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3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3" r:id="rId6"/>
    <p:sldId id="266" r:id="rId7"/>
    <p:sldId id="264" r:id="rId8"/>
    <p:sldId id="265" r:id="rId9"/>
    <p:sldId id="260" r:id="rId10"/>
    <p:sldId id="267" r:id="rId11"/>
    <p:sldId id="274" r:id="rId12"/>
    <p:sldId id="275" r:id="rId13"/>
    <p:sldId id="271" r:id="rId14"/>
    <p:sldId id="261" r:id="rId15"/>
    <p:sldId id="272" r:id="rId16"/>
    <p:sldId id="276" r:id="rId17"/>
    <p:sldId id="262" r:id="rId18"/>
    <p:sldId id="269" r:id="rId19"/>
  </p:sldIdLst>
  <p:sldSz cx="9144000" cy="5145088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23" autoAdjust="0"/>
    <p:restoredTop sz="94425" autoAdjust="0"/>
  </p:normalViewPr>
  <p:slideViewPr>
    <p:cSldViewPr snapToGrid="0">
      <p:cViewPr varScale="1">
        <p:scale>
          <a:sx n="81" d="100"/>
          <a:sy n="81" d="100"/>
        </p:scale>
        <p:origin x="-82" y="-422"/>
      </p:cViewPr>
      <p:guideLst>
        <p:guide orient="horz" pos="162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717949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8" name="Google Shape;11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67" name="Google Shape;16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88" name="Google Shape;18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88" name="Google Shape;18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12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DB10FE04-CD19-43E0-9811-A69F823A33CB}" type="slidenum">
              <a:rPr lang="zh-CN" altLang="en-US"/>
              <a:pPr>
                <a:spcBef>
                  <a:spcPct val="0"/>
                </a:spcBef>
              </a:pPr>
              <a:t>13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0663079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88" name="Google Shape;18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zh-CN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My First Template</a:t>
            </a:r>
          </a:p>
        </p:txBody>
      </p:sp>
    </p:spTree>
    <p:extLst>
      <p:ext uri="{BB962C8B-B14F-4D97-AF65-F5344CB8AC3E}">
        <p14:creationId xmlns="" xmlns:p14="http://schemas.microsoft.com/office/powerpoint/2010/main" val="16313668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en-US" dirty="0" smtClean="0"/>
          </a:p>
        </p:txBody>
      </p:sp>
      <p:sp>
        <p:nvSpPr>
          <p:cNvPr id="378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98501D5C-1A22-4FA4-814A-B58E7D0D148E}" type="slidenum">
              <a:rPr lang="zh-CN" altLang="en-US"/>
              <a:pPr>
                <a:spcBef>
                  <a:spcPct val="0"/>
                </a:spcBef>
              </a:pPr>
              <a:t>16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5804273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99" name="Google Shape;19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8" name="Google Shape;11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9" name="Google Shape;12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43" name="Google Shape;14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67" name="Google Shape;16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a98db64bfa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79" name="Google Shape;179;ga98db64bfa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ga98db64bfa_2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194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AEC1399E-5501-4A9B-B3A4-29CFC7577F92}" type="slidenum">
              <a:rPr lang="zh-CN" altLang="en-US">
                <a:latin typeface="Calibri" panose="020F0502020204030204" pitchFamily="34" charset="0"/>
              </a:rPr>
              <a:pPr/>
              <a:t>6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11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en-US" smtClean="0"/>
          </a:p>
        </p:txBody>
      </p:sp>
      <p:sp>
        <p:nvSpPr>
          <p:cNvPr id="501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FBC5335B-05A0-4CC1-9D86-E95E4E56B78C}" type="slidenum">
              <a:rPr lang="zh-CN" altLang="en-US"/>
              <a:pPr>
                <a:spcBef>
                  <a:spcPct val="0"/>
                </a:spcBef>
              </a:pPr>
              <a:t>7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8311093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153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E4E353B-A587-40E5-82B8-8A3781D7209E}" type="slidenum">
              <a:rPr lang="zh-CN" altLang="en-US">
                <a:latin typeface="Calibri" panose="020F0502020204030204" pitchFamily="34" charset="0"/>
              </a:rPr>
              <a:pPr/>
              <a:t>8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37035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a98b91c1a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79" name="Google Shape;179;ga98b91c1a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ga98b91c1ae_0_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1598313"/>
            <a:ext cx="7772400" cy="1102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2915550"/>
            <a:ext cx="6400800" cy="1314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4768850"/>
            <a:ext cx="2133600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4768850"/>
            <a:ext cx="2895600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4768850"/>
            <a:ext cx="2133600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 txBox="1">
            <a:spLocks noGrp="1"/>
          </p:cNvSpPr>
          <p:nvPr>
            <p:ph type="title"/>
          </p:nvPr>
        </p:nvSpPr>
        <p:spPr>
          <a:xfrm>
            <a:off x="457200" y="206042"/>
            <a:ext cx="8229600" cy="857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body" idx="1"/>
          </p:nvPr>
        </p:nvSpPr>
        <p:spPr>
          <a:xfrm>
            <a:off x="457200" y="1151690"/>
            <a:ext cx="4040188" cy="479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body" idx="2"/>
          </p:nvPr>
        </p:nvSpPr>
        <p:spPr>
          <a:xfrm>
            <a:off x="457200" y="1631660"/>
            <a:ext cx="4040188" cy="2964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body" idx="3"/>
          </p:nvPr>
        </p:nvSpPr>
        <p:spPr>
          <a:xfrm>
            <a:off x="4645026" y="1151690"/>
            <a:ext cx="4041775" cy="479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body" idx="4"/>
          </p:nvPr>
        </p:nvSpPr>
        <p:spPr>
          <a:xfrm>
            <a:off x="4645026" y="1631660"/>
            <a:ext cx="4041775" cy="2964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dt" idx="10"/>
          </p:nvPr>
        </p:nvSpPr>
        <p:spPr>
          <a:xfrm>
            <a:off x="457200" y="4768850"/>
            <a:ext cx="2133600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ftr" idx="11"/>
          </p:nvPr>
        </p:nvSpPr>
        <p:spPr>
          <a:xfrm>
            <a:off x="3124200" y="4768850"/>
            <a:ext cx="2895600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sldNum" idx="12"/>
          </p:nvPr>
        </p:nvSpPr>
        <p:spPr>
          <a:xfrm>
            <a:off x="6553200" y="4768850"/>
            <a:ext cx="2133600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2"/>
          <p:cNvSpPr txBox="1">
            <a:spLocks noGrp="1"/>
          </p:cNvSpPr>
          <p:nvPr>
            <p:ph type="dt" idx="10"/>
          </p:nvPr>
        </p:nvSpPr>
        <p:spPr>
          <a:xfrm>
            <a:off x="457200" y="4768850"/>
            <a:ext cx="2133600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ftr" idx="11"/>
          </p:nvPr>
        </p:nvSpPr>
        <p:spPr>
          <a:xfrm>
            <a:off x="3124200" y="4768850"/>
            <a:ext cx="2895600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sldNum" idx="12"/>
          </p:nvPr>
        </p:nvSpPr>
        <p:spPr>
          <a:xfrm>
            <a:off x="6553200" y="4768850"/>
            <a:ext cx="2133600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3"/>
          <p:cNvSpPr txBox="1">
            <a:spLocks noGrp="1"/>
          </p:cNvSpPr>
          <p:nvPr>
            <p:ph type="title"/>
          </p:nvPr>
        </p:nvSpPr>
        <p:spPr>
          <a:xfrm>
            <a:off x="457201" y="204851"/>
            <a:ext cx="3008313" cy="871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body" idx="1"/>
          </p:nvPr>
        </p:nvSpPr>
        <p:spPr>
          <a:xfrm>
            <a:off x="3575050" y="204851"/>
            <a:ext cx="5111750" cy="4391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body" idx="2"/>
          </p:nvPr>
        </p:nvSpPr>
        <p:spPr>
          <a:xfrm>
            <a:off x="457201" y="1076658"/>
            <a:ext cx="3008313" cy="351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dt" idx="10"/>
          </p:nvPr>
        </p:nvSpPr>
        <p:spPr>
          <a:xfrm>
            <a:off x="457200" y="4768850"/>
            <a:ext cx="2133600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ftr" idx="11"/>
          </p:nvPr>
        </p:nvSpPr>
        <p:spPr>
          <a:xfrm>
            <a:off x="3124200" y="4768850"/>
            <a:ext cx="2895600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sldNum" idx="12"/>
          </p:nvPr>
        </p:nvSpPr>
        <p:spPr>
          <a:xfrm>
            <a:off x="6553200" y="4768850"/>
            <a:ext cx="2133600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title"/>
          </p:nvPr>
        </p:nvSpPr>
        <p:spPr>
          <a:xfrm>
            <a:off x="1792288" y="3601561"/>
            <a:ext cx="5486400" cy="425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4"/>
          <p:cNvSpPr>
            <a:spLocks noGrp="1"/>
          </p:cNvSpPr>
          <p:nvPr>
            <p:ph type="pic" idx="2"/>
          </p:nvPr>
        </p:nvSpPr>
        <p:spPr>
          <a:xfrm>
            <a:off x="1792288" y="459723"/>
            <a:ext cx="5486400" cy="3087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body" idx="1"/>
          </p:nvPr>
        </p:nvSpPr>
        <p:spPr>
          <a:xfrm>
            <a:off x="1792288" y="4026746"/>
            <a:ext cx="5486400" cy="603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dt" idx="10"/>
          </p:nvPr>
        </p:nvSpPr>
        <p:spPr>
          <a:xfrm>
            <a:off x="457200" y="4768850"/>
            <a:ext cx="2133600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ftr" idx="11"/>
          </p:nvPr>
        </p:nvSpPr>
        <p:spPr>
          <a:xfrm>
            <a:off x="3124200" y="4768850"/>
            <a:ext cx="2895600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sldNum" idx="12"/>
          </p:nvPr>
        </p:nvSpPr>
        <p:spPr>
          <a:xfrm>
            <a:off x="6553200" y="4768850"/>
            <a:ext cx="2133600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body" idx="1"/>
          </p:nvPr>
        </p:nvSpPr>
        <p:spPr>
          <a:xfrm rot="5400000">
            <a:off x="2874168" y="-1216819"/>
            <a:ext cx="33956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dt" idx="10"/>
          </p:nvPr>
        </p:nvSpPr>
        <p:spPr>
          <a:xfrm>
            <a:off x="457200" y="4768850"/>
            <a:ext cx="2133600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5"/>
          <p:cNvSpPr txBox="1">
            <a:spLocks noGrp="1"/>
          </p:cNvSpPr>
          <p:nvPr>
            <p:ph type="ftr" idx="11"/>
          </p:nvPr>
        </p:nvSpPr>
        <p:spPr>
          <a:xfrm>
            <a:off x="3124200" y="4768850"/>
            <a:ext cx="2895600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sldNum" idx="12"/>
          </p:nvPr>
        </p:nvSpPr>
        <p:spPr>
          <a:xfrm>
            <a:off x="6553200" y="4768850"/>
            <a:ext cx="2133600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文本" type="vertTitleAndTx">
  <p:cSld name="VERTICAL_TITLE_AND_VERTICAL_TEX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>
            <a:spLocks noGrp="1"/>
          </p:cNvSpPr>
          <p:nvPr>
            <p:ph type="title"/>
          </p:nvPr>
        </p:nvSpPr>
        <p:spPr>
          <a:xfrm rot="5400000">
            <a:off x="6011552" y="772676"/>
            <a:ext cx="329309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6"/>
          <p:cNvSpPr txBox="1">
            <a:spLocks noGrp="1"/>
          </p:cNvSpPr>
          <p:nvPr>
            <p:ph type="body" idx="1"/>
          </p:nvPr>
        </p:nvSpPr>
        <p:spPr>
          <a:xfrm rot="5400000">
            <a:off x="1820553" y="-1208523"/>
            <a:ext cx="329309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16"/>
          <p:cNvSpPr txBox="1">
            <a:spLocks noGrp="1"/>
          </p:cNvSpPr>
          <p:nvPr>
            <p:ph type="dt" idx="10"/>
          </p:nvPr>
        </p:nvSpPr>
        <p:spPr>
          <a:xfrm>
            <a:off x="457200" y="4768850"/>
            <a:ext cx="2133600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6"/>
          <p:cNvSpPr txBox="1">
            <a:spLocks noGrp="1"/>
          </p:cNvSpPr>
          <p:nvPr>
            <p:ph type="ftr" idx="11"/>
          </p:nvPr>
        </p:nvSpPr>
        <p:spPr>
          <a:xfrm>
            <a:off x="3124200" y="4768850"/>
            <a:ext cx="2895600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6"/>
          <p:cNvSpPr txBox="1">
            <a:spLocks noGrp="1"/>
          </p:cNvSpPr>
          <p:nvPr>
            <p:ph type="sldNum" idx="12"/>
          </p:nvPr>
        </p:nvSpPr>
        <p:spPr>
          <a:xfrm>
            <a:off x="6553200" y="4768850"/>
            <a:ext cx="2133600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58bed71c081ce副本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32"/>
          <p:cNvSpPr txBox="1">
            <a:spLocks noChangeArrowheads="1"/>
          </p:cNvSpPr>
          <p:nvPr userDrawn="1"/>
        </p:nvSpPr>
        <p:spPr bwMode="auto">
          <a:xfrm>
            <a:off x="265113" y="257175"/>
            <a:ext cx="1138237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4" tIns="34292" rIns="68584" bIns="34292"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3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lt"/>
              </a:rPr>
              <a:t>明年工作计划</a:t>
            </a:r>
          </a:p>
        </p:txBody>
      </p:sp>
      <p:sp>
        <p:nvSpPr>
          <p:cNvPr id="4" name="文本框 33"/>
          <p:cNvSpPr txBox="1">
            <a:spLocks noChangeArrowheads="1"/>
          </p:cNvSpPr>
          <p:nvPr userDrawn="1"/>
        </p:nvSpPr>
        <p:spPr bwMode="auto">
          <a:xfrm>
            <a:off x="265113" y="465138"/>
            <a:ext cx="1292225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4" tIns="34292" rIns="68584" bIns="34292"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900">
                <a:solidFill>
                  <a:srgbClr val="7F7F7F"/>
                </a:solidFill>
                <a:sym typeface="+mn-lt"/>
              </a:rPr>
              <a:t>Work plan for next yea</a:t>
            </a:r>
            <a:endParaRPr lang="zh-CN" altLang="en-US" sz="900">
              <a:solidFill>
                <a:srgbClr val="7F7F7F"/>
              </a:solidFill>
              <a:sym typeface="+mn-lt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0" y="257175"/>
            <a:ext cx="160338" cy="417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anchor="ctr"/>
          <a:lstStyle/>
          <a:p>
            <a:pPr algn="ctr" defTabSz="685795" eaLnBrk="1" hangingPunct="1">
              <a:defRPr/>
            </a:pPr>
            <a:endParaRPr lang="zh-CN" altLang="en-US" sz="14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67067-6479-410F-9B5F-D528446F40CD}" type="datetimeFigureOut">
              <a:rPr lang="zh-CN" altLang="en-US"/>
              <a:pPr>
                <a:defRPr/>
              </a:pPr>
              <a:t>2020/11/13</a:t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050513-259C-41FE-83AC-5B9BF9900EB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792010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58bed71c081ce副本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32"/>
          <p:cNvSpPr txBox="1">
            <a:spLocks noChangeArrowheads="1"/>
          </p:cNvSpPr>
          <p:nvPr userDrawn="1"/>
        </p:nvSpPr>
        <p:spPr bwMode="auto">
          <a:xfrm>
            <a:off x="265113" y="257175"/>
            <a:ext cx="1138237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4" tIns="34292" rIns="68584" bIns="34292"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3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lt"/>
              </a:rPr>
              <a:t>年度工作概述</a:t>
            </a:r>
          </a:p>
        </p:txBody>
      </p:sp>
      <p:sp>
        <p:nvSpPr>
          <p:cNvPr id="4" name="文本框 33"/>
          <p:cNvSpPr txBox="1">
            <a:spLocks noChangeArrowheads="1"/>
          </p:cNvSpPr>
          <p:nvPr userDrawn="1"/>
        </p:nvSpPr>
        <p:spPr bwMode="auto">
          <a:xfrm>
            <a:off x="265113" y="465138"/>
            <a:ext cx="1279525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4" tIns="34292" rIns="68584" bIns="34292"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900">
                <a:solidFill>
                  <a:srgbClr val="7F7F7F"/>
                </a:solidFill>
                <a:sym typeface="+mn-lt"/>
              </a:rPr>
              <a:t>Annual work summary</a:t>
            </a:r>
            <a:endParaRPr lang="zh-CN" altLang="en-US" sz="900">
              <a:solidFill>
                <a:srgbClr val="7F7F7F"/>
              </a:solidFill>
              <a:sym typeface="+mn-lt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0" y="257175"/>
            <a:ext cx="160338" cy="417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anchor="ctr"/>
          <a:lstStyle/>
          <a:p>
            <a:pPr algn="ctr" defTabSz="685795" eaLnBrk="1" hangingPunct="1">
              <a:defRPr/>
            </a:pPr>
            <a:endParaRPr lang="zh-CN" altLang="en-US" sz="14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14B2F-977C-4705-BFE4-0CC1C80250FB}" type="datetimeFigureOut">
              <a:rPr lang="zh-CN" altLang="en-US"/>
              <a:pPr>
                <a:defRPr/>
              </a:pPr>
              <a:t>2020/11/13</a:t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CB82B9C-ED6B-4EEE-AECD-A13F7E1210E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536246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58bed71c081ce副本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32"/>
          <p:cNvSpPr txBox="1">
            <a:spLocks noChangeArrowheads="1"/>
          </p:cNvSpPr>
          <p:nvPr userDrawn="1"/>
        </p:nvSpPr>
        <p:spPr bwMode="auto">
          <a:xfrm>
            <a:off x="265113" y="257175"/>
            <a:ext cx="1138237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4" tIns="34292" rIns="68584" bIns="34292"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3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lt"/>
              </a:rPr>
              <a:t>年度工作概述</a:t>
            </a:r>
          </a:p>
        </p:txBody>
      </p:sp>
      <p:sp>
        <p:nvSpPr>
          <p:cNvPr id="4" name="文本框 33"/>
          <p:cNvSpPr txBox="1">
            <a:spLocks noChangeArrowheads="1"/>
          </p:cNvSpPr>
          <p:nvPr userDrawn="1"/>
        </p:nvSpPr>
        <p:spPr bwMode="auto">
          <a:xfrm>
            <a:off x="265113" y="465138"/>
            <a:ext cx="1279525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4" tIns="34292" rIns="68584" bIns="34292"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900">
                <a:solidFill>
                  <a:srgbClr val="7F7F7F"/>
                </a:solidFill>
                <a:sym typeface="+mn-lt"/>
              </a:rPr>
              <a:t>Annual work summary</a:t>
            </a:r>
            <a:endParaRPr lang="zh-CN" altLang="en-US" sz="900">
              <a:solidFill>
                <a:srgbClr val="7F7F7F"/>
              </a:solidFill>
              <a:sym typeface="+mn-lt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0" y="257175"/>
            <a:ext cx="160338" cy="417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anchor="ctr"/>
          <a:lstStyle/>
          <a:p>
            <a:pPr algn="ctr" defTabSz="685795" eaLnBrk="1" hangingPunct="1">
              <a:defRPr/>
            </a:pPr>
            <a:endParaRPr lang="zh-CN" altLang="en-US" sz="14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14B2F-977C-4705-BFE4-0CC1C80250FB}" type="datetimeFigureOut">
              <a:rPr lang="zh-CN" altLang="en-US"/>
              <a:pPr>
                <a:defRPr/>
              </a:pPr>
              <a:t>2020/11/13</a:t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CB82B9C-ED6B-4EEE-AECD-A13F7E1210E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303566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58bed71c081ce副本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12D56-2FDA-46EF-A669-A7C26975C72D}" type="datetimeFigureOut">
              <a:rPr lang="zh-CN" altLang="en-US"/>
              <a:pPr>
                <a:defRPr/>
              </a:pPr>
              <a:t>2020/11/13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2F26A2B-D807-4BFB-AA9C-E442C28908B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212437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仅标题">
  <p:cSld name="1_仅标题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3" descr="C:\Users\Administrator\Desktop\58bed71c081ce副本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8263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3"/>
          <p:cNvSpPr txBox="1">
            <a:spLocks noGrp="1"/>
          </p:cNvSpPr>
          <p:nvPr>
            <p:ph type="dt" idx="10"/>
          </p:nvPr>
        </p:nvSpPr>
        <p:spPr>
          <a:xfrm>
            <a:off x="457200" y="4768850"/>
            <a:ext cx="2133600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ftr" idx="11"/>
          </p:nvPr>
        </p:nvSpPr>
        <p:spPr>
          <a:xfrm>
            <a:off x="3124200" y="4768850"/>
            <a:ext cx="2895600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6553200" y="4768850"/>
            <a:ext cx="2133600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58bed71c081ce副本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32"/>
          <p:cNvSpPr txBox="1">
            <a:spLocks noChangeArrowheads="1"/>
          </p:cNvSpPr>
          <p:nvPr userDrawn="1"/>
        </p:nvSpPr>
        <p:spPr bwMode="auto">
          <a:xfrm>
            <a:off x="265113" y="257175"/>
            <a:ext cx="1138237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4" tIns="34292" rIns="68584" bIns="34292"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3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lt"/>
              </a:rPr>
              <a:t>明年工作计划</a:t>
            </a:r>
          </a:p>
        </p:txBody>
      </p:sp>
      <p:sp>
        <p:nvSpPr>
          <p:cNvPr id="4" name="文本框 33"/>
          <p:cNvSpPr txBox="1">
            <a:spLocks noChangeArrowheads="1"/>
          </p:cNvSpPr>
          <p:nvPr userDrawn="1"/>
        </p:nvSpPr>
        <p:spPr bwMode="auto">
          <a:xfrm>
            <a:off x="265113" y="465138"/>
            <a:ext cx="1292225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4" tIns="34292" rIns="68584" bIns="34292"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900">
                <a:solidFill>
                  <a:srgbClr val="7F7F7F"/>
                </a:solidFill>
                <a:sym typeface="+mn-lt"/>
              </a:rPr>
              <a:t>Work plan for next yea</a:t>
            </a:r>
            <a:endParaRPr lang="zh-CN" altLang="en-US" sz="900">
              <a:solidFill>
                <a:srgbClr val="7F7F7F"/>
              </a:solidFill>
              <a:sym typeface="+mn-lt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0" y="257175"/>
            <a:ext cx="160338" cy="417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anchor="ctr"/>
          <a:lstStyle/>
          <a:p>
            <a:pPr algn="ctr" defTabSz="685795" eaLnBrk="1" hangingPunct="1">
              <a:defRPr/>
            </a:pPr>
            <a:endParaRPr lang="zh-CN" altLang="en-US" sz="14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67067-6479-410F-9B5F-D528446F40CD}" type="datetimeFigureOut">
              <a:rPr lang="zh-CN" altLang="en-US"/>
              <a:pPr>
                <a:defRPr/>
              </a:pPr>
              <a:t>2020/11/13</a:t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050513-259C-41FE-83AC-5B9BF9900EB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4708134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58bed71c081ce副本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32"/>
          <p:cNvSpPr txBox="1">
            <a:spLocks noChangeArrowheads="1"/>
          </p:cNvSpPr>
          <p:nvPr userDrawn="1"/>
        </p:nvSpPr>
        <p:spPr bwMode="auto">
          <a:xfrm>
            <a:off x="265113" y="257175"/>
            <a:ext cx="1138237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4" tIns="34292" rIns="68584" bIns="34292"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3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lt"/>
              </a:rPr>
              <a:t>成功项目展示</a:t>
            </a:r>
          </a:p>
        </p:txBody>
      </p:sp>
      <p:sp>
        <p:nvSpPr>
          <p:cNvPr id="4" name="文本框 33"/>
          <p:cNvSpPr txBox="1">
            <a:spLocks noChangeArrowheads="1"/>
          </p:cNvSpPr>
          <p:nvPr userDrawn="1"/>
        </p:nvSpPr>
        <p:spPr bwMode="auto">
          <a:xfrm>
            <a:off x="265113" y="465138"/>
            <a:ext cx="1741487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4" tIns="34292" rIns="68584" bIns="34292"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900">
                <a:solidFill>
                  <a:srgbClr val="7F7F7F"/>
                </a:solidFill>
                <a:sym typeface="+mn-lt"/>
              </a:rPr>
              <a:t>Successful project presentation</a:t>
            </a:r>
            <a:endParaRPr lang="zh-CN" altLang="en-US" sz="900">
              <a:solidFill>
                <a:srgbClr val="7F7F7F"/>
              </a:solidFill>
              <a:sym typeface="+mn-lt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0" y="257175"/>
            <a:ext cx="160338" cy="417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anchor="ctr"/>
          <a:lstStyle/>
          <a:p>
            <a:pPr algn="ctr" defTabSz="685795" eaLnBrk="1" hangingPunct="1">
              <a:defRPr/>
            </a:pPr>
            <a:endParaRPr lang="zh-CN" altLang="en-US" sz="14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0902B-3ABA-4787-AA55-ADE55ECBC644}" type="datetimeFigureOut">
              <a:rPr lang="zh-CN" altLang="en-US"/>
              <a:pPr>
                <a:defRPr/>
              </a:pPr>
              <a:t>2020/11/13</a:t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58B3D5-46A1-4994-BFCF-41E131DFF15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845345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仅标题">
  <p:cSld name="2_仅标题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4" descr="C:\Users\Administrator\Desktop\58bed71c081ce副本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8263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4"/>
          <p:cNvSpPr txBox="1"/>
          <p:nvPr/>
        </p:nvSpPr>
        <p:spPr>
          <a:xfrm>
            <a:off x="265113" y="257175"/>
            <a:ext cx="1138237" cy="269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300">
                <a:solidFill>
                  <a:srgbClr val="7F7F7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工作完成情况</a:t>
            </a:r>
            <a:endParaRPr/>
          </a:p>
        </p:txBody>
      </p:sp>
      <p:sp>
        <p:nvSpPr>
          <p:cNvPr id="29" name="Google Shape;29;p4"/>
          <p:cNvSpPr txBox="1"/>
          <p:nvPr/>
        </p:nvSpPr>
        <p:spPr>
          <a:xfrm>
            <a:off x="265113" y="465138"/>
            <a:ext cx="914400" cy="207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9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Job completion</a:t>
            </a:r>
            <a:endParaRPr sz="9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4"/>
          <p:cNvSpPr/>
          <p:nvPr/>
        </p:nvSpPr>
        <p:spPr>
          <a:xfrm>
            <a:off x="0" y="257175"/>
            <a:ext cx="160338" cy="417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75707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4"/>
          <p:cNvSpPr txBox="1">
            <a:spLocks noGrp="1"/>
          </p:cNvSpPr>
          <p:nvPr>
            <p:ph type="dt" idx="10"/>
          </p:nvPr>
        </p:nvSpPr>
        <p:spPr>
          <a:xfrm>
            <a:off x="457200" y="4768850"/>
            <a:ext cx="2133600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ftr" idx="11"/>
          </p:nvPr>
        </p:nvSpPr>
        <p:spPr>
          <a:xfrm>
            <a:off x="3124200" y="4768850"/>
            <a:ext cx="2895600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6553200" y="4768850"/>
            <a:ext cx="2133600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>
  <p:cSld name="仅标题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5" descr="C:\Users\Administrator\Desktop\58bed71c081ce副本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8263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5"/>
          <p:cNvSpPr txBox="1"/>
          <p:nvPr/>
        </p:nvSpPr>
        <p:spPr>
          <a:xfrm>
            <a:off x="265113" y="257175"/>
            <a:ext cx="1138237" cy="269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300">
                <a:solidFill>
                  <a:srgbClr val="7F7F7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年度工作概述</a:t>
            </a:r>
            <a:endParaRPr/>
          </a:p>
        </p:txBody>
      </p:sp>
      <p:sp>
        <p:nvSpPr>
          <p:cNvPr id="37" name="Google Shape;37;p5"/>
          <p:cNvSpPr txBox="1"/>
          <p:nvPr/>
        </p:nvSpPr>
        <p:spPr>
          <a:xfrm>
            <a:off x="265113" y="465138"/>
            <a:ext cx="1279525" cy="207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9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Annual work summary</a:t>
            </a:r>
            <a:endParaRPr sz="9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5"/>
          <p:cNvSpPr/>
          <p:nvPr/>
        </p:nvSpPr>
        <p:spPr>
          <a:xfrm>
            <a:off x="0" y="257175"/>
            <a:ext cx="160338" cy="417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75707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5"/>
          <p:cNvSpPr txBox="1">
            <a:spLocks noGrp="1"/>
          </p:cNvSpPr>
          <p:nvPr>
            <p:ph type="dt" idx="10"/>
          </p:nvPr>
        </p:nvSpPr>
        <p:spPr>
          <a:xfrm>
            <a:off x="457200" y="4768850"/>
            <a:ext cx="2133600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ftr" idx="11"/>
          </p:nvPr>
        </p:nvSpPr>
        <p:spPr>
          <a:xfrm>
            <a:off x="3124200" y="4768850"/>
            <a:ext cx="2895600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ldNum" idx="12"/>
          </p:nvPr>
        </p:nvSpPr>
        <p:spPr>
          <a:xfrm>
            <a:off x="6553200" y="4768850"/>
            <a:ext cx="2133600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仅标题">
  <p:cSld name="3_仅标题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6" descr="C:\Users\Administrator\Desktop\58bed71c081ce副本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8263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6"/>
          <p:cNvSpPr txBox="1"/>
          <p:nvPr/>
        </p:nvSpPr>
        <p:spPr>
          <a:xfrm>
            <a:off x="265113" y="257175"/>
            <a:ext cx="1138237" cy="269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300">
                <a:solidFill>
                  <a:srgbClr val="7F7F7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成功项目展示</a:t>
            </a:r>
            <a:endParaRPr/>
          </a:p>
        </p:txBody>
      </p:sp>
      <p:sp>
        <p:nvSpPr>
          <p:cNvPr id="45" name="Google Shape;45;p6"/>
          <p:cNvSpPr txBox="1"/>
          <p:nvPr/>
        </p:nvSpPr>
        <p:spPr>
          <a:xfrm>
            <a:off x="265113" y="465138"/>
            <a:ext cx="1741487" cy="207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9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Successful project presentation</a:t>
            </a:r>
            <a:endParaRPr sz="9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6"/>
          <p:cNvSpPr/>
          <p:nvPr/>
        </p:nvSpPr>
        <p:spPr>
          <a:xfrm>
            <a:off x="0" y="257175"/>
            <a:ext cx="160338" cy="417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75707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6"/>
          <p:cNvSpPr txBox="1">
            <a:spLocks noGrp="1"/>
          </p:cNvSpPr>
          <p:nvPr>
            <p:ph type="dt" idx="10"/>
          </p:nvPr>
        </p:nvSpPr>
        <p:spPr>
          <a:xfrm>
            <a:off x="457200" y="4768850"/>
            <a:ext cx="2133600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ftr" idx="11"/>
          </p:nvPr>
        </p:nvSpPr>
        <p:spPr>
          <a:xfrm>
            <a:off x="3124200" y="4768850"/>
            <a:ext cx="2895600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6553200" y="4768850"/>
            <a:ext cx="2133600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仅标题">
  <p:cSld name="4_仅标题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7" descr="C:\Users\Administrator\Desktop\58bed71c081ce副本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8263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7"/>
          <p:cNvSpPr txBox="1"/>
          <p:nvPr/>
        </p:nvSpPr>
        <p:spPr>
          <a:xfrm>
            <a:off x="265113" y="257175"/>
            <a:ext cx="1138237" cy="269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300">
                <a:solidFill>
                  <a:srgbClr val="7F7F7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明年工作计划</a:t>
            </a:r>
            <a:endParaRPr/>
          </a:p>
        </p:txBody>
      </p:sp>
      <p:sp>
        <p:nvSpPr>
          <p:cNvPr id="53" name="Google Shape;53;p7"/>
          <p:cNvSpPr txBox="1"/>
          <p:nvPr/>
        </p:nvSpPr>
        <p:spPr>
          <a:xfrm>
            <a:off x="265113" y="465138"/>
            <a:ext cx="1292225" cy="207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9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Work plan for next yea</a:t>
            </a:r>
            <a:endParaRPr sz="9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7"/>
          <p:cNvSpPr/>
          <p:nvPr/>
        </p:nvSpPr>
        <p:spPr>
          <a:xfrm>
            <a:off x="0" y="257175"/>
            <a:ext cx="160338" cy="417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75707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7"/>
          <p:cNvSpPr txBox="1">
            <a:spLocks noGrp="1"/>
          </p:cNvSpPr>
          <p:nvPr>
            <p:ph type="dt" idx="10"/>
          </p:nvPr>
        </p:nvSpPr>
        <p:spPr>
          <a:xfrm>
            <a:off x="457200" y="4768850"/>
            <a:ext cx="2133600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ftr" idx="11"/>
          </p:nvPr>
        </p:nvSpPr>
        <p:spPr>
          <a:xfrm>
            <a:off x="3124200" y="4768850"/>
            <a:ext cx="2895600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sldNum" idx="12"/>
          </p:nvPr>
        </p:nvSpPr>
        <p:spPr>
          <a:xfrm>
            <a:off x="6553200" y="4768850"/>
            <a:ext cx="2133600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dt" idx="10"/>
          </p:nvPr>
        </p:nvSpPr>
        <p:spPr>
          <a:xfrm>
            <a:off x="457200" y="4768850"/>
            <a:ext cx="2133600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ftr" idx="11"/>
          </p:nvPr>
        </p:nvSpPr>
        <p:spPr>
          <a:xfrm>
            <a:off x="3124200" y="4768850"/>
            <a:ext cx="2895600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sldNum" idx="12"/>
          </p:nvPr>
        </p:nvSpPr>
        <p:spPr>
          <a:xfrm>
            <a:off x="6553200" y="4768850"/>
            <a:ext cx="2133600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 txBox="1">
            <a:spLocks noGrp="1"/>
          </p:cNvSpPr>
          <p:nvPr>
            <p:ph type="title"/>
          </p:nvPr>
        </p:nvSpPr>
        <p:spPr>
          <a:xfrm>
            <a:off x="722313" y="3306196"/>
            <a:ext cx="7772400" cy="1021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body" idx="1"/>
          </p:nvPr>
        </p:nvSpPr>
        <p:spPr>
          <a:xfrm>
            <a:off x="722313" y="2180708"/>
            <a:ext cx="7772400" cy="1125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dt" idx="10"/>
          </p:nvPr>
        </p:nvSpPr>
        <p:spPr>
          <a:xfrm>
            <a:off x="457200" y="4768850"/>
            <a:ext cx="2133600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ftr" idx="11"/>
          </p:nvPr>
        </p:nvSpPr>
        <p:spPr>
          <a:xfrm>
            <a:off x="3124200" y="4768850"/>
            <a:ext cx="2895600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6553200" y="4768850"/>
            <a:ext cx="2133600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body" idx="1"/>
          </p:nvPr>
        </p:nvSpPr>
        <p:spPr>
          <a:xfrm>
            <a:off x="457200" y="900391"/>
            <a:ext cx="4038600" cy="2547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body" idx="2"/>
          </p:nvPr>
        </p:nvSpPr>
        <p:spPr>
          <a:xfrm>
            <a:off x="4648200" y="900391"/>
            <a:ext cx="4038600" cy="2547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dt" idx="10"/>
          </p:nvPr>
        </p:nvSpPr>
        <p:spPr>
          <a:xfrm>
            <a:off x="457200" y="4768850"/>
            <a:ext cx="2133600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ftr" idx="11"/>
          </p:nvPr>
        </p:nvSpPr>
        <p:spPr>
          <a:xfrm>
            <a:off x="3124200" y="4768850"/>
            <a:ext cx="2895600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sldNum" idx="12"/>
          </p:nvPr>
        </p:nvSpPr>
        <p:spPr>
          <a:xfrm>
            <a:off x="6553200" y="4768850"/>
            <a:ext cx="2133600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4768850"/>
            <a:ext cx="2133600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4768850"/>
            <a:ext cx="2895600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4768850"/>
            <a:ext cx="2133600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4" r:id="rId16"/>
    <p:sldLayoutId id="2147483665" r:id="rId17"/>
    <p:sldLayoutId id="2147483666" r:id="rId18"/>
    <p:sldLayoutId id="2147483669" r:id="rId19"/>
    <p:sldLayoutId id="2147483670" r:id="rId20"/>
    <p:sldLayoutId id="2147483671" r:id="rId21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7" descr="C:\Users\Administrator\Desktop\58bed71c081ce副本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8263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7"/>
          <p:cNvSpPr/>
          <p:nvPr/>
        </p:nvSpPr>
        <p:spPr>
          <a:xfrm>
            <a:off x="1769268" y="1312256"/>
            <a:ext cx="5605463" cy="1392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300"/>
              <a:buFont typeface="Arial"/>
              <a:buNone/>
            </a:pPr>
            <a:r>
              <a:rPr lang="zh-TW" sz="4300" b="1" i="0" u="none" strike="noStrike" cap="none">
                <a:solidFill>
                  <a:srgbClr val="595959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電子遊戲類型與課業表現相關性探索</a:t>
            </a:r>
            <a:endParaRPr sz="4300" b="1" i="0" u="none" strike="noStrike" cap="none">
              <a:solidFill>
                <a:srgbClr val="595959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cxnSp>
        <p:nvCxnSpPr>
          <p:cNvPr id="123" name="Google Shape;123;p17"/>
          <p:cNvCxnSpPr/>
          <p:nvPr/>
        </p:nvCxnSpPr>
        <p:spPr>
          <a:xfrm>
            <a:off x="1962150" y="2644552"/>
            <a:ext cx="5268913" cy="0"/>
          </a:xfrm>
          <a:prstGeom prst="straightConnector1">
            <a:avLst/>
          </a:prstGeom>
          <a:noFill/>
          <a:ln w="9525" cap="flat" cmpd="sng">
            <a:solidFill>
              <a:srgbClr val="00419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4" name="Google Shape;124;p17"/>
          <p:cNvSpPr txBox="1"/>
          <p:nvPr/>
        </p:nvSpPr>
        <p:spPr>
          <a:xfrm>
            <a:off x="1769268" y="2991732"/>
            <a:ext cx="1866628" cy="684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1" i="0" u="none" strike="noStrike" cap="none" dirty="0">
                <a:solidFill>
                  <a:srgbClr val="595959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遊戲王</a:t>
            </a:r>
            <a:r>
              <a:rPr lang="zh-TW" sz="2000" b="1" i="0" u="none" strike="noStrike" cap="none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zh-TW" sz="2000" b="1" i="0" u="none" strike="noStrike" cap="none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zh-TW" sz="2000" b="0" i="0" u="none" strike="noStrike" cap="none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2020-11</a:t>
            </a:r>
            <a:r>
              <a:rPr lang="zh-TW" sz="2000" b="0" i="0" u="none" strike="noStrike" cap="none" dirty="0" smtClean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altLang="zh-TW" sz="2000" dirty="0" smtClean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14</a:t>
            </a:r>
            <a:endParaRPr sz="2000" b="0" i="0" u="none" strike="noStrike" cap="none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7"/>
          <p:cNvSpPr txBox="1"/>
          <p:nvPr/>
        </p:nvSpPr>
        <p:spPr>
          <a:xfrm>
            <a:off x="5724127" y="2875839"/>
            <a:ext cx="2561927" cy="1608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1" i="0" u="none" strike="noStrike" cap="none" dirty="0">
                <a:solidFill>
                  <a:srgbClr val="595959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宜昌國中</a:t>
            </a:r>
            <a:endParaRPr sz="2000" b="1" cap="none" dirty="0">
              <a:solidFill>
                <a:srgbClr val="595959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cap="none" dirty="0">
              <a:solidFill>
                <a:srgbClr val="595959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Microsoft Yahei"/>
              <a:buAutoNum type="arabicPlain" startAt="802"/>
            </a:pPr>
            <a:r>
              <a:rPr lang="zh-TW" sz="2000" b="1" cap="none" dirty="0">
                <a:solidFill>
                  <a:srgbClr val="595959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   張瑋庭</a:t>
            </a:r>
            <a:endParaRPr sz="2000" b="1" cap="none" dirty="0">
              <a:solidFill>
                <a:srgbClr val="595959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1" cap="none" dirty="0">
                <a:solidFill>
                  <a:srgbClr val="595959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806    顏</a:t>
            </a:r>
            <a:r>
              <a:rPr lang="zh-TW" sz="2000" b="1" cap="none" dirty="0" smtClean="0">
                <a:solidFill>
                  <a:srgbClr val="595959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崇</a:t>
            </a:r>
            <a:r>
              <a:rPr lang="zh-TW" altLang="en-US" sz="2000" b="1" cap="none" dirty="0" smtClean="0">
                <a:solidFill>
                  <a:srgbClr val="595959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祐</a:t>
            </a:r>
            <a:r>
              <a:rPr lang="zh-TW" sz="2000" b="1" cap="none" dirty="0" smtClean="0">
                <a:solidFill>
                  <a:srgbClr val="595959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</a:t>
            </a:r>
            <a:r>
              <a:rPr lang="zh-TW" sz="2000" b="1" cap="none" dirty="0">
                <a:solidFill>
                  <a:srgbClr val="595959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      </a:t>
            </a:r>
            <a:endParaRPr sz="2000" b="1" cap="none" dirty="0">
              <a:solidFill>
                <a:srgbClr val="595959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1" cap="none" dirty="0">
                <a:solidFill>
                  <a:srgbClr val="595959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807    游秉真  </a:t>
            </a:r>
            <a:endParaRPr sz="2000" b="1" cap="none" dirty="0">
              <a:solidFill>
                <a:srgbClr val="595959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26" name="Google Shape;126;p17"/>
          <p:cNvSpPr txBox="1"/>
          <p:nvPr/>
        </p:nvSpPr>
        <p:spPr>
          <a:xfrm>
            <a:off x="1785300" y="4228728"/>
            <a:ext cx="2705943" cy="992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1" cap="none">
                <a:solidFill>
                  <a:srgbClr val="595959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指導老師: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1" cap="none">
                <a:solidFill>
                  <a:srgbClr val="595959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朱惟庸、張玉蘭老師</a:t>
            </a:r>
            <a:br>
              <a:rPr lang="zh-TW" sz="2000" b="1" cap="none">
                <a:solidFill>
                  <a:srgbClr val="595959"/>
                </a:solidFill>
                <a:latin typeface="Microsoft Yahei"/>
                <a:ea typeface="Microsoft Yahei"/>
                <a:cs typeface="Microsoft Yahei"/>
                <a:sym typeface="Microsoft Yahei"/>
              </a:rPr>
            </a:br>
            <a:endParaRPr sz="2000" b="1" cap="none">
              <a:solidFill>
                <a:srgbClr val="595959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1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1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" name="Google Shape;170;p20"/>
          <p:cNvGrpSpPr/>
          <p:nvPr/>
        </p:nvGrpSpPr>
        <p:grpSpPr>
          <a:xfrm>
            <a:off x="3492500" y="957263"/>
            <a:ext cx="2159000" cy="477837"/>
            <a:chOff x="3131840" y="987574"/>
            <a:chExt cx="2880320" cy="648072"/>
          </a:xfrm>
        </p:grpSpPr>
        <p:sp>
          <p:nvSpPr>
            <p:cNvPr id="171" name="Google Shape;171;p20"/>
            <p:cNvSpPr/>
            <p:nvPr/>
          </p:nvSpPr>
          <p:spPr>
            <a:xfrm>
              <a:off x="3131840" y="987574"/>
              <a:ext cx="2880320" cy="648072"/>
            </a:xfrm>
            <a:prstGeom prst="roundRect">
              <a:avLst>
                <a:gd name="adj" fmla="val 50000"/>
              </a:avLst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20"/>
            <p:cNvSpPr txBox="1"/>
            <p:nvPr/>
          </p:nvSpPr>
          <p:spPr>
            <a:xfrm>
              <a:off x="3864115" y="1080778"/>
              <a:ext cx="1615044" cy="5426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000"/>
                <a:buFont typeface="Arial"/>
                <a:buNone/>
              </a:pPr>
              <a:r>
                <a:rPr lang="zh-TW" sz="2000" dirty="0" smtClean="0">
                  <a:solidFill>
                    <a:schemeClr val="accent6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第</a:t>
              </a:r>
              <a:r>
                <a:rPr lang="zh-TW" altLang="en-US" sz="2000" dirty="0" smtClean="0">
                  <a:solidFill>
                    <a:schemeClr val="accent6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三</a:t>
              </a:r>
              <a:r>
                <a:rPr lang="zh-TW" sz="2000" dirty="0" smtClean="0">
                  <a:solidFill>
                    <a:schemeClr val="accent6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部分</a:t>
              </a:r>
              <a:endParaRPr sz="2000" dirty="0">
                <a:solidFill>
                  <a:schemeClr val="accent6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cxnSp>
        <p:nvCxnSpPr>
          <p:cNvPr id="173" name="Google Shape;173;p20"/>
          <p:cNvCxnSpPr/>
          <p:nvPr/>
        </p:nvCxnSpPr>
        <p:spPr>
          <a:xfrm rot="10800000">
            <a:off x="2363788" y="1852613"/>
            <a:ext cx="4440237" cy="0"/>
          </a:xfrm>
          <a:prstGeom prst="straightConnector1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4" name="Google Shape;174;p20"/>
          <p:cNvCxnSpPr/>
          <p:nvPr/>
        </p:nvCxnSpPr>
        <p:spPr>
          <a:xfrm rot="10800000">
            <a:off x="2363788" y="2860675"/>
            <a:ext cx="4440237" cy="0"/>
          </a:xfrm>
          <a:prstGeom prst="straightConnector1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75" name="Google Shape;175;p20"/>
          <p:cNvSpPr txBox="1"/>
          <p:nvPr/>
        </p:nvSpPr>
        <p:spPr>
          <a:xfrm>
            <a:off x="1979712" y="2068514"/>
            <a:ext cx="5132287" cy="2015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25" rIns="91450" bIns="457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zh-TW" sz="3200" b="1" dirty="0" smtClean="0">
                <a:solidFill>
                  <a:schemeClr val="accent5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研究</a:t>
            </a:r>
            <a:r>
              <a:rPr lang="zh-TW" altLang="en-US" sz="3200" b="1" dirty="0" smtClean="0">
                <a:solidFill>
                  <a:schemeClr val="accent5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方法</a:t>
            </a:r>
            <a:endParaRPr sz="3200" b="1" dirty="0">
              <a:solidFill>
                <a:schemeClr val="accent5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 dirty="0">
              <a:solidFill>
                <a:schemeClr val="accen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76" name="Google Shape;176;p20"/>
          <p:cNvSpPr/>
          <p:nvPr/>
        </p:nvSpPr>
        <p:spPr>
          <a:xfrm>
            <a:off x="1043608" y="3005138"/>
            <a:ext cx="7344816" cy="554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25" rIns="91450" bIns="45725" anchor="t" anchorCtr="0">
            <a:noAutofit/>
          </a:bodyPr>
          <a:lstStyle/>
          <a:p>
            <a:pPr algn="ctr"/>
            <a:r>
              <a:rPr lang="zh-TW" altLang="en-US" sz="2800" b="1" dirty="0">
                <a:solidFill>
                  <a:srgbClr val="595959"/>
                </a:solidFill>
                <a:latin typeface="Microsoft Yahei"/>
                <a:ea typeface="Microsoft Yahei"/>
                <a:cs typeface="Microsoft Yahei"/>
              </a:rPr>
              <a:t>採取量化研究</a:t>
            </a:r>
            <a:r>
              <a:rPr lang="zh-TW" altLang="en-US" sz="2800" b="1" dirty="0" smtClean="0">
                <a:solidFill>
                  <a:srgbClr val="595959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利用</a:t>
            </a:r>
            <a:r>
              <a:rPr lang="zh-TW" altLang="en-US" sz="2800" b="1" dirty="0" smtClean="0">
                <a:solidFill>
                  <a:schemeClr val="accent6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立意取樣</a:t>
            </a:r>
            <a:r>
              <a:rPr lang="zh-TW" altLang="en-US" sz="2800" b="1" dirty="0" smtClean="0">
                <a:solidFill>
                  <a:srgbClr val="595959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的方式</a:t>
            </a:r>
            <a:endParaRPr lang="zh-TW" altLang="en-US" sz="2800" b="1" dirty="0">
              <a:solidFill>
                <a:srgbClr val="595959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algn="ctr"/>
            <a:r>
              <a:rPr lang="zh-TW" altLang="en-US" sz="2800" b="1" dirty="0" smtClean="0">
                <a:solidFill>
                  <a:srgbClr val="595959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以國中</a:t>
            </a:r>
            <a:r>
              <a:rPr lang="zh-TW" altLang="en-US" sz="2800" b="1" dirty="0">
                <a:solidFill>
                  <a:srgbClr val="595959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八年級</a:t>
            </a:r>
            <a:r>
              <a:rPr lang="zh-TW" altLang="en-US" sz="2800" b="1" dirty="0">
                <a:solidFill>
                  <a:srgbClr val="595959"/>
                </a:solidFill>
                <a:latin typeface="Microsoft Yahei"/>
                <a:ea typeface="Microsoft Yahei"/>
                <a:cs typeface="Microsoft Yahei"/>
              </a:rPr>
              <a:t>班級五科目成績為全部人數的</a:t>
            </a:r>
            <a:r>
              <a:rPr lang="zh-TW" altLang="en-US" sz="2800" b="1" dirty="0">
                <a:solidFill>
                  <a:schemeClr val="accent5"/>
                </a:solidFill>
                <a:latin typeface="Microsoft Yahei"/>
                <a:ea typeface="Microsoft Yahei"/>
                <a:cs typeface="Microsoft Yahei"/>
              </a:rPr>
              <a:t>前</a:t>
            </a:r>
            <a:r>
              <a:rPr lang="en-US" altLang="zh-TW" sz="2800" b="1" dirty="0">
                <a:solidFill>
                  <a:schemeClr val="accent5"/>
                </a:solidFill>
                <a:latin typeface="Microsoft Yahei"/>
                <a:ea typeface="Microsoft Yahei"/>
                <a:cs typeface="Microsoft Yahei"/>
              </a:rPr>
              <a:t>1/5</a:t>
            </a:r>
            <a:r>
              <a:rPr lang="zh-TW" altLang="en-US" sz="2800" b="1" dirty="0">
                <a:solidFill>
                  <a:srgbClr val="595959"/>
                </a:solidFill>
                <a:latin typeface="Microsoft Yahei"/>
                <a:ea typeface="Microsoft Yahei"/>
                <a:cs typeface="Microsoft Yahei"/>
              </a:rPr>
              <a:t>與</a:t>
            </a:r>
            <a:r>
              <a:rPr lang="zh-TW" altLang="en-US" sz="2800" b="1" dirty="0">
                <a:solidFill>
                  <a:schemeClr val="accent5"/>
                </a:solidFill>
                <a:latin typeface="Microsoft Yahei"/>
                <a:ea typeface="Microsoft Yahei"/>
                <a:cs typeface="Microsoft Yahei"/>
              </a:rPr>
              <a:t>後</a:t>
            </a:r>
            <a:r>
              <a:rPr lang="en-US" altLang="zh-TW" sz="2800" b="1" dirty="0">
                <a:solidFill>
                  <a:schemeClr val="accent5"/>
                </a:solidFill>
                <a:latin typeface="Microsoft Yahei"/>
                <a:ea typeface="Microsoft Yahei"/>
                <a:cs typeface="Microsoft Yahei"/>
              </a:rPr>
              <a:t>1/5</a:t>
            </a:r>
            <a:r>
              <a:rPr lang="zh-TW" altLang="en-US" sz="2800" b="1" dirty="0">
                <a:solidFill>
                  <a:srgbClr val="595959"/>
                </a:solidFill>
                <a:latin typeface="Microsoft Yahei"/>
                <a:ea typeface="Microsoft Yahei"/>
                <a:cs typeface="Microsoft Yahei"/>
              </a:rPr>
              <a:t>的學生作為研究對象實施</a:t>
            </a:r>
            <a:r>
              <a:rPr lang="zh-TW" altLang="en-US" sz="2800" b="1" dirty="0" smtClean="0">
                <a:solidFill>
                  <a:srgbClr val="595959"/>
                </a:solidFill>
                <a:latin typeface="Microsoft Yahei"/>
                <a:ea typeface="Microsoft Yahei"/>
                <a:cs typeface="Microsoft Yahei"/>
              </a:rPr>
              <a:t>問卷調查最後再用</a:t>
            </a:r>
            <a:r>
              <a:rPr lang="en-US" altLang="zh-TW" sz="2800" b="1" dirty="0">
                <a:solidFill>
                  <a:schemeClr val="accent6"/>
                </a:solidFill>
                <a:latin typeface="Microsoft Yahei"/>
                <a:ea typeface="Microsoft Yahei"/>
                <a:cs typeface="Microsoft Yahei"/>
              </a:rPr>
              <a:t>SPSS 20</a:t>
            </a:r>
            <a:r>
              <a:rPr lang="zh-TW" altLang="en-US" sz="2800" b="1" dirty="0">
                <a:solidFill>
                  <a:srgbClr val="595959"/>
                </a:solidFill>
                <a:latin typeface="Microsoft Yahei"/>
                <a:ea typeface="Microsoft Yahei"/>
                <a:cs typeface="Microsoft Yahei"/>
              </a:rPr>
              <a:t>統計</a:t>
            </a:r>
            <a:endParaRPr lang="en-US" altLang="zh-TW" sz="2800" b="1" dirty="0">
              <a:solidFill>
                <a:srgbClr val="595959"/>
              </a:solidFill>
              <a:latin typeface="Microsoft Yahei"/>
              <a:ea typeface="Microsoft Yahei"/>
              <a:cs typeface="Microsoft Yahei"/>
            </a:endParaRPr>
          </a:p>
          <a:p>
            <a:pPr algn="ctr"/>
            <a:endParaRPr lang="zh-TW" altLang="en-US" sz="2800" b="1" dirty="0">
              <a:solidFill>
                <a:srgbClr val="595959"/>
              </a:solidFill>
              <a:latin typeface="Microsoft Yahei"/>
              <a:ea typeface="Microsoft Yahei"/>
              <a:cs typeface="Microsoft Yahei"/>
            </a:endParaRPr>
          </a:p>
          <a:p>
            <a:r>
              <a:rPr lang="zh-TW" altLang="en-US" sz="3200" dirty="0"/>
              <a:t/>
            </a:r>
            <a:br>
              <a:rPr lang="zh-TW" altLang="en-US" sz="3200" dirty="0"/>
            </a:br>
            <a:endParaRPr sz="3000" b="1" cap="none" dirty="0">
              <a:solidFill>
                <a:srgbClr val="595959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454820" y="241786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 </a:t>
            </a:r>
          </a:p>
        </p:txBody>
      </p:sp>
      <p:sp>
        <p:nvSpPr>
          <p:cNvPr id="3" name="矩形 2"/>
          <p:cNvSpPr/>
          <p:nvPr/>
        </p:nvSpPr>
        <p:spPr>
          <a:xfrm>
            <a:off x="4454820" y="241786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 </a:t>
            </a:r>
          </a:p>
        </p:txBody>
      </p:sp>
      <p:sp>
        <p:nvSpPr>
          <p:cNvPr id="4" name="矩形 3"/>
          <p:cNvSpPr/>
          <p:nvPr/>
        </p:nvSpPr>
        <p:spPr>
          <a:xfrm>
            <a:off x="4454820" y="241786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 </a:t>
            </a:r>
          </a:p>
        </p:txBody>
      </p:sp>
    </p:spTree>
    <p:extLst>
      <p:ext uri="{BB962C8B-B14F-4D97-AF65-F5344CB8AC3E}">
        <p14:creationId xmlns="" xmlns:p14="http://schemas.microsoft.com/office/powerpoint/2010/main" val="46481393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5"/>
          <p:cNvSpPr/>
          <p:nvPr/>
        </p:nvSpPr>
        <p:spPr>
          <a:xfrm rot="14560565">
            <a:off x="1241433" y="3814504"/>
            <a:ext cx="1176499" cy="121320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8" tIns="45729" rIns="91458" bIns="45729" anchor="ctr"/>
          <a:lstStyle/>
          <a:p>
            <a:pPr algn="ctr" eaLnBrk="1" hangingPunct="1">
              <a:defRPr/>
            </a:pPr>
            <a:endParaRPr lang="zh-CN" altLang="en-US" sz="15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椭圆 6"/>
          <p:cNvSpPr/>
          <p:nvPr/>
        </p:nvSpPr>
        <p:spPr>
          <a:xfrm rot="16200000">
            <a:off x="481361" y="2316952"/>
            <a:ext cx="1106298" cy="117758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8" tIns="45729" rIns="91458" bIns="45729" anchor="ctr"/>
          <a:lstStyle/>
          <a:p>
            <a:pPr algn="ctr" eaLnBrk="1" hangingPunct="1">
              <a:defRPr/>
            </a:pPr>
            <a:endParaRPr lang="zh-CN" altLang="en-US" sz="15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椭圆 10"/>
          <p:cNvSpPr/>
          <p:nvPr/>
        </p:nvSpPr>
        <p:spPr>
          <a:xfrm rot="19231493">
            <a:off x="2103662" y="1662846"/>
            <a:ext cx="1054174" cy="108290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8" tIns="45729" rIns="91458" bIns="45729" anchor="ctr"/>
          <a:lstStyle/>
          <a:p>
            <a:pPr algn="ctr" eaLnBrk="1" hangingPunct="1">
              <a:defRPr/>
            </a:pPr>
            <a:endParaRPr lang="zh-CN" altLang="en-US" sz="1500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1" name="直接连接符 13"/>
          <p:cNvCxnSpPr>
            <a:stCxn id="8" idx="6"/>
            <a:endCxn id="9" idx="2"/>
          </p:cNvCxnSpPr>
          <p:nvPr/>
        </p:nvCxnSpPr>
        <p:spPr>
          <a:xfrm flipH="1" flipV="1">
            <a:off x="1034511" y="3458896"/>
            <a:ext cx="525153" cy="43959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4"/>
          <p:cNvCxnSpPr>
            <a:stCxn id="9" idx="6"/>
            <a:endCxn id="10" idx="2"/>
          </p:cNvCxnSpPr>
          <p:nvPr/>
        </p:nvCxnSpPr>
        <p:spPr>
          <a:xfrm>
            <a:off x="1034510" y="2352598"/>
            <a:ext cx="1189380" cy="18679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5"/>
          <p:cNvCxnSpPr>
            <a:stCxn id="10" idx="6"/>
          </p:cNvCxnSpPr>
          <p:nvPr/>
        </p:nvCxnSpPr>
        <p:spPr>
          <a:xfrm flipH="1" flipV="1">
            <a:off x="2346115" y="1183785"/>
            <a:ext cx="691493" cy="68542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407176" y="2539392"/>
            <a:ext cx="1227137" cy="787541"/>
          </a:xfrm>
          <a:prstGeom prst="rect">
            <a:avLst/>
          </a:prstGeom>
        </p:spPr>
        <p:txBody>
          <a:bodyPr lIns="91458" tIns="45729" rIns="91458" bIns="45729" anchor="ctr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TW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有效卷合計</a:t>
            </a:r>
            <a:r>
              <a:rPr lang="en-US" altLang="zh-TW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66</a:t>
            </a:r>
            <a:r>
              <a:rPr lang="zh-TW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張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017180" y="1973660"/>
            <a:ext cx="1227137" cy="418210"/>
          </a:xfrm>
          <a:prstGeom prst="rect">
            <a:avLst/>
          </a:prstGeom>
        </p:spPr>
        <p:txBody>
          <a:bodyPr lIns="91458" tIns="45729" rIns="91458" bIns="45729" anchor="ctr">
            <a:sp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zh-TW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回收</a:t>
            </a:r>
            <a:r>
              <a:rPr lang="en-US" altLang="zh-TW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68</a:t>
            </a:r>
            <a:r>
              <a:rPr lang="zh-TW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張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216113" y="4211999"/>
            <a:ext cx="1227138" cy="418210"/>
          </a:xfrm>
          <a:prstGeom prst="rect">
            <a:avLst/>
          </a:prstGeom>
        </p:spPr>
        <p:txBody>
          <a:bodyPr lIns="91458" tIns="45729" rIns="91458" bIns="45729" anchor="ctr">
            <a:sp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en-US" altLang="zh-TW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 </a:t>
            </a:r>
            <a:r>
              <a:rPr lang="zh-TW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張無效卷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椭圆 12"/>
          <p:cNvSpPr/>
          <p:nvPr/>
        </p:nvSpPr>
        <p:spPr>
          <a:xfrm rot="13855753">
            <a:off x="1516157" y="251783"/>
            <a:ext cx="1053997" cy="107416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8" tIns="45729" rIns="91458" bIns="45729" anchor="ctr"/>
          <a:lstStyle/>
          <a:p>
            <a:pPr algn="ctr" eaLnBrk="1" hangingPunct="1">
              <a:defRPr/>
            </a:pPr>
            <a:endParaRPr lang="zh-CN" altLang="en-US" sz="15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585207" y="250000"/>
            <a:ext cx="945726" cy="1077236"/>
          </a:xfrm>
          <a:prstGeom prst="rect">
            <a:avLst/>
          </a:prstGeom>
        </p:spPr>
        <p:txBody>
          <a:bodyPr wrap="square" lIns="91458" tIns="45729" rIns="91458" bIns="45729" anchor="ctr">
            <a:spAutoFit/>
          </a:bodyPr>
          <a:lstStyle/>
          <a:p>
            <a:pPr algn="ctr" eaLnBrk="1" hangingPunct="1">
              <a:lnSpc>
                <a:spcPct val="200000"/>
              </a:lnSpc>
              <a:defRPr/>
            </a:pPr>
            <a:r>
              <a:rPr lang="zh-TW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共</a:t>
            </a:r>
            <a:r>
              <a:rPr lang="zh-TW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發問卷</a:t>
            </a:r>
            <a:r>
              <a:rPr lang="en-US" altLang="zh-TW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70</a:t>
            </a:r>
            <a:r>
              <a:rPr lang="zh-TW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張</a:t>
            </a:r>
            <a:endParaRPr lang="en-US" altLang="zh-TW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4756196" y="553571"/>
            <a:ext cx="4039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zh-TW" altLang="en-US" sz="16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成績高低與遊戲與社群類型</a:t>
            </a:r>
            <a:r>
              <a:rPr lang="en-US" altLang="zh-TW" sz="16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TW" altLang="en-US" sz="16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TW" sz="16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TW" altLang="en-US" sz="16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TW" sz="16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TW" altLang="en-US" sz="16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TW" sz="16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TW" altLang="en-US" sz="16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TW" sz="16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TW" altLang="en-US" sz="16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TW" sz="16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TW" altLang="en-US" sz="16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TW" sz="16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TW" altLang="en-US" sz="16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題</a:t>
            </a:r>
            <a:r>
              <a:rPr lang="en-US" altLang="zh-TW" sz="16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TW" altLang="en-US" sz="16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、選擇</a:t>
            </a:r>
            <a:r>
              <a:rPr lang="en-US" altLang="zh-TW" sz="16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3C</a:t>
            </a:r>
            <a:r>
              <a:rPr lang="zh-TW" altLang="en-US" sz="16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類別原因</a:t>
            </a:r>
            <a:r>
              <a:rPr lang="en-US" altLang="zh-TW" sz="16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TW" altLang="en-US" sz="16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TW" sz="16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TW" altLang="en-US" sz="16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題</a:t>
            </a:r>
            <a:r>
              <a:rPr lang="en-US" altLang="zh-TW" sz="16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TW" altLang="en-US" sz="16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都是計質變數，採用簡單相關分析</a:t>
            </a:r>
            <a:r>
              <a:rPr lang="zh-TW" altLang="en-US" sz="1600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TW" sz="16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Oval 6"/>
          <p:cNvSpPr>
            <a:spLocks noChangeArrowheads="1"/>
          </p:cNvSpPr>
          <p:nvPr/>
        </p:nvSpPr>
        <p:spPr bwMode="auto">
          <a:xfrm>
            <a:off x="3282949" y="300648"/>
            <a:ext cx="1058863" cy="106045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4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94" tIns="34297" rIns="68594" bIns="34297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000">
              <a:latin typeface="Arial" panose="020B0604020202020204" pitchFamily="34" charset="0"/>
            </a:endParaRPr>
          </a:p>
        </p:txBody>
      </p:sp>
      <p:sp>
        <p:nvSpPr>
          <p:cNvPr id="24" name="Oval 7"/>
          <p:cNvSpPr>
            <a:spLocks noChangeArrowheads="1"/>
          </p:cNvSpPr>
          <p:nvPr/>
        </p:nvSpPr>
        <p:spPr bwMode="auto">
          <a:xfrm>
            <a:off x="3559176" y="2087485"/>
            <a:ext cx="530225" cy="530225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4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94" tIns="34297" rIns="68594" bIns="34297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000">
              <a:latin typeface="Arial" panose="020B0604020202020204" pitchFamily="34" charset="0"/>
            </a:endParaRPr>
          </a:p>
        </p:txBody>
      </p:sp>
      <p:sp>
        <p:nvSpPr>
          <p:cNvPr id="27" name="Oval 10"/>
          <p:cNvSpPr>
            <a:spLocks noChangeArrowheads="1"/>
          </p:cNvSpPr>
          <p:nvPr/>
        </p:nvSpPr>
        <p:spPr bwMode="auto">
          <a:xfrm>
            <a:off x="3335485" y="3402041"/>
            <a:ext cx="1058862" cy="106045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4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94" tIns="34297" rIns="68594" bIns="34297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000">
              <a:latin typeface="Arial" panose="020B0604020202020204" pitchFamily="34" charset="0"/>
            </a:endParaRPr>
          </a:p>
        </p:txBody>
      </p:sp>
      <p:sp>
        <p:nvSpPr>
          <p:cNvPr id="28" name="Oval 11"/>
          <p:cNvSpPr>
            <a:spLocks noChangeArrowheads="1"/>
          </p:cNvSpPr>
          <p:nvPr/>
        </p:nvSpPr>
        <p:spPr bwMode="auto">
          <a:xfrm>
            <a:off x="3773488" y="2933162"/>
            <a:ext cx="101600" cy="103187"/>
          </a:xfrm>
          <a:prstGeom prst="ellipse">
            <a:avLst/>
          </a:prstGeom>
          <a:solidFill>
            <a:schemeClr val="accent2">
              <a:alpha val="39999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4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94" tIns="34297" rIns="68594" bIns="34297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000">
              <a:latin typeface="Arial" panose="020B0604020202020204" pitchFamily="34" charset="0"/>
            </a:endParaRPr>
          </a:p>
        </p:txBody>
      </p:sp>
      <p:sp>
        <p:nvSpPr>
          <p:cNvPr id="29" name="Oval 12"/>
          <p:cNvSpPr>
            <a:spLocks noChangeArrowheads="1"/>
          </p:cNvSpPr>
          <p:nvPr/>
        </p:nvSpPr>
        <p:spPr bwMode="auto">
          <a:xfrm>
            <a:off x="3763316" y="1678909"/>
            <a:ext cx="101600" cy="103187"/>
          </a:xfrm>
          <a:prstGeom prst="ellipse">
            <a:avLst/>
          </a:prstGeom>
          <a:solidFill>
            <a:schemeClr val="accent3"/>
          </a:solidFill>
          <a:ln w="4" cap="flat">
            <a:noFill/>
            <a:prstDash val="solid"/>
            <a:miter lim="800000"/>
            <a:headEnd/>
            <a:tailEnd/>
          </a:ln>
        </p:spPr>
        <p:txBody>
          <a:bodyPr lIns="68594" tIns="34297" rIns="68594" bIns="34297"/>
          <a:lstStyle/>
          <a:p>
            <a:pPr eaLnBrk="1" hangingPunct="1">
              <a:defRPr/>
            </a:pPr>
            <a:endParaRPr lang="zh-CN" altLang="en-US" sz="1000" dirty="0"/>
          </a:p>
        </p:txBody>
      </p:sp>
      <p:sp>
        <p:nvSpPr>
          <p:cNvPr id="32" name="Line 15"/>
          <p:cNvSpPr>
            <a:spLocks noChangeShapeType="1"/>
          </p:cNvSpPr>
          <p:nvPr/>
        </p:nvSpPr>
        <p:spPr bwMode="auto">
          <a:xfrm>
            <a:off x="1592263" y="2703513"/>
            <a:ext cx="0" cy="37465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4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94" tIns="34297" rIns="68594" bIns="34297"/>
          <a:lstStyle/>
          <a:p>
            <a:endParaRPr lang="zh-CN" altLang="en-US"/>
          </a:p>
        </p:txBody>
      </p:sp>
      <p:sp>
        <p:nvSpPr>
          <p:cNvPr id="33" name="Line 16"/>
          <p:cNvSpPr>
            <a:spLocks noChangeShapeType="1"/>
          </p:cNvSpPr>
          <p:nvPr/>
        </p:nvSpPr>
        <p:spPr bwMode="auto">
          <a:xfrm>
            <a:off x="3082925" y="2422525"/>
            <a:ext cx="0" cy="2301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4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94" tIns="34297" rIns="68594" bIns="34297"/>
          <a:lstStyle/>
          <a:p>
            <a:endParaRPr lang="zh-CN" altLang="en-US"/>
          </a:p>
        </p:txBody>
      </p:sp>
      <p:sp>
        <p:nvSpPr>
          <p:cNvPr id="34" name="Line 17"/>
          <p:cNvSpPr>
            <a:spLocks noChangeShapeType="1"/>
          </p:cNvSpPr>
          <p:nvPr/>
        </p:nvSpPr>
        <p:spPr bwMode="auto">
          <a:xfrm>
            <a:off x="4572000" y="2703513"/>
            <a:ext cx="0" cy="37465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4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94" tIns="34297" rIns="68594" bIns="34297"/>
          <a:lstStyle/>
          <a:p>
            <a:endParaRPr lang="zh-CN" altLang="en-US"/>
          </a:p>
        </p:txBody>
      </p:sp>
      <p:sp>
        <p:nvSpPr>
          <p:cNvPr id="35" name="Line 18"/>
          <p:cNvSpPr>
            <a:spLocks noChangeShapeType="1"/>
          </p:cNvSpPr>
          <p:nvPr/>
        </p:nvSpPr>
        <p:spPr bwMode="auto">
          <a:xfrm>
            <a:off x="6061075" y="2422525"/>
            <a:ext cx="0" cy="2301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4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94" tIns="34297" rIns="68594" bIns="34297"/>
          <a:lstStyle/>
          <a:p>
            <a:endParaRPr lang="zh-CN" altLang="en-US"/>
          </a:p>
        </p:txBody>
      </p:sp>
      <p:sp>
        <p:nvSpPr>
          <p:cNvPr id="36" name="Line 19"/>
          <p:cNvSpPr>
            <a:spLocks noChangeShapeType="1"/>
          </p:cNvSpPr>
          <p:nvPr/>
        </p:nvSpPr>
        <p:spPr bwMode="auto">
          <a:xfrm>
            <a:off x="7550150" y="2703513"/>
            <a:ext cx="0" cy="37465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4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94" tIns="34297" rIns="68594" bIns="34297"/>
          <a:lstStyle/>
          <a:p>
            <a:endParaRPr lang="zh-CN" altLang="en-US"/>
          </a:p>
        </p:txBody>
      </p:sp>
      <p:sp>
        <p:nvSpPr>
          <p:cNvPr id="37" name="Freeform 24"/>
          <p:cNvSpPr>
            <a:spLocks noEditPoints="1"/>
          </p:cNvSpPr>
          <p:nvPr/>
        </p:nvSpPr>
        <p:spPr bwMode="auto">
          <a:xfrm>
            <a:off x="3679031" y="2207341"/>
            <a:ext cx="290513" cy="290513"/>
          </a:xfrm>
          <a:custGeom>
            <a:avLst/>
            <a:gdLst>
              <a:gd name="T0" fmla="*/ 2147483646 w 1838"/>
              <a:gd name="T1" fmla="*/ 0 h 1838"/>
              <a:gd name="T2" fmla="*/ 0 w 1838"/>
              <a:gd name="T3" fmla="*/ 2147483646 h 1838"/>
              <a:gd name="T4" fmla="*/ 2147483646 w 1838"/>
              <a:gd name="T5" fmla="*/ 2147483646 h 1838"/>
              <a:gd name="T6" fmla="*/ 2147483646 w 1838"/>
              <a:gd name="T7" fmla="*/ 2147483646 h 1838"/>
              <a:gd name="T8" fmla="*/ 2147483646 w 1838"/>
              <a:gd name="T9" fmla="*/ 0 h 1838"/>
              <a:gd name="T10" fmla="*/ 2147483646 w 1838"/>
              <a:gd name="T11" fmla="*/ 2147483646 h 1838"/>
              <a:gd name="T12" fmla="*/ 2147483646 w 1838"/>
              <a:gd name="T13" fmla="*/ 2147483646 h 1838"/>
              <a:gd name="T14" fmla="*/ 2147483646 w 1838"/>
              <a:gd name="T15" fmla="*/ 2147483646 h 1838"/>
              <a:gd name="T16" fmla="*/ 2147483646 w 1838"/>
              <a:gd name="T17" fmla="*/ 2147483646 h 1838"/>
              <a:gd name="T18" fmla="*/ 2147483646 w 1838"/>
              <a:gd name="T19" fmla="*/ 2147483646 h 1838"/>
              <a:gd name="T20" fmla="*/ 2147483646 w 1838"/>
              <a:gd name="T21" fmla="*/ 2147483646 h 1838"/>
              <a:gd name="T22" fmla="*/ 2147483646 w 1838"/>
              <a:gd name="T23" fmla="*/ 2147483646 h 1838"/>
              <a:gd name="T24" fmla="*/ 2147483646 w 1838"/>
              <a:gd name="T25" fmla="*/ 2147483646 h 1838"/>
              <a:gd name="T26" fmla="*/ 2147483646 w 1838"/>
              <a:gd name="T27" fmla="*/ 2147483646 h 1838"/>
              <a:gd name="T28" fmla="*/ 2147483646 w 1838"/>
              <a:gd name="T29" fmla="*/ 2147483646 h 1838"/>
              <a:gd name="T30" fmla="*/ 2147483646 w 1838"/>
              <a:gd name="T31" fmla="*/ 2147483646 h 1838"/>
              <a:gd name="T32" fmla="*/ 2147483646 w 1838"/>
              <a:gd name="T33" fmla="*/ 2147483646 h 1838"/>
              <a:gd name="T34" fmla="*/ 2147483646 w 1838"/>
              <a:gd name="T35" fmla="*/ 2147483646 h 1838"/>
              <a:gd name="T36" fmla="*/ 2147483646 w 1838"/>
              <a:gd name="T37" fmla="*/ 2147483646 h 1838"/>
              <a:gd name="T38" fmla="*/ 2147483646 w 1838"/>
              <a:gd name="T39" fmla="*/ 2147483646 h 1838"/>
              <a:gd name="T40" fmla="*/ 2147483646 w 1838"/>
              <a:gd name="T41" fmla="*/ 2147483646 h 1838"/>
              <a:gd name="T42" fmla="*/ 2147483646 w 1838"/>
              <a:gd name="T43" fmla="*/ 2147483646 h 183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838"/>
              <a:gd name="T67" fmla="*/ 0 h 1838"/>
              <a:gd name="T68" fmla="*/ 1838 w 1838"/>
              <a:gd name="T69" fmla="*/ 1838 h 1838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838" h="1838">
                <a:moveTo>
                  <a:pt x="919" y="0"/>
                </a:moveTo>
                <a:cubicBezTo>
                  <a:pt x="411" y="0"/>
                  <a:pt x="0" y="412"/>
                  <a:pt x="0" y="919"/>
                </a:cubicBezTo>
                <a:cubicBezTo>
                  <a:pt x="0" y="1427"/>
                  <a:pt x="411" y="1838"/>
                  <a:pt x="919" y="1838"/>
                </a:cubicBezTo>
                <a:cubicBezTo>
                  <a:pt x="1426" y="1838"/>
                  <a:pt x="1838" y="1427"/>
                  <a:pt x="1838" y="919"/>
                </a:cubicBezTo>
                <a:cubicBezTo>
                  <a:pt x="1838" y="412"/>
                  <a:pt x="1426" y="0"/>
                  <a:pt x="919" y="0"/>
                </a:cubicBezTo>
                <a:close/>
                <a:moveTo>
                  <a:pt x="919" y="1608"/>
                </a:moveTo>
                <a:cubicBezTo>
                  <a:pt x="919" y="1608"/>
                  <a:pt x="919" y="1608"/>
                  <a:pt x="919" y="1608"/>
                </a:cubicBezTo>
                <a:cubicBezTo>
                  <a:pt x="539" y="1608"/>
                  <a:pt x="230" y="1299"/>
                  <a:pt x="230" y="919"/>
                </a:cubicBezTo>
                <a:cubicBezTo>
                  <a:pt x="230" y="539"/>
                  <a:pt x="539" y="230"/>
                  <a:pt x="919" y="230"/>
                </a:cubicBezTo>
                <a:cubicBezTo>
                  <a:pt x="1299" y="230"/>
                  <a:pt x="1608" y="539"/>
                  <a:pt x="1608" y="919"/>
                </a:cubicBezTo>
                <a:cubicBezTo>
                  <a:pt x="1608" y="1299"/>
                  <a:pt x="1299" y="1608"/>
                  <a:pt x="919" y="1608"/>
                </a:cubicBezTo>
                <a:close/>
                <a:moveTo>
                  <a:pt x="1493" y="919"/>
                </a:moveTo>
                <a:cubicBezTo>
                  <a:pt x="1493" y="919"/>
                  <a:pt x="1493" y="919"/>
                  <a:pt x="1493" y="919"/>
                </a:cubicBezTo>
                <a:cubicBezTo>
                  <a:pt x="1493" y="983"/>
                  <a:pt x="1442" y="1034"/>
                  <a:pt x="1378" y="1034"/>
                </a:cubicBezTo>
                <a:cubicBezTo>
                  <a:pt x="919" y="1034"/>
                  <a:pt x="919" y="1034"/>
                  <a:pt x="919" y="1034"/>
                </a:cubicBezTo>
                <a:cubicBezTo>
                  <a:pt x="856" y="1034"/>
                  <a:pt x="804" y="983"/>
                  <a:pt x="804" y="919"/>
                </a:cubicBezTo>
                <a:cubicBezTo>
                  <a:pt x="804" y="460"/>
                  <a:pt x="804" y="460"/>
                  <a:pt x="804" y="460"/>
                </a:cubicBezTo>
                <a:cubicBezTo>
                  <a:pt x="804" y="396"/>
                  <a:pt x="856" y="345"/>
                  <a:pt x="919" y="345"/>
                </a:cubicBezTo>
                <a:cubicBezTo>
                  <a:pt x="982" y="345"/>
                  <a:pt x="1034" y="396"/>
                  <a:pt x="1034" y="460"/>
                </a:cubicBezTo>
                <a:cubicBezTo>
                  <a:pt x="1034" y="804"/>
                  <a:pt x="1034" y="804"/>
                  <a:pt x="1034" y="804"/>
                </a:cubicBezTo>
                <a:cubicBezTo>
                  <a:pt x="1378" y="804"/>
                  <a:pt x="1378" y="804"/>
                  <a:pt x="1378" y="804"/>
                </a:cubicBezTo>
                <a:cubicBezTo>
                  <a:pt x="1442" y="804"/>
                  <a:pt x="1493" y="856"/>
                  <a:pt x="1493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94" tIns="34297" rIns="68594" bIns="34297"/>
          <a:lstStyle/>
          <a:p>
            <a:endParaRPr lang="zh-CN" altLang="en-US"/>
          </a:p>
        </p:txBody>
      </p:sp>
      <p:sp>
        <p:nvSpPr>
          <p:cNvPr id="38" name="Freeform 25"/>
          <p:cNvSpPr>
            <a:spLocks/>
          </p:cNvSpPr>
          <p:nvPr/>
        </p:nvSpPr>
        <p:spPr bwMode="auto">
          <a:xfrm>
            <a:off x="3643460" y="524486"/>
            <a:ext cx="341313" cy="612775"/>
          </a:xfrm>
          <a:custGeom>
            <a:avLst/>
            <a:gdLst>
              <a:gd name="T0" fmla="*/ 2147483646 w 637"/>
              <a:gd name="T1" fmla="*/ 2147483646 h 1149"/>
              <a:gd name="T2" fmla="*/ 2147483646 w 637"/>
              <a:gd name="T3" fmla="*/ 2147483646 h 1149"/>
              <a:gd name="T4" fmla="*/ 2147483646 w 637"/>
              <a:gd name="T5" fmla="*/ 2147483646 h 1149"/>
              <a:gd name="T6" fmla="*/ 2147483646 w 637"/>
              <a:gd name="T7" fmla="*/ 2147483646 h 1149"/>
              <a:gd name="T8" fmla="*/ 2147483646 w 637"/>
              <a:gd name="T9" fmla="*/ 2147483646 h 1149"/>
              <a:gd name="T10" fmla="*/ 2147483646 w 637"/>
              <a:gd name="T11" fmla="*/ 2147483646 h 1149"/>
              <a:gd name="T12" fmla="*/ 2147483646 w 637"/>
              <a:gd name="T13" fmla="*/ 2147483646 h 1149"/>
              <a:gd name="T14" fmla="*/ 2147483646 w 637"/>
              <a:gd name="T15" fmla="*/ 2147483646 h 1149"/>
              <a:gd name="T16" fmla="*/ 0 w 637"/>
              <a:gd name="T17" fmla="*/ 2147483646 h 1149"/>
              <a:gd name="T18" fmla="*/ 2147483646 w 637"/>
              <a:gd name="T19" fmla="*/ 2147483646 h 1149"/>
              <a:gd name="T20" fmla="*/ 2147483646 w 637"/>
              <a:gd name="T21" fmla="*/ 2147483646 h 1149"/>
              <a:gd name="T22" fmla="*/ 2147483646 w 637"/>
              <a:gd name="T23" fmla="*/ 2147483646 h 1149"/>
              <a:gd name="T24" fmla="*/ 2147483646 w 637"/>
              <a:gd name="T25" fmla="*/ 2147483646 h 1149"/>
              <a:gd name="T26" fmla="*/ 2147483646 w 637"/>
              <a:gd name="T27" fmla="*/ 2147483646 h 1149"/>
              <a:gd name="T28" fmla="*/ 2147483646 w 637"/>
              <a:gd name="T29" fmla="*/ 2147483646 h 1149"/>
              <a:gd name="T30" fmla="*/ 2147483646 w 637"/>
              <a:gd name="T31" fmla="*/ 2147483646 h 1149"/>
              <a:gd name="T32" fmla="*/ 2147483646 w 637"/>
              <a:gd name="T33" fmla="*/ 2147483646 h 1149"/>
              <a:gd name="T34" fmla="*/ 2147483646 w 637"/>
              <a:gd name="T35" fmla="*/ 2147483646 h 1149"/>
              <a:gd name="T36" fmla="*/ 2147483646 w 637"/>
              <a:gd name="T37" fmla="*/ 2147483646 h 1149"/>
              <a:gd name="T38" fmla="*/ 2147483646 w 637"/>
              <a:gd name="T39" fmla="*/ 2147483646 h 1149"/>
              <a:gd name="T40" fmla="*/ 2147483646 w 637"/>
              <a:gd name="T41" fmla="*/ 0 h 1149"/>
              <a:gd name="T42" fmla="*/ 2147483646 w 637"/>
              <a:gd name="T43" fmla="*/ 0 h 1149"/>
              <a:gd name="T44" fmla="*/ 2147483646 w 637"/>
              <a:gd name="T45" fmla="*/ 2147483646 h 1149"/>
              <a:gd name="T46" fmla="*/ 2147483646 w 637"/>
              <a:gd name="T47" fmla="*/ 2147483646 h 1149"/>
              <a:gd name="T48" fmla="*/ 2147483646 w 637"/>
              <a:gd name="T49" fmla="*/ 2147483646 h 1149"/>
              <a:gd name="T50" fmla="*/ 2147483646 w 637"/>
              <a:gd name="T51" fmla="*/ 2147483646 h 1149"/>
              <a:gd name="T52" fmla="*/ 2147483646 w 637"/>
              <a:gd name="T53" fmla="*/ 2147483646 h 1149"/>
              <a:gd name="T54" fmla="*/ 2147483646 w 637"/>
              <a:gd name="T55" fmla="*/ 2147483646 h 1149"/>
              <a:gd name="T56" fmla="*/ 2147483646 w 637"/>
              <a:gd name="T57" fmla="*/ 2147483646 h 1149"/>
              <a:gd name="T58" fmla="*/ 2147483646 w 637"/>
              <a:gd name="T59" fmla="*/ 2147483646 h 1149"/>
              <a:gd name="T60" fmla="*/ 2147483646 w 637"/>
              <a:gd name="T61" fmla="*/ 2147483646 h 1149"/>
              <a:gd name="T62" fmla="*/ 2147483646 w 637"/>
              <a:gd name="T63" fmla="*/ 2147483646 h 114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637"/>
              <a:gd name="T97" fmla="*/ 0 h 1149"/>
              <a:gd name="T98" fmla="*/ 637 w 637"/>
              <a:gd name="T99" fmla="*/ 1149 h 1149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637" h="1149">
                <a:moveTo>
                  <a:pt x="604" y="610"/>
                </a:moveTo>
                <a:cubicBezTo>
                  <a:pt x="604" y="610"/>
                  <a:pt x="604" y="610"/>
                  <a:pt x="604" y="610"/>
                </a:cubicBezTo>
                <a:cubicBezTo>
                  <a:pt x="626" y="647"/>
                  <a:pt x="637" y="690"/>
                  <a:pt x="637" y="739"/>
                </a:cubicBezTo>
                <a:cubicBezTo>
                  <a:pt x="637" y="815"/>
                  <a:pt x="614" y="879"/>
                  <a:pt x="569" y="929"/>
                </a:cubicBezTo>
                <a:cubicBezTo>
                  <a:pt x="523" y="980"/>
                  <a:pt x="458" y="1010"/>
                  <a:pt x="373" y="1019"/>
                </a:cubicBezTo>
                <a:cubicBezTo>
                  <a:pt x="373" y="1149"/>
                  <a:pt x="373" y="1149"/>
                  <a:pt x="373" y="1149"/>
                </a:cubicBezTo>
                <a:cubicBezTo>
                  <a:pt x="264" y="1149"/>
                  <a:pt x="264" y="1149"/>
                  <a:pt x="264" y="1149"/>
                </a:cubicBezTo>
                <a:cubicBezTo>
                  <a:pt x="264" y="1019"/>
                  <a:pt x="264" y="1019"/>
                  <a:pt x="264" y="1019"/>
                </a:cubicBezTo>
                <a:cubicBezTo>
                  <a:pt x="122" y="1005"/>
                  <a:pt x="34" y="922"/>
                  <a:pt x="0" y="771"/>
                </a:cubicBezTo>
                <a:cubicBezTo>
                  <a:pt x="168" y="728"/>
                  <a:pt x="168" y="728"/>
                  <a:pt x="168" y="728"/>
                </a:cubicBezTo>
                <a:cubicBezTo>
                  <a:pt x="184" y="822"/>
                  <a:pt x="235" y="870"/>
                  <a:pt x="323" y="870"/>
                </a:cubicBezTo>
                <a:cubicBezTo>
                  <a:pt x="364" y="870"/>
                  <a:pt x="394" y="860"/>
                  <a:pt x="413" y="839"/>
                </a:cubicBezTo>
                <a:cubicBezTo>
                  <a:pt x="432" y="819"/>
                  <a:pt x="442" y="795"/>
                  <a:pt x="442" y="766"/>
                </a:cubicBezTo>
                <a:cubicBezTo>
                  <a:pt x="442" y="736"/>
                  <a:pt x="432" y="714"/>
                  <a:pt x="413" y="698"/>
                </a:cubicBezTo>
                <a:cubicBezTo>
                  <a:pt x="394" y="683"/>
                  <a:pt x="351" y="664"/>
                  <a:pt x="284" y="640"/>
                </a:cubicBezTo>
                <a:cubicBezTo>
                  <a:pt x="225" y="619"/>
                  <a:pt x="178" y="599"/>
                  <a:pt x="144" y="578"/>
                </a:cubicBezTo>
                <a:cubicBezTo>
                  <a:pt x="111" y="558"/>
                  <a:pt x="83" y="530"/>
                  <a:pt x="62" y="493"/>
                </a:cubicBezTo>
                <a:cubicBezTo>
                  <a:pt x="41" y="457"/>
                  <a:pt x="31" y="414"/>
                  <a:pt x="31" y="366"/>
                </a:cubicBezTo>
                <a:cubicBezTo>
                  <a:pt x="31" y="302"/>
                  <a:pt x="50" y="245"/>
                  <a:pt x="87" y="194"/>
                </a:cubicBezTo>
                <a:cubicBezTo>
                  <a:pt x="125" y="143"/>
                  <a:pt x="184" y="112"/>
                  <a:pt x="264" y="101"/>
                </a:cubicBezTo>
                <a:cubicBezTo>
                  <a:pt x="264" y="0"/>
                  <a:pt x="264" y="0"/>
                  <a:pt x="264" y="0"/>
                </a:cubicBezTo>
                <a:cubicBezTo>
                  <a:pt x="373" y="0"/>
                  <a:pt x="373" y="0"/>
                  <a:pt x="373" y="0"/>
                </a:cubicBezTo>
                <a:cubicBezTo>
                  <a:pt x="373" y="101"/>
                  <a:pt x="373" y="101"/>
                  <a:pt x="373" y="101"/>
                </a:cubicBezTo>
                <a:cubicBezTo>
                  <a:pt x="494" y="115"/>
                  <a:pt x="573" y="184"/>
                  <a:pt x="609" y="307"/>
                </a:cubicBezTo>
                <a:cubicBezTo>
                  <a:pt x="459" y="369"/>
                  <a:pt x="459" y="369"/>
                  <a:pt x="459" y="369"/>
                </a:cubicBezTo>
                <a:cubicBezTo>
                  <a:pt x="430" y="284"/>
                  <a:pt x="385" y="242"/>
                  <a:pt x="323" y="242"/>
                </a:cubicBezTo>
                <a:cubicBezTo>
                  <a:pt x="293" y="242"/>
                  <a:pt x="268" y="252"/>
                  <a:pt x="250" y="270"/>
                </a:cubicBezTo>
                <a:cubicBezTo>
                  <a:pt x="231" y="289"/>
                  <a:pt x="222" y="312"/>
                  <a:pt x="222" y="339"/>
                </a:cubicBezTo>
                <a:cubicBezTo>
                  <a:pt x="222" y="366"/>
                  <a:pt x="231" y="387"/>
                  <a:pt x="249" y="402"/>
                </a:cubicBezTo>
                <a:cubicBezTo>
                  <a:pt x="267" y="416"/>
                  <a:pt x="305" y="435"/>
                  <a:pt x="364" y="456"/>
                </a:cubicBezTo>
                <a:cubicBezTo>
                  <a:pt x="428" y="480"/>
                  <a:pt x="479" y="502"/>
                  <a:pt x="516" y="523"/>
                </a:cubicBezTo>
                <a:cubicBezTo>
                  <a:pt x="552" y="544"/>
                  <a:pt x="582" y="573"/>
                  <a:pt x="604" y="61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94" tIns="34297" rIns="68594" bIns="34297"/>
          <a:lstStyle/>
          <a:p>
            <a:endParaRPr lang="zh-CN" altLang="en-US"/>
          </a:p>
        </p:txBody>
      </p:sp>
      <p:sp>
        <p:nvSpPr>
          <p:cNvPr id="41" name="Freeform 28"/>
          <p:cNvSpPr>
            <a:spLocks noEditPoints="1"/>
          </p:cNvSpPr>
          <p:nvPr/>
        </p:nvSpPr>
        <p:spPr bwMode="auto">
          <a:xfrm>
            <a:off x="3667272" y="3620046"/>
            <a:ext cx="395288" cy="635000"/>
          </a:xfrm>
          <a:custGeom>
            <a:avLst/>
            <a:gdLst>
              <a:gd name="T0" fmla="*/ 2147483646 w 1148"/>
              <a:gd name="T1" fmla="*/ 2147483646 h 1838"/>
              <a:gd name="T2" fmla="*/ 2147483646 w 1148"/>
              <a:gd name="T3" fmla="*/ 2147483646 h 1838"/>
              <a:gd name="T4" fmla="*/ 2147483646 w 1148"/>
              <a:gd name="T5" fmla="*/ 2147483646 h 1838"/>
              <a:gd name="T6" fmla="*/ 2147483646 w 1148"/>
              <a:gd name="T7" fmla="*/ 2147483646 h 1838"/>
              <a:gd name="T8" fmla="*/ 2147483646 w 1148"/>
              <a:gd name="T9" fmla="*/ 2147483646 h 1838"/>
              <a:gd name="T10" fmla="*/ 2147483646 w 1148"/>
              <a:gd name="T11" fmla="*/ 2147483646 h 1838"/>
              <a:gd name="T12" fmla="*/ 2147483646 w 1148"/>
              <a:gd name="T13" fmla="*/ 2147483646 h 1838"/>
              <a:gd name="T14" fmla="*/ 2147483646 w 1148"/>
              <a:gd name="T15" fmla="*/ 2147483646 h 1838"/>
              <a:gd name="T16" fmla="*/ 2147483646 w 1148"/>
              <a:gd name="T17" fmla="*/ 2147483646 h 1838"/>
              <a:gd name="T18" fmla="*/ 2147483646 w 1148"/>
              <a:gd name="T19" fmla="*/ 2147483646 h 1838"/>
              <a:gd name="T20" fmla="*/ 2147483646 w 1148"/>
              <a:gd name="T21" fmla="*/ 2147483646 h 1838"/>
              <a:gd name="T22" fmla="*/ 2147483646 w 1148"/>
              <a:gd name="T23" fmla="*/ 2147483646 h 1838"/>
              <a:gd name="T24" fmla="*/ 2147483646 w 1148"/>
              <a:gd name="T25" fmla="*/ 2147483646 h 1838"/>
              <a:gd name="T26" fmla="*/ 2147483646 w 1148"/>
              <a:gd name="T27" fmla="*/ 2147483646 h 1838"/>
              <a:gd name="T28" fmla="*/ 2147483646 w 1148"/>
              <a:gd name="T29" fmla="*/ 2147483646 h 1838"/>
              <a:gd name="T30" fmla="*/ 2147483646 w 1148"/>
              <a:gd name="T31" fmla="*/ 2147483646 h 1838"/>
              <a:gd name="T32" fmla="*/ 2147483646 w 1148"/>
              <a:gd name="T33" fmla="*/ 2147483646 h 1838"/>
              <a:gd name="T34" fmla="*/ 2147483646 w 1148"/>
              <a:gd name="T35" fmla="*/ 2147483646 h 1838"/>
              <a:gd name="T36" fmla="*/ 2147483646 w 1148"/>
              <a:gd name="T37" fmla="*/ 2147483646 h 1838"/>
              <a:gd name="T38" fmla="*/ 2147483646 w 1148"/>
              <a:gd name="T39" fmla="*/ 2147483646 h 1838"/>
              <a:gd name="T40" fmla="*/ 2147483646 w 1148"/>
              <a:gd name="T41" fmla="*/ 2147483646 h 1838"/>
              <a:gd name="T42" fmla="*/ 2147483646 w 1148"/>
              <a:gd name="T43" fmla="*/ 2147483646 h 1838"/>
              <a:gd name="T44" fmla="*/ 2147483646 w 1148"/>
              <a:gd name="T45" fmla="*/ 2147483646 h 1838"/>
              <a:gd name="T46" fmla="*/ 2147483646 w 1148"/>
              <a:gd name="T47" fmla="*/ 2147483646 h 1838"/>
              <a:gd name="T48" fmla="*/ 2147483646 w 1148"/>
              <a:gd name="T49" fmla="*/ 2147483646 h 1838"/>
              <a:gd name="T50" fmla="*/ 2147483646 w 1148"/>
              <a:gd name="T51" fmla="*/ 2147483646 h 1838"/>
              <a:gd name="T52" fmla="*/ 2147483646 w 1148"/>
              <a:gd name="T53" fmla="*/ 2147483646 h 1838"/>
              <a:gd name="T54" fmla="*/ 2147483646 w 1148"/>
              <a:gd name="T55" fmla="*/ 2147483646 h 1838"/>
              <a:gd name="T56" fmla="*/ 2147483646 w 1148"/>
              <a:gd name="T57" fmla="*/ 0 h 1838"/>
              <a:gd name="T58" fmla="*/ 2147483646 w 1148"/>
              <a:gd name="T59" fmla="*/ 0 h 1838"/>
              <a:gd name="T60" fmla="*/ 0 w 1148"/>
              <a:gd name="T61" fmla="*/ 2147483646 h 1838"/>
              <a:gd name="T62" fmla="*/ 2147483646 w 1148"/>
              <a:gd name="T63" fmla="*/ 2147483646 h 1838"/>
              <a:gd name="T64" fmla="*/ 2147483646 w 1148"/>
              <a:gd name="T65" fmla="*/ 2147483646 h 1838"/>
              <a:gd name="T66" fmla="*/ 2147483646 w 1148"/>
              <a:gd name="T67" fmla="*/ 2147483646 h 1838"/>
              <a:gd name="T68" fmla="*/ 2147483646 w 1148"/>
              <a:gd name="T69" fmla="*/ 2147483646 h 1838"/>
              <a:gd name="T70" fmla="*/ 2147483646 w 1148"/>
              <a:gd name="T71" fmla="*/ 2147483646 h 1838"/>
              <a:gd name="T72" fmla="*/ 2147483646 w 1148"/>
              <a:gd name="T73" fmla="*/ 2147483646 h 1838"/>
              <a:gd name="T74" fmla="*/ 2147483646 w 1148"/>
              <a:gd name="T75" fmla="*/ 2147483646 h 1838"/>
              <a:gd name="T76" fmla="*/ 2147483646 w 1148"/>
              <a:gd name="T77" fmla="*/ 0 h 1838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148"/>
              <a:gd name="T118" fmla="*/ 0 h 1838"/>
              <a:gd name="T119" fmla="*/ 1148 w 1148"/>
              <a:gd name="T120" fmla="*/ 1838 h 1838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148" h="1838">
                <a:moveTo>
                  <a:pt x="804" y="1493"/>
                </a:moveTo>
                <a:cubicBezTo>
                  <a:pt x="804" y="1525"/>
                  <a:pt x="778" y="1551"/>
                  <a:pt x="746" y="1551"/>
                </a:cubicBezTo>
                <a:cubicBezTo>
                  <a:pt x="402" y="1551"/>
                  <a:pt x="402" y="1551"/>
                  <a:pt x="402" y="1551"/>
                </a:cubicBezTo>
                <a:cubicBezTo>
                  <a:pt x="370" y="1551"/>
                  <a:pt x="344" y="1525"/>
                  <a:pt x="344" y="1493"/>
                </a:cubicBezTo>
                <a:cubicBezTo>
                  <a:pt x="344" y="1462"/>
                  <a:pt x="370" y="1436"/>
                  <a:pt x="402" y="1436"/>
                </a:cubicBezTo>
                <a:cubicBezTo>
                  <a:pt x="746" y="1436"/>
                  <a:pt x="746" y="1436"/>
                  <a:pt x="746" y="1436"/>
                </a:cubicBezTo>
                <a:cubicBezTo>
                  <a:pt x="778" y="1436"/>
                  <a:pt x="804" y="1462"/>
                  <a:pt x="804" y="1493"/>
                </a:cubicBezTo>
                <a:close/>
                <a:moveTo>
                  <a:pt x="746" y="1608"/>
                </a:moveTo>
                <a:cubicBezTo>
                  <a:pt x="746" y="1608"/>
                  <a:pt x="746" y="1608"/>
                  <a:pt x="746" y="1608"/>
                </a:cubicBezTo>
                <a:cubicBezTo>
                  <a:pt x="402" y="1608"/>
                  <a:pt x="402" y="1608"/>
                  <a:pt x="402" y="1608"/>
                </a:cubicBezTo>
                <a:cubicBezTo>
                  <a:pt x="370" y="1608"/>
                  <a:pt x="344" y="1634"/>
                  <a:pt x="344" y="1666"/>
                </a:cubicBezTo>
                <a:cubicBezTo>
                  <a:pt x="344" y="1697"/>
                  <a:pt x="370" y="1723"/>
                  <a:pt x="402" y="1723"/>
                </a:cubicBezTo>
                <a:cubicBezTo>
                  <a:pt x="402" y="1787"/>
                  <a:pt x="453" y="1838"/>
                  <a:pt x="516" y="1838"/>
                </a:cubicBezTo>
                <a:cubicBezTo>
                  <a:pt x="631" y="1838"/>
                  <a:pt x="631" y="1838"/>
                  <a:pt x="631" y="1838"/>
                </a:cubicBezTo>
                <a:cubicBezTo>
                  <a:pt x="695" y="1838"/>
                  <a:pt x="746" y="1787"/>
                  <a:pt x="746" y="1723"/>
                </a:cubicBezTo>
                <a:cubicBezTo>
                  <a:pt x="778" y="1723"/>
                  <a:pt x="804" y="1697"/>
                  <a:pt x="804" y="1666"/>
                </a:cubicBezTo>
                <a:cubicBezTo>
                  <a:pt x="804" y="1634"/>
                  <a:pt x="778" y="1608"/>
                  <a:pt x="746" y="1608"/>
                </a:cubicBezTo>
                <a:close/>
                <a:moveTo>
                  <a:pt x="574" y="115"/>
                </a:moveTo>
                <a:cubicBezTo>
                  <a:pt x="574" y="115"/>
                  <a:pt x="574" y="115"/>
                  <a:pt x="574" y="115"/>
                </a:cubicBezTo>
                <a:cubicBezTo>
                  <a:pt x="827" y="115"/>
                  <a:pt x="1033" y="321"/>
                  <a:pt x="1033" y="575"/>
                </a:cubicBezTo>
                <a:cubicBezTo>
                  <a:pt x="1033" y="738"/>
                  <a:pt x="947" y="886"/>
                  <a:pt x="803" y="970"/>
                </a:cubicBezTo>
                <a:cubicBezTo>
                  <a:pt x="746" y="1003"/>
                  <a:pt x="746" y="1003"/>
                  <a:pt x="746" y="1003"/>
                </a:cubicBezTo>
                <a:cubicBezTo>
                  <a:pt x="746" y="1264"/>
                  <a:pt x="746" y="1264"/>
                  <a:pt x="746" y="1264"/>
                </a:cubicBezTo>
                <a:cubicBezTo>
                  <a:pt x="402" y="1264"/>
                  <a:pt x="402" y="1264"/>
                  <a:pt x="402" y="1264"/>
                </a:cubicBezTo>
                <a:cubicBezTo>
                  <a:pt x="402" y="1003"/>
                  <a:pt x="402" y="1003"/>
                  <a:pt x="402" y="1003"/>
                </a:cubicBezTo>
                <a:cubicBezTo>
                  <a:pt x="345" y="970"/>
                  <a:pt x="345" y="970"/>
                  <a:pt x="345" y="970"/>
                </a:cubicBezTo>
                <a:cubicBezTo>
                  <a:pt x="200" y="886"/>
                  <a:pt x="115" y="738"/>
                  <a:pt x="115" y="575"/>
                </a:cubicBezTo>
                <a:cubicBezTo>
                  <a:pt x="115" y="321"/>
                  <a:pt x="321" y="115"/>
                  <a:pt x="574" y="115"/>
                </a:cubicBezTo>
                <a:close/>
                <a:moveTo>
                  <a:pt x="574" y="0"/>
                </a:moveTo>
                <a:cubicBezTo>
                  <a:pt x="574" y="0"/>
                  <a:pt x="574" y="0"/>
                  <a:pt x="574" y="0"/>
                </a:cubicBezTo>
                <a:cubicBezTo>
                  <a:pt x="257" y="0"/>
                  <a:pt x="0" y="258"/>
                  <a:pt x="0" y="575"/>
                </a:cubicBezTo>
                <a:cubicBezTo>
                  <a:pt x="0" y="787"/>
                  <a:pt x="116" y="970"/>
                  <a:pt x="287" y="1069"/>
                </a:cubicBezTo>
                <a:cubicBezTo>
                  <a:pt x="287" y="1264"/>
                  <a:pt x="287" y="1264"/>
                  <a:pt x="287" y="1264"/>
                </a:cubicBezTo>
                <a:cubicBezTo>
                  <a:pt x="287" y="1327"/>
                  <a:pt x="338" y="1379"/>
                  <a:pt x="402" y="1379"/>
                </a:cubicBezTo>
                <a:cubicBezTo>
                  <a:pt x="746" y="1379"/>
                  <a:pt x="746" y="1379"/>
                  <a:pt x="746" y="1379"/>
                </a:cubicBezTo>
                <a:cubicBezTo>
                  <a:pt x="810" y="1379"/>
                  <a:pt x="861" y="1327"/>
                  <a:pt x="861" y="1264"/>
                </a:cubicBezTo>
                <a:cubicBezTo>
                  <a:pt x="861" y="1069"/>
                  <a:pt x="861" y="1069"/>
                  <a:pt x="861" y="1069"/>
                </a:cubicBezTo>
                <a:cubicBezTo>
                  <a:pt x="1032" y="970"/>
                  <a:pt x="1148" y="787"/>
                  <a:pt x="1148" y="575"/>
                </a:cubicBezTo>
                <a:cubicBezTo>
                  <a:pt x="1148" y="258"/>
                  <a:pt x="891" y="0"/>
                  <a:pt x="57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94" tIns="34297" rIns="68594" bIns="34297"/>
          <a:lstStyle/>
          <a:p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>
            <a:off x="4833938" y="2077699"/>
            <a:ext cx="3862730" cy="584794"/>
          </a:xfrm>
          <a:prstGeom prst="rect">
            <a:avLst/>
          </a:prstGeom>
        </p:spPr>
        <p:txBody>
          <a:bodyPr wrap="square" lIns="91458" tIns="45729" rIns="91458" bIns="45729" anchor="ctr">
            <a:spAutoFit/>
          </a:bodyPr>
          <a:lstStyle/>
          <a:p>
            <a:pPr>
              <a:spcAft>
                <a:spcPts val="1200"/>
              </a:spcAft>
            </a:pPr>
            <a:r>
              <a:rPr lang="zh-TW" altLang="en-US" sz="16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使用交叉分析方式，探討成績高低兩組與每一題之間的關連性。</a:t>
            </a:r>
          </a:p>
        </p:txBody>
      </p:sp>
      <p:sp>
        <p:nvSpPr>
          <p:cNvPr id="43" name="矩形 42"/>
          <p:cNvSpPr/>
          <p:nvPr/>
        </p:nvSpPr>
        <p:spPr>
          <a:xfrm>
            <a:off x="4821380" y="3522038"/>
            <a:ext cx="3887845" cy="831015"/>
          </a:xfrm>
          <a:prstGeom prst="rect">
            <a:avLst/>
          </a:prstGeom>
        </p:spPr>
        <p:txBody>
          <a:bodyPr wrap="square" lIns="91458" tIns="45729" rIns="91458" bIns="45729">
            <a:spAutoFit/>
          </a:bodyPr>
          <a:lstStyle/>
          <a:p>
            <a:pPr>
              <a:spcAft>
                <a:spcPts val="1200"/>
              </a:spcAft>
            </a:pPr>
            <a:r>
              <a:rPr lang="zh-TW" altLang="en-US" sz="16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成績高低與遊戲時間</a:t>
            </a:r>
            <a:r>
              <a:rPr lang="en-US" altLang="zh-TW" sz="16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TW" altLang="en-US" sz="16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TW" sz="16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TW" altLang="en-US" sz="16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TW" sz="16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TW" altLang="en-US" sz="16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題</a:t>
            </a:r>
            <a:r>
              <a:rPr lang="en-US" altLang="zh-TW" sz="16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TW" altLang="en-US" sz="16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，兩者皆可視為計量變數，使用單因子變異數</a:t>
            </a:r>
            <a:r>
              <a:rPr lang="en-US" altLang="zh-TW" sz="16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(ANOVA)</a:t>
            </a:r>
            <a:r>
              <a:rPr lang="zh-TW" altLang="en-US" sz="16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分析。</a:t>
            </a:r>
            <a:endParaRPr lang="en-US" altLang="zh-TW" sz="16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Google Shape;183;p21"/>
          <p:cNvSpPr/>
          <p:nvPr/>
        </p:nvSpPr>
        <p:spPr>
          <a:xfrm>
            <a:off x="127400" y="268300"/>
            <a:ext cx="1335640" cy="4107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25400" cap="flat" cmpd="sng">
            <a:solidFill>
              <a:srgbClr val="5399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文字方塊 54"/>
          <p:cNvSpPr txBox="1"/>
          <p:nvPr/>
        </p:nvSpPr>
        <p:spPr>
          <a:xfrm>
            <a:off x="353107" y="323079"/>
            <a:ext cx="1609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b="1" dirty="0">
                <a:solidFill>
                  <a:schemeClr val="bg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研究方法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292814515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3" presetClass="entr" presetSubtype="52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3" presetClass="entr" presetSubtype="52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3" presetClass="entr" presetSubtype="52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4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4" grpId="0"/>
      <p:bldP spid="16" grpId="0"/>
      <p:bldP spid="17" grpId="0"/>
      <p:bldP spid="18" grpId="0" animBg="1"/>
      <p:bldP spid="19" grpId="0"/>
      <p:bldP spid="2" grpId="0"/>
      <p:bldP spid="23" grpId="0" animBg="1"/>
      <p:bldP spid="24" grpId="0" animBg="1"/>
      <p:bldP spid="27" grpId="0" animBg="1"/>
      <p:bldP spid="28" grpId="0" animBg="1"/>
      <p:bldP spid="29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1" grpId="0" animBg="1"/>
      <p:bldP spid="42" grpId="0"/>
      <p:bldP spid="43" grpId="0"/>
      <p:bldP spid="5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" name="Google Shape;191;p22"/>
          <p:cNvGrpSpPr/>
          <p:nvPr/>
        </p:nvGrpSpPr>
        <p:grpSpPr>
          <a:xfrm>
            <a:off x="3492596" y="957242"/>
            <a:ext cx="2159073" cy="477770"/>
            <a:chOff x="3131840" y="987574"/>
            <a:chExt cx="2880300" cy="648000"/>
          </a:xfrm>
        </p:grpSpPr>
        <p:sp>
          <p:nvSpPr>
            <p:cNvPr id="192" name="Google Shape;192;p22"/>
            <p:cNvSpPr/>
            <p:nvPr/>
          </p:nvSpPr>
          <p:spPr>
            <a:xfrm>
              <a:off x="3131840" y="987574"/>
              <a:ext cx="2880300" cy="648000"/>
            </a:xfrm>
            <a:prstGeom prst="roundRect">
              <a:avLst>
                <a:gd name="adj" fmla="val 50000"/>
              </a:avLst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22"/>
            <p:cNvSpPr txBox="1"/>
            <p:nvPr/>
          </p:nvSpPr>
          <p:spPr>
            <a:xfrm>
              <a:off x="3780825" y="1072118"/>
              <a:ext cx="1614000" cy="54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000"/>
                <a:buFont typeface="Arial"/>
                <a:buNone/>
              </a:pPr>
              <a:r>
                <a:rPr lang="zh-TW" sz="2000">
                  <a:solidFill>
                    <a:schemeClr val="accent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第四部分</a:t>
              </a:r>
              <a:endParaRPr sz="200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cxnSp>
        <p:nvCxnSpPr>
          <p:cNvPr id="194" name="Google Shape;194;p22"/>
          <p:cNvCxnSpPr/>
          <p:nvPr/>
        </p:nvCxnSpPr>
        <p:spPr>
          <a:xfrm rot="10800000">
            <a:off x="2363725" y="1852613"/>
            <a:ext cx="4440300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5" name="Google Shape;195;p22"/>
          <p:cNvCxnSpPr/>
          <p:nvPr/>
        </p:nvCxnSpPr>
        <p:spPr>
          <a:xfrm rot="10800000">
            <a:off x="2363725" y="2788568"/>
            <a:ext cx="4440300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6" name="Google Shape;196;p22"/>
          <p:cNvSpPr txBox="1"/>
          <p:nvPr/>
        </p:nvSpPr>
        <p:spPr>
          <a:xfrm>
            <a:off x="3635896" y="2033977"/>
            <a:ext cx="18261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25" rIns="91450" bIns="457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Arial"/>
              <a:buNone/>
            </a:pPr>
            <a:r>
              <a:rPr lang="zh-TW" sz="3200" b="1" dirty="0" smtClean="0">
                <a:solidFill>
                  <a:schemeClr val="accent2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研究結</a:t>
            </a:r>
            <a:r>
              <a:rPr lang="zh-TW" altLang="en-US" sz="3200" b="1" dirty="0" smtClean="0">
                <a:solidFill>
                  <a:schemeClr val="accent2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果</a:t>
            </a:r>
            <a:endParaRPr sz="3200" b="1" dirty="0">
              <a:solidFill>
                <a:schemeClr val="accent2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 dirty="0">
              <a:solidFill>
                <a:schemeClr val="accen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433778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1834234" y="109491"/>
            <a:ext cx="0" cy="5145088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椭圆 4"/>
          <p:cNvSpPr/>
          <p:nvPr/>
        </p:nvSpPr>
        <p:spPr>
          <a:xfrm>
            <a:off x="1617540" y="282969"/>
            <a:ext cx="433388" cy="431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8" tIns="45729" rIns="91458" bIns="4572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1" name="椭圆 140"/>
          <p:cNvSpPr/>
          <p:nvPr/>
        </p:nvSpPr>
        <p:spPr>
          <a:xfrm>
            <a:off x="1617540" y="1139574"/>
            <a:ext cx="433388" cy="431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8" tIns="45729" rIns="91458" bIns="4572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2" name="椭圆 141"/>
          <p:cNvSpPr/>
          <p:nvPr/>
        </p:nvSpPr>
        <p:spPr>
          <a:xfrm>
            <a:off x="1617540" y="1952841"/>
            <a:ext cx="433388" cy="43338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8" tIns="45729" rIns="91458" bIns="4572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" name="椭圆 142"/>
          <p:cNvSpPr/>
          <p:nvPr/>
        </p:nvSpPr>
        <p:spPr>
          <a:xfrm>
            <a:off x="1617540" y="2770274"/>
            <a:ext cx="433388" cy="431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8" tIns="45729" rIns="91458" bIns="4572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2206488" y="269348"/>
            <a:ext cx="6450226" cy="646349"/>
          </a:xfrm>
          <a:prstGeom prst="rect">
            <a:avLst/>
          </a:prstGeom>
          <a:noFill/>
        </p:spPr>
        <p:txBody>
          <a:bodyPr wrap="square" lIns="91458" tIns="45729" rIns="91458" bIns="45729">
            <a:spAutoFit/>
          </a:bodyPr>
          <a:lstStyle/>
          <a:p>
            <a:pPr eaLnBrk="1" hangingPunct="1">
              <a:defRPr/>
            </a:pPr>
            <a:r>
              <a:rPr lang="zh-TW" altLang="en-US" sz="1800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成績的好壞，</a:t>
            </a:r>
            <a:r>
              <a:rPr lang="zh-TW" altLang="en-US" sz="1800" b="1" dirty="0" smtClean="0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</a:rPr>
              <a:t>沒有影響</a:t>
            </a:r>
            <a:r>
              <a:rPr lang="zh-TW" altLang="en-US" sz="1800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學生</a:t>
            </a:r>
            <a:r>
              <a:rPr lang="en-US" altLang="zh-TW" sz="1800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3C</a:t>
            </a:r>
            <a:r>
              <a:rPr lang="zh-TW" altLang="en-US" sz="1800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產品</a:t>
            </a:r>
            <a:r>
              <a:rPr lang="zh-TW" altLang="en-US" sz="1800" b="1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選擇差異也</a:t>
            </a:r>
            <a:r>
              <a:rPr lang="zh-TW" altLang="en-US" sz="1800" b="1" dirty="0" smtClean="0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</a:rPr>
              <a:t>沒有影響</a:t>
            </a:r>
            <a:r>
              <a:rPr lang="zh-TW" altLang="en-US" sz="1800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使用</a:t>
            </a:r>
            <a:r>
              <a:rPr lang="en-US" altLang="zh-TW" sz="1800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3C</a:t>
            </a:r>
            <a:r>
              <a:rPr lang="zh-TW" altLang="en-US" sz="1800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產品的長短時間</a:t>
            </a:r>
            <a:endParaRPr lang="zh-CN" altLang="zh-CN" sz="1800" b="1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2259496" y="1032299"/>
            <a:ext cx="6397218" cy="646349"/>
          </a:xfrm>
          <a:prstGeom prst="rect">
            <a:avLst/>
          </a:prstGeom>
          <a:noFill/>
        </p:spPr>
        <p:txBody>
          <a:bodyPr wrap="square" lIns="91458" tIns="45729" rIns="91458" bIns="45729">
            <a:spAutoFit/>
          </a:bodyPr>
          <a:lstStyle/>
          <a:p>
            <a:pPr>
              <a:defRPr/>
            </a:pPr>
            <a:r>
              <a:rPr lang="zh-TW" altLang="en-US" sz="1800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不論分數高低</a:t>
            </a:r>
            <a:r>
              <a:rPr lang="zh-TW" altLang="en-US" sz="1800" b="1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zh-TW" altLang="zh-TW" sz="1800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玩</a:t>
            </a:r>
            <a:r>
              <a:rPr lang="zh-TW" altLang="zh-TW" sz="1800" b="1" dirty="0">
                <a:solidFill>
                  <a:schemeClr val="accent5"/>
                </a:solidFill>
                <a:latin typeface="微软雅黑" pitchFamily="34" charset="-122"/>
                <a:ea typeface="微软雅黑" pitchFamily="34" charset="-122"/>
              </a:rPr>
              <a:t>低挑戰</a:t>
            </a:r>
            <a:r>
              <a:rPr lang="zh-TW" altLang="zh-TW" sz="1800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形態的學生都占大多數</a:t>
            </a:r>
            <a:endParaRPr lang="zh-TW" altLang="en-US" sz="1800" b="1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defRPr/>
            </a:pPr>
            <a:r>
              <a:rPr lang="zh-TW" altLang="en-US" sz="1800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低分群喜歡</a:t>
            </a:r>
            <a:r>
              <a:rPr lang="zh-TW" altLang="en-US" sz="1800" b="1" dirty="0">
                <a:solidFill>
                  <a:schemeClr val="accent5"/>
                </a:solidFill>
                <a:latin typeface="微软雅黑" pitchFamily="34" charset="-122"/>
                <a:ea typeface="微软雅黑" pitchFamily="34" charset="-122"/>
              </a:rPr>
              <a:t>聊天</a:t>
            </a:r>
            <a:r>
              <a:rPr lang="zh-TW" altLang="en-US" sz="1800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社群，高分群以</a:t>
            </a:r>
            <a:r>
              <a:rPr lang="zh-TW" altLang="en-US" sz="1800" b="1" dirty="0">
                <a:solidFill>
                  <a:schemeClr val="accent5"/>
                </a:solidFill>
                <a:latin typeface="微软雅黑" pitchFamily="34" charset="-122"/>
                <a:ea typeface="微软雅黑" pitchFamily="34" charset="-122"/>
              </a:rPr>
              <a:t>影音</a:t>
            </a:r>
            <a:r>
              <a:rPr lang="zh-TW" altLang="en-US" sz="1800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社群愛好者居多</a:t>
            </a:r>
            <a:endParaRPr lang="zh-CN" altLang="zh-CN" sz="1800" b="1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2259496" y="1846359"/>
            <a:ext cx="6397218" cy="646349"/>
          </a:xfrm>
          <a:prstGeom prst="rect">
            <a:avLst/>
          </a:prstGeom>
          <a:noFill/>
        </p:spPr>
        <p:txBody>
          <a:bodyPr wrap="square" lIns="91458" tIns="45729" rIns="91458" bIns="45729">
            <a:spAutoFit/>
          </a:bodyPr>
          <a:lstStyle/>
          <a:p>
            <a:pPr eaLnBrk="1" hangingPunct="1">
              <a:defRPr/>
            </a:pPr>
            <a:r>
              <a:rPr lang="zh-TW" altLang="en-US" sz="1800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僅</a:t>
            </a:r>
            <a:r>
              <a:rPr lang="en-US" altLang="zh-TW" sz="1800" b="1" dirty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  <a:t>7</a:t>
            </a:r>
            <a:r>
              <a:rPr lang="zh-TW" altLang="en-US" sz="1800" b="1" dirty="0" smtClean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  <a:t>位</a:t>
            </a:r>
            <a:r>
              <a:rPr lang="zh-TW" altLang="en-US" sz="1800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學生</a:t>
            </a:r>
            <a:r>
              <a:rPr lang="zh-TW" altLang="en-US" sz="1800" b="1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有</a:t>
            </a:r>
            <a:r>
              <a:rPr lang="zh-TW" altLang="en-US" sz="1800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使用家用遊樂器的習慣</a:t>
            </a:r>
            <a:r>
              <a:rPr lang="zh-TW" altLang="en-US" sz="1800" b="1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zh-TW" altLang="en-US" sz="1800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看不出高低群學生的差異性</a:t>
            </a:r>
            <a:endParaRPr lang="zh-CN" altLang="zh-CN" sz="1800" b="1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21453" y="1286476"/>
            <a:ext cx="677108" cy="219950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zh-TW" sz="3200" b="1" dirty="0">
                <a:solidFill>
                  <a:schemeClr val="bg1">
                    <a:lumMod val="50000"/>
                  </a:schemeClr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研究</a:t>
            </a:r>
            <a:r>
              <a:rPr lang="zh-TW" altLang="en-US" sz="3200" b="1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結果</a:t>
            </a:r>
            <a:endParaRPr lang="zh-TW" altLang="en-US" sz="3200" b="1" dirty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7" name="椭圆 141"/>
          <p:cNvSpPr/>
          <p:nvPr/>
        </p:nvSpPr>
        <p:spPr>
          <a:xfrm>
            <a:off x="1617540" y="3575227"/>
            <a:ext cx="433388" cy="43338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8" tIns="45729" rIns="91458" bIns="4572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2" name="文字方塊 171"/>
          <p:cNvSpPr txBox="1"/>
          <p:nvPr/>
        </p:nvSpPr>
        <p:spPr>
          <a:xfrm>
            <a:off x="2272298" y="2571194"/>
            <a:ext cx="63921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800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3C</a:t>
            </a:r>
            <a:r>
              <a:rPr lang="zh-TW" altLang="zh-TW" sz="1800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產品每日</a:t>
            </a:r>
            <a:r>
              <a:rPr lang="zh-TW" altLang="zh-TW" sz="1800" b="1" dirty="0">
                <a:solidFill>
                  <a:schemeClr val="accent5"/>
                </a:solidFill>
                <a:latin typeface="微软雅黑" pitchFamily="34" charset="-122"/>
                <a:ea typeface="微软雅黑" pitchFamily="34" charset="-122"/>
              </a:rPr>
              <a:t>平均</a:t>
            </a:r>
            <a:r>
              <a:rPr lang="zh-TW" altLang="zh-TW" sz="1800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使用時間，</a:t>
            </a:r>
            <a:r>
              <a:rPr lang="zh-TW" altLang="en-US" sz="1800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高低分組次數分佈幾乎</a:t>
            </a:r>
            <a:r>
              <a:rPr lang="zh-TW" altLang="en-US" sz="1800" b="1" dirty="0">
                <a:solidFill>
                  <a:schemeClr val="accent5"/>
                </a:solidFill>
                <a:latin typeface="微软雅黑" pitchFamily="34" charset="-122"/>
                <a:ea typeface="微软雅黑" pitchFamily="34" charset="-122"/>
              </a:rPr>
              <a:t>相同</a:t>
            </a:r>
            <a:endParaRPr lang="en-US" altLang="zh-TW" sz="1800" b="1" dirty="0">
              <a:solidFill>
                <a:schemeClr val="accent5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TW" altLang="en-US" sz="1800" b="1" dirty="0" smtClean="0">
                <a:solidFill>
                  <a:schemeClr val="accent5"/>
                </a:solidFill>
                <a:latin typeface="微软雅黑" pitchFamily="34" charset="-122"/>
                <a:ea typeface="微软雅黑" pitchFamily="34" charset="-122"/>
              </a:rPr>
              <a:t>低</a:t>
            </a:r>
            <a:r>
              <a:rPr lang="zh-TW" altLang="en-US" sz="1800" b="1" dirty="0">
                <a:solidFill>
                  <a:schemeClr val="accent5"/>
                </a:solidFill>
                <a:latin typeface="微软雅黑" pitchFamily="34" charset="-122"/>
                <a:ea typeface="微软雅黑" pitchFamily="34" charset="-122"/>
              </a:rPr>
              <a:t>分組</a:t>
            </a:r>
            <a:r>
              <a:rPr lang="zh-TW" altLang="en-US" sz="1800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學生反而認為自己應該</a:t>
            </a:r>
            <a:r>
              <a:rPr lang="zh-TW" altLang="en-US" sz="1800" b="1" dirty="0">
                <a:solidFill>
                  <a:schemeClr val="accent5"/>
                </a:solidFill>
                <a:latin typeface="微软雅黑" pitchFamily="34" charset="-122"/>
                <a:ea typeface="微软雅黑" pitchFamily="34" charset="-122"/>
              </a:rPr>
              <a:t>少</a:t>
            </a:r>
            <a:r>
              <a:rPr lang="zh-TW" altLang="en-US" sz="1800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花一點時間在</a:t>
            </a:r>
            <a:r>
              <a:rPr lang="en-US" altLang="zh-TW" sz="1800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3C</a:t>
            </a:r>
            <a:r>
              <a:rPr lang="zh-TW" altLang="en-US" sz="1800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產品上面比較合理</a:t>
            </a:r>
          </a:p>
        </p:txBody>
      </p:sp>
      <p:sp>
        <p:nvSpPr>
          <p:cNvPr id="173" name="文字方塊 172"/>
          <p:cNvSpPr txBox="1"/>
          <p:nvPr/>
        </p:nvSpPr>
        <p:spPr>
          <a:xfrm>
            <a:off x="2272298" y="4305960"/>
            <a:ext cx="638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800" b="1" dirty="0">
                <a:solidFill>
                  <a:schemeClr val="accent5"/>
                </a:solidFill>
                <a:latin typeface="微软雅黑" pitchFamily="34" charset="-122"/>
                <a:ea typeface="微软雅黑" pitchFamily="34" charset="-122"/>
              </a:rPr>
              <a:t>沒有</a:t>
            </a:r>
            <a:r>
              <a:rPr lang="zh-TW" altLang="en-US" sz="1800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學生把使用社群網站的新聞群組當對自己最大的幫助</a:t>
            </a:r>
            <a:br>
              <a:rPr lang="zh-TW" altLang="en-US" sz="1800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</a:br>
            <a:endParaRPr lang="zh-TW" altLang="en-US" sz="1800" b="1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4" name="椭圆 142"/>
          <p:cNvSpPr/>
          <p:nvPr/>
        </p:nvSpPr>
        <p:spPr>
          <a:xfrm>
            <a:off x="1617540" y="4305165"/>
            <a:ext cx="433388" cy="431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8" tIns="45729" rIns="91458" bIns="4572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7" name="文字方塊 186"/>
          <p:cNvSpPr txBox="1"/>
          <p:nvPr/>
        </p:nvSpPr>
        <p:spPr>
          <a:xfrm>
            <a:off x="2225829" y="3607402"/>
            <a:ext cx="6430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800" b="1" dirty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  <a:t>高分群</a:t>
            </a:r>
            <a:r>
              <a:rPr lang="zh-TW" altLang="en-US" sz="1800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將</a:t>
            </a:r>
            <a:r>
              <a:rPr lang="en-US" altLang="zh-TW" sz="1800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3C</a:t>
            </a:r>
            <a:r>
              <a:rPr lang="zh-TW" altLang="en-US" sz="1800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產品視為</a:t>
            </a:r>
            <a:r>
              <a:rPr lang="zh-TW" altLang="en-US" sz="1800" b="1" dirty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  <a:t>紓解課業壓力</a:t>
            </a:r>
            <a:r>
              <a:rPr lang="zh-TW" altLang="en-US" sz="1800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工具的比例</a:t>
            </a:r>
            <a:r>
              <a:rPr lang="zh-TW" altLang="en-US" sz="1800" b="1" dirty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  <a:t>高於</a:t>
            </a:r>
            <a:r>
              <a:rPr lang="zh-TW" altLang="en-US" sz="1800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低分組</a:t>
            </a:r>
          </a:p>
        </p:txBody>
      </p:sp>
    </p:spTree>
    <p:extLst>
      <p:ext uri="{BB962C8B-B14F-4D97-AF65-F5344CB8AC3E}">
        <p14:creationId xmlns="" xmlns:p14="http://schemas.microsoft.com/office/powerpoint/2010/main" val="22566373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1" grpId="0" animBg="1"/>
      <p:bldP spid="142" grpId="0" animBg="1"/>
      <p:bldP spid="143" grpId="0" animBg="1"/>
      <p:bldP spid="144" grpId="0"/>
      <p:bldP spid="145" grpId="0"/>
      <p:bldP spid="146" grpId="0"/>
      <p:bldP spid="6" grpId="0"/>
      <p:bldP spid="107" grpId="0" animBg="1"/>
      <p:bldP spid="172" grpId="0"/>
      <p:bldP spid="173" grpId="0"/>
      <p:bldP spid="124" grpId="0" animBg="1"/>
      <p:bldP spid="18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" name="Google Shape;191;p22"/>
          <p:cNvGrpSpPr/>
          <p:nvPr/>
        </p:nvGrpSpPr>
        <p:grpSpPr>
          <a:xfrm>
            <a:off x="3492596" y="957242"/>
            <a:ext cx="2159073" cy="477770"/>
            <a:chOff x="3131840" y="987574"/>
            <a:chExt cx="2880300" cy="648000"/>
          </a:xfrm>
        </p:grpSpPr>
        <p:sp>
          <p:nvSpPr>
            <p:cNvPr id="192" name="Google Shape;192;p22"/>
            <p:cNvSpPr/>
            <p:nvPr/>
          </p:nvSpPr>
          <p:spPr>
            <a:xfrm>
              <a:off x="3131840" y="987574"/>
              <a:ext cx="2880300" cy="648000"/>
            </a:xfrm>
            <a:prstGeom prst="roundRect">
              <a:avLst>
                <a:gd name="adj" fmla="val 50000"/>
              </a:avLst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22"/>
            <p:cNvSpPr txBox="1"/>
            <p:nvPr/>
          </p:nvSpPr>
          <p:spPr>
            <a:xfrm>
              <a:off x="3780825" y="1072118"/>
              <a:ext cx="1614000" cy="54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000"/>
                <a:buFont typeface="Arial"/>
                <a:buNone/>
              </a:pPr>
              <a:r>
                <a:rPr lang="zh-TW" sz="2000" dirty="0" smtClean="0">
                  <a:solidFill>
                    <a:schemeClr val="accent6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第</a:t>
              </a:r>
              <a:r>
                <a:rPr lang="zh-TW" altLang="en-US" sz="2000" dirty="0" smtClean="0">
                  <a:solidFill>
                    <a:schemeClr val="accent6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五</a:t>
              </a:r>
              <a:r>
                <a:rPr lang="zh-TW" sz="2000" dirty="0" smtClean="0">
                  <a:solidFill>
                    <a:schemeClr val="accent6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部分</a:t>
              </a:r>
              <a:endParaRPr sz="2000" dirty="0">
                <a:solidFill>
                  <a:schemeClr val="accent6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cxnSp>
        <p:nvCxnSpPr>
          <p:cNvPr id="194" name="Google Shape;194;p22"/>
          <p:cNvCxnSpPr/>
          <p:nvPr/>
        </p:nvCxnSpPr>
        <p:spPr>
          <a:xfrm rot="10800000">
            <a:off x="2363725" y="1852613"/>
            <a:ext cx="4440300" cy="0"/>
          </a:xfrm>
          <a:prstGeom prst="straightConnector1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5" name="Google Shape;195;p22"/>
          <p:cNvCxnSpPr/>
          <p:nvPr/>
        </p:nvCxnSpPr>
        <p:spPr>
          <a:xfrm rot="10800000">
            <a:off x="2363725" y="2788568"/>
            <a:ext cx="4440300" cy="0"/>
          </a:xfrm>
          <a:prstGeom prst="straightConnector1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96" name="Google Shape;196;p22"/>
          <p:cNvSpPr txBox="1"/>
          <p:nvPr/>
        </p:nvSpPr>
        <p:spPr>
          <a:xfrm>
            <a:off x="3635896" y="2033977"/>
            <a:ext cx="18261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25" rIns="91450" bIns="457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Arial"/>
              <a:buNone/>
            </a:pPr>
            <a:r>
              <a:rPr lang="zh-TW" sz="3200" b="1" dirty="0" smtClean="0">
                <a:solidFill>
                  <a:schemeClr val="accent5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研究結論</a:t>
            </a:r>
            <a:endParaRPr sz="3200" b="1" dirty="0">
              <a:solidFill>
                <a:schemeClr val="accent5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 dirty="0">
              <a:solidFill>
                <a:schemeClr val="accen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Up Arrow 64"/>
          <p:cNvSpPr/>
          <p:nvPr/>
        </p:nvSpPr>
        <p:spPr>
          <a:xfrm>
            <a:off x="4271963" y="593124"/>
            <a:ext cx="369887" cy="4551964"/>
          </a:xfrm>
          <a:prstGeom prst="upArrow">
            <a:avLst>
              <a:gd name="adj1" fmla="val 50000"/>
              <a:gd name="adj2" fmla="val 6714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32" tIns="32516" rIns="65032" bIns="32516"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6" name="Bent Arrow 65"/>
          <p:cNvSpPr/>
          <p:nvPr/>
        </p:nvSpPr>
        <p:spPr>
          <a:xfrm>
            <a:off x="4362450" y="1733550"/>
            <a:ext cx="2186631" cy="3411538"/>
          </a:xfrm>
          <a:prstGeom prst="bentArrow">
            <a:avLst>
              <a:gd name="adj1" fmla="val 8879"/>
              <a:gd name="adj2" fmla="val 9566"/>
              <a:gd name="adj3" fmla="val 15734"/>
              <a:gd name="adj4" fmla="val 1945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32" tIns="32516" rIns="65032" bIns="32516" anchor="ctr"/>
          <a:lstStyle/>
          <a:p>
            <a:pPr algn="ctr" eaLnBrk="1" hangingPunct="1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4" name="Bent Arrow 53"/>
          <p:cNvSpPr/>
          <p:nvPr/>
        </p:nvSpPr>
        <p:spPr>
          <a:xfrm flipH="1">
            <a:off x="2505953" y="2432993"/>
            <a:ext cx="2062162" cy="2725738"/>
          </a:xfrm>
          <a:prstGeom prst="bentArrow">
            <a:avLst>
              <a:gd name="adj1" fmla="val 10377"/>
              <a:gd name="adj2" fmla="val 9038"/>
              <a:gd name="adj3" fmla="val 15734"/>
              <a:gd name="adj4" fmla="val 1945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32" tIns="32516" rIns="65032" bIns="32516" anchor="ctr"/>
          <a:lstStyle/>
          <a:p>
            <a:pPr algn="ctr" eaLnBrk="1" hangingPunct="1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" name="Bent Arrow 50"/>
          <p:cNvSpPr/>
          <p:nvPr/>
        </p:nvSpPr>
        <p:spPr>
          <a:xfrm>
            <a:off x="4364038" y="2898774"/>
            <a:ext cx="1894659" cy="2246313"/>
          </a:xfrm>
          <a:prstGeom prst="bentArrow">
            <a:avLst>
              <a:gd name="adj1" fmla="val 10194"/>
              <a:gd name="adj2" fmla="val 9038"/>
              <a:gd name="adj3" fmla="val 14263"/>
              <a:gd name="adj4" fmla="val 2493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32" tIns="32516" rIns="65032" bIns="32516" anchor="ctr"/>
          <a:lstStyle/>
          <a:p>
            <a:pPr algn="ctr" eaLnBrk="1" hangingPunct="1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7" name="Bent Arrow 56"/>
          <p:cNvSpPr/>
          <p:nvPr/>
        </p:nvSpPr>
        <p:spPr>
          <a:xfrm flipH="1">
            <a:off x="2860588" y="3509318"/>
            <a:ext cx="1711410" cy="1635769"/>
          </a:xfrm>
          <a:prstGeom prst="bentArrow">
            <a:avLst>
              <a:gd name="adj1" fmla="val 13458"/>
              <a:gd name="adj2" fmla="val 12349"/>
              <a:gd name="adj3" fmla="val 17061"/>
              <a:gd name="adj4" fmla="val 3006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32" tIns="32516" rIns="65032" bIns="32516" anchor="ctr"/>
          <a:lstStyle/>
          <a:p>
            <a:pPr algn="ctr" eaLnBrk="1" hangingPunct="1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02975" y="2404492"/>
            <a:ext cx="1748114" cy="496554"/>
          </a:xfrm>
          <a:prstGeom prst="rect">
            <a:avLst/>
          </a:prstGeom>
          <a:noFill/>
        </p:spPr>
        <p:txBody>
          <a:bodyPr wrap="square" lIns="65032" tIns="32516" rIns="65032" bIns="32516">
            <a:spAutoFit/>
          </a:bodyPr>
          <a:lstStyle/>
          <a:p>
            <a:pPr algn="ctr" eaLnBrk="1" hangingPunct="1">
              <a:defRPr/>
            </a:pPr>
            <a:r>
              <a:rPr lang="zh-TW" altLang="en-US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最常使用的社群軟體為</a:t>
            </a:r>
            <a:r>
              <a:rPr lang="en-US" altLang="zh-TW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FB</a:t>
            </a:r>
            <a:r>
              <a:rPr lang="zh-TW" altLang="en-US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TW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YOUTUBE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182139" y="3225225"/>
            <a:ext cx="2729948" cy="927441"/>
          </a:xfrm>
          <a:prstGeom prst="rect">
            <a:avLst/>
          </a:prstGeom>
          <a:noFill/>
        </p:spPr>
        <p:txBody>
          <a:bodyPr wrap="square" lIns="65032" tIns="32516" rIns="65032" bIns="32516">
            <a:spAutoFit/>
          </a:bodyPr>
          <a:lstStyle/>
          <a:p>
            <a:r>
              <a:rPr lang="zh-TW" altLang="zh-TW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無論成績好壞</a:t>
            </a:r>
            <a:r>
              <a:rPr lang="zh-TW" altLang="zh-TW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TW" altLang="en-US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學</a:t>
            </a:r>
            <a:r>
              <a:rPr lang="zh-TW" altLang="zh-TW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</a:t>
            </a:r>
            <a:r>
              <a:rPr lang="zh-TW" altLang="zh-TW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</a:t>
            </a:r>
            <a:r>
              <a:rPr lang="zh-TW" altLang="zh-TW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選擇</a:t>
            </a:r>
            <a:r>
              <a:rPr lang="zh-TW" altLang="zh-TW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低挑戰程度的</a:t>
            </a:r>
            <a:r>
              <a:rPr lang="zh-TW" altLang="zh-TW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遊戲</a:t>
            </a:r>
            <a:endParaRPr lang="en-US" altLang="zh-TW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TW" altLang="en-US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社</a:t>
            </a:r>
            <a:r>
              <a:rPr lang="zh-TW" altLang="en-US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群軟體的</a:t>
            </a:r>
            <a:r>
              <a:rPr lang="zh-TW" altLang="en-US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選擇則多取決於周遭使用人士的</a:t>
            </a:r>
            <a:r>
              <a:rPr lang="zh-TW" altLang="zh-TW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關係</a:t>
            </a:r>
            <a:endParaRPr lang="en-US" altLang="zh-TW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014330" y="975412"/>
            <a:ext cx="2036970" cy="711998"/>
          </a:xfrm>
          <a:prstGeom prst="rect">
            <a:avLst/>
          </a:prstGeom>
          <a:noFill/>
        </p:spPr>
        <p:txBody>
          <a:bodyPr wrap="square" lIns="65032" tIns="32516" rIns="65032" bIns="32516">
            <a:spAutoFit/>
          </a:bodyPr>
          <a:lstStyle/>
          <a:p>
            <a:pPr algn="ctr">
              <a:defRPr/>
            </a:pPr>
            <a:r>
              <a:rPr lang="zh-TW" altLang="en-US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從研究的各個面向結果顯示，</a:t>
            </a:r>
            <a:r>
              <a:rPr lang="zh-TW" altLang="zh-TW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國中生使用</a:t>
            </a:r>
            <a:r>
              <a:rPr lang="en-US" altLang="zh-TW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3C</a:t>
            </a:r>
            <a:r>
              <a:rPr lang="zh-TW" altLang="zh-TW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產品，弊大於</a:t>
            </a:r>
            <a:r>
              <a:rPr lang="zh-TW" altLang="zh-TW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利</a:t>
            </a:r>
            <a:endParaRPr lang="zh-TW" altLang="en-US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549081" y="1007178"/>
            <a:ext cx="2363005" cy="927441"/>
          </a:xfrm>
          <a:prstGeom prst="rect">
            <a:avLst/>
          </a:prstGeom>
          <a:noFill/>
        </p:spPr>
        <p:txBody>
          <a:bodyPr wrap="square" lIns="65032" tIns="32516" rIns="65032" bIns="32516">
            <a:spAutoFit/>
          </a:bodyPr>
          <a:lstStyle/>
          <a:p>
            <a:pPr algn="ctr" eaLnBrk="1" hangingPunct="1">
              <a:defRPr/>
            </a:pPr>
            <a:r>
              <a:rPr lang="en-US" altLang="zh-TW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71%</a:t>
            </a:r>
            <a:r>
              <a:rPr lang="zh-TW" altLang="zh-TW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TW" altLang="en-US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學</a:t>
            </a:r>
            <a:r>
              <a:rPr lang="zh-TW" altLang="zh-TW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</a:t>
            </a:r>
            <a:r>
              <a:rPr lang="zh-TW" altLang="zh-TW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，平均</a:t>
            </a:r>
            <a:r>
              <a:rPr lang="zh-TW" altLang="zh-TW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每天使用</a:t>
            </a:r>
            <a:r>
              <a:rPr lang="en-US" altLang="zh-TW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3C</a:t>
            </a:r>
            <a:r>
              <a:rPr lang="zh-TW" altLang="zh-TW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產品時間</a:t>
            </a:r>
            <a:r>
              <a:rPr lang="zh-TW" altLang="zh-TW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超過</a:t>
            </a:r>
            <a:r>
              <a:rPr lang="en-US" altLang="zh-TW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TW" altLang="zh-TW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小時</a:t>
            </a:r>
            <a:endParaRPr lang="en-US" altLang="zh-TW" b="1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defRPr/>
            </a:pPr>
            <a:r>
              <a:rPr lang="zh-TW" altLang="zh-TW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無論</a:t>
            </a:r>
            <a:r>
              <a:rPr lang="zh-TW" altLang="zh-TW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成績高低</a:t>
            </a:r>
            <a:r>
              <a:rPr lang="zh-TW" altLang="en-US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TW" altLang="zh-TW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國中</a:t>
            </a:r>
            <a:r>
              <a:rPr lang="zh-TW" altLang="zh-TW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</a:t>
            </a:r>
            <a:r>
              <a:rPr lang="zh-TW" altLang="en-US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都</a:t>
            </a:r>
            <a:r>
              <a:rPr lang="zh-TW" altLang="zh-TW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</a:t>
            </a:r>
            <a:r>
              <a:rPr lang="zh-TW" altLang="zh-TW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陷入網路成癮的危機</a:t>
            </a:r>
            <a:endParaRPr lang="en-US" altLang="zh-TW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椭圆 12"/>
          <p:cNvSpPr/>
          <p:nvPr/>
        </p:nvSpPr>
        <p:spPr>
          <a:xfrm>
            <a:off x="3636963" y="3892550"/>
            <a:ext cx="573087" cy="5730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anchor="ctr"/>
          <a:lstStyle/>
          <a:p>
            <a:pPr algn="ctr" eaLnBrk="1" hangingPunct="1">
              <a:defRPr/>
            </a:pPr>
            <a:r>
              <a:rPr lang="en-US" altLang="zh-CN" sz="2000" dirty="0"/>
              <a:t>1</a:t>
            </a:r>
            <a:endParaRPr lang="zh-CN" altLang="en-US" sz="2000" dirty="0"/>
          </a:p>
        </p:txBody>
      </p:sp>
      <p:sp>
        <p:nvSpPr>
          <p:cNvPr id="18" name="椭圆 12"/>
          <p:cNvSpPr/>
          <p:nvPr/>
        </p:nvSpPr>
        <p:spPr>
          <a:xfrm>
            <a:off x="4666820" y="3222774"/>
            <a:ext cx="573087" cy="5730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anchor="ctr"/>
          <a:lstStyle/>
          <a:p>
            <a:pPr algn="ctr">
              <a:defRPr/>
            </a:pPr>
            <a:r>
              <a:rPr lang="en-US" altLang="zh-CN" sz="2000" dirty="0"/>
              <a:t>2</a:t>
            </a:r>
            <a:endParaRPr lang="zh-CN" altLang="en-US" sz="2000" dirty="0"/>
          </a:p>
        </p:txBody>
      </p:sp>
      <p:sp>
        <p:nvSpPr>
          <p:cNvPr id="19" name="椭圆 12"/>
          <p:cNvSpPr/>
          <p:nvPr/>
        </p:nvSpPr>
        <p:spPr>
          <a:xfrm>
            <a:off x="3636963" y="2806658"/>
            <a:ext cx="573087" cy="57308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anchor="ctr"/>
          <a:lstStyle/>
          <a:p>
            <a:pPr algn="ctr" eaLnBrk="1" hangingPunct="1">
              <a:defRPr/>
            </a:pPr>
            <a:r>
              <a:rPr lang="en-US" altLang="zh-CN" sz="2000" dirty="0" smtClean="0"/>
              <a:t>3</a:t>
            </a:r>
            <a:endParaRPr lang="zh-CN" altLang="en-US" sz="2000" dirty="0"/>
          </a:p>
        </p:txBody>
      </p:sp>
      <p:sp>
        <p:nvSpPr>
          <p:cNvPr id="20" name="椭圆 12"/>
          <p:cNvSpPr/>
          <p:nvPr/>
        </p:nvSpPr>
        <p:spPr>
          <a:xfrm>
            <a:off x="4641850" y="2132806"/>
            <a:ext cx="573087" cy="5730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anchor="ctr"/>
          <a:lstStyle/>
          <a:p>
            <a:pPr algn="ctr">
              <a:defRPr/>
            </a:pPr>
            <a:r>
              <a:rPr lang="en-US" altLang="zh-CN" sz="2000" dirty="0">
                <a:solidFill>
                  <a:schemeClr val="bg1"/>
                </a:solidFill>
              </a:rPr>
              <a:t>4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21" name="椭圆 12"/>
          <p:cNvSpPr/>
          <p:nvPr/>
        </p:nvSpPr>
        <p:spPr>
          <a:xfrm>
            <a:off x="4641850" y="1152589"/>
            <a:ext cx="573087" cy="57308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anchor="ctr"/>
          <a:lstStyle/>
          <a:p>
            <a:pPr algn="ctr" eaLnBrk="1" hangingPunct="1">
              <a:defRPr/>
            </a:pPr>
            <a:r>
              <a:rPr lang="en-US" altLang="zh-CN" sz="2000" dirty="0" smtClean="0">
                <a:solidFill>
                  <a:schemeClr val="bg1"/>
                </a:solidFill>
              </a:rPr>
              <a:t>5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549966" y="3702040"/>
            <a:ext cx="20920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TW" altLang="zh-TW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成績的高低不會影響國中生對</a:t>
            </a:r>
            <a:r>
              <a:rPr lang="en-US" altLang="zh-TW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3C</a:t>
            </a:r>
            <a:r>
              <a:rPr lang="zh-TW" altLang="zh-TW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產品的選擇</a:t>
            </a:r>
            <a:endParaRPr lang="en-US" altLang="zh-TW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TW" altLang="en-US" dirty="0"/>
          </a:p>
        </p:txBody>
      </p:sp>
      <p:sp>
        <p:nvSpPr>
          <p:cNvPr id="22" name="Google Shape;183;p21"/>
          <p:cNvSpPr/>
          <p:nvPr/>
        </p:nvSpPr>
        <p:spPr>
          <a:xfrm>
            <a:off x="127400" y="268300"/>
            <a:ext cx="1335640" cy="4107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25400" cap="flat" cmpd="sng">
            <a:solidFill>
              <a:srgbClr val="5399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43814" y="319761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chemeClr val="accent2"/>
              </a:buClr>
              <a:buSzPts val="3200"/>
            </a:pPr>
            <a:r>
              <a:rPr lang="zh-TW" altLang="en-US" b="1" dirty="0">
                <a:solidFill>
                  <a:schemeClr val="bg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研究</a:t>
            </a:r>
            <a:r>
              <a:rPr lang="zh-TW" altLang="en-US" b="1" dirty="0" smtClean="0">
                <a:solidFill>
                  <a:schemeClr val="bg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結論</a:t>
            </a:r>
            <a:endParaRPr lang="en-US" altLang="zh-TW" b="1" dirty="0" smtClean="0">
              <a:solidFill>
                <a:schemeClr val="bg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27632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9" grpId="0"/>
      <p:bldP spid="70" grpId="0"/>
      <p:bldP spid="71" grpId="0"/>
      <p:bldP spid="72" grpId="0"/>
      <p:bldP spid="17" grpId="0" animBg="1"/>
      <p:bldP spid="18" grpId="0" animBg="1"/>
      <p:bldP spid="19" grpId="0" animBg="1"/>
      <p:bldP spid="20" grpId="0" animBg="1"/>
      <p:bldP spid="21" grpId="0" animBg="1"/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椭圆 12"/>
          <p:cNvSpPr/>
          <p:nvPr/>
        </p:nvSpPr>
        <p:spPr>
          <a:xfrm>
            <a:off x="1103313" y="2251075"/>
            <a:ext cx="573087" cy="5730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anchor="ctr"/>
          <a:lstStyle/>
          <a:p>
            <a:pPr algn="ctr" eaLnBrk="1" hangingPunct="1">
              <a:defRPr/>
            </a:pPr>
            <a:endParaRPr lang="zh-CN" altLang="en-US" dirty="0"/>
          </a:p>
        </p:txBody>
      </p:sp>
      <p:sp>
        <p:nvSpPr>
          <p:cNvPr id="14" name="椭圆 13"/>
          <p:cNvSpPr/>
          <p:nvPr/>
        </p:nvSpPr>
        <p:spPr>
          <a:xfrm>
            <a:off x="3178175" y="2251075"/>
            <a:ext cx="573088" cy="5730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5253038" y="2251075"/>
            <a:ext cx="573087" cy="5730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7327900" y="2251075"/>
            <a:ext cx="573088" cy="57308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cxnSp>
        <p:nvCxnSpPr>
          <p:cNvPr id="17" name="直接连接符 16"/>
          <p:cNvCxnSpPr>
            <a:endCxn id="13" idx="2"/>
          </p:cNvCxnSpPr>
          <p:nvPr/>
        </p:nvCxnSpPr>
        <p:spPr>
          <a:xfrm>
            <a:off x="417513" y="2538413"/>
            <a:ext cx="6858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>
            <a:stCxn id="16" idx="6"/>
          </p:cNvCxnSpPr>
          <p:nvPr/>
        </p:nvCxnSpPr>
        <p:spPr>
          <a:xfrm>
            <a:off x="7900988" y="2538413"/>
            <a:ext cx="6858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>
            <a:stCxn id="13" idx="6"/>
            <a:endCxn id="14" idx="2"/>
          </p:cNvCxnSpPr>
          <p:nvPr/>
        </p:nvCxnSpPr>
        <p:spPr>
          <a:xfrm>
            <a:off x="1676400" y="2538413"/>
            <a:ext cx="150177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>
            <a:stCxn id="14" idx="6"/>
            <a:endCxn id="15" idx="2"/>
          </p:cNvCxnSpPr>
          <p:nvPr/>
        </p:nvCxnSpPr>
        <p:spPr>
          <a:xfrm>
            <a:off x="3751263" y="2538413"/>
            <a:ext cx="150177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>
            <a:stCxn id="15" idx="6"/>
            <a:endCxn id="16" idx="2"/>
          </p:cNvCxnSpPr>
          <p:nvPr/>
        </p:nvCxnSpPr>
        <p:spPr>
          <a:xfrm>
            <a:off x="5826125" y="2538413"/>
            <a:ext cx="150177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>
            <a:stCxn id="13" idx="0"/>
          </p:cNvCxnSpPr>
          <p:nvPr/>
        </p:nvCxnSpPr>
        <p:spPr>
          <a:xfrm flipV="1">
            <a:off x="1389063" y="1687513"/>
            <a:ext cx="0" cy="56356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1389063" y="1677988"/>
            <a:ext cx="28733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>
            <a:stCxn id="15" idx="0"/>
          </p:cNvCxnSpPr>
          <p:nvPr/>
        </p:nvCxnSpPr>
        <p:spPr>
          <a:xfrm flipV="1">
            <a:off x="5540375" y="1687513"/>
            <a:ext cx="0" cy="56356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5540375" y="1677988"/>
            <a:ext cx="2857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>
            <a:stCxn id="14" idx="4"/>
          </p:cNvCxnSpPr>
          <p:nvPr/>
        </p:nvCxnSpPr>
        <p:spPr>
          <a:xfrm>
            <a:off x="3463925" y="2824163"/>
            <a:ext cx="0" cy="56356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rot="10800000">
            <a:off x="3178175" y="3398838"/>
            <a:ext cx="2857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>
            <a:stCxn id="16" idx="4"/>
          </p:cNvCxnSpPr>
          <p:nvPr/>
        </p:nvCxnSpPr>
        <p:spPr>
          <a:xfrm>
            <a:off x="7615238" y="2824163"/>
            <a:ext cx="0" cy="56356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rot="10800000">
            <a:off x="7327900" y="3398838"/>
            <a:ext cx="28733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任意多边形 29"/>
          <p:cNvSpPr>
            <a:spLocks noChangeAspect="1"/>
          </p:cNvSpPr>
          <p:nvPr/>
        </p:nvSpPr>
        <p:spPr>
          <a:xfrm>
            <a:off x="5440363" y="2376488"/>
            <a:ext cx="198437" cy="323850"/>
          </a:xfrm>
          <a:custGeom>
            <a:avLst/>
            <a:gdLst>
              <a:gd name="connsiteX0" fmla="*/ 3411 w 2415654"/>
              <a:gd name="connsiteY0" fmla="*/ 1160060 h 3957849"/>
              <a:gd name="connsiteX1" fmla="*/ 392373 w 2415654"/>
              <a:gd name="connsiteY1" fmla="*/ 1160060 h 3957849"/>
              <a:gd name="connsiteX2" fmla="*/ 392373 w 2415654"/>
              <a:gd name="connsiteY2" fmla="*/ 2123285 h 3957849"/>
              <a:gd name="connsiteX3" fmla="*/ 396449 w 2415654"/>
              <a:gd name="connsiteY3" fmla="*/ 2204161 h 3957849"/>
              <a:gd name="connsiteX4" fmla="*/ 791679 w 2415654"/>
              <a:gd name="connsiteY4" fmla="*/ 2811618 h 3957849"/>
              <a:gd name="connsiteX5" fmla="*/ 1612465 w 2415654"/>
              <a:gd name="connsiteY5" fmla="*/ 2818304 h 3957849"/>
              <a:gd name="connsiteX6" fmla="*/ 2024800 w 2415654"/>
              <a:gd name="connsiteY6" fmla="*/ 2108576 h 3957849"/>
              <a:gd name="connsiteX7" fmla="*/ 2026692 w 2415654"/>
              <a:gd name="connsiteY7" fmla="*/ 2108576 h 3957849"/>
              <a:gd name="connsiteX8" fmla="*/ 2026692 w 2415654"/>
              <a:gd name="connsiteY8" fmla="*/ 1160060 h 3957849"/>
              <a:gd name="connsiteX9" fmla="*/ 2415654 w 2415654"/>
              <a:gd name="connsiteY9" fmla="*/ 1160060 h 3957849"/>
              <a:gd name="connsiteX10" fmla="*/ 2415654 w 2415654"/>
              <a:gd name="connsiteY10" fmla="*/ 2108577 h 3957849"/>
              <a:gd name="connsiteX11" fmla="*/ 2415654 w 2415654"/>
              <a:gd name="connsiteY11" fmla="*/ 2135873 h 3957849"/>
              <a:gd name="connsiteX12" fmla="*/ 2413832 w 2415654"/>
              <a:gd name="connsiteY12" fmla="*/ 2135873 h 3957849"/>
              <a:gd name="connsiteX13" fmla="*/ 2404919 w 2415654"/>
              <a:gd name="connsiteY13" fmla="*/ 2269414 h 3957849"/>
              <a:gd name="connsiteX14" fmla="*/ 1806051 w 2415654"/>
              <a:gd name="connsiteY14" fmla="*/ 3157850 h 3957849"/>
              <a:gd name="connsiteX15" fmla="*/ 1509944 w 2415654"/>
              <a:gd name="connsiteY15" fmla="*/ 3278039 h 3957849"/>
              <a:gd name="connsiteX16" fmla="*/ 1433014 w 2415654"/>
              <a:gd name="connsiteY16" fmla="*/ 3292621 h 3957849"/>
              <a:gd name="connsiteX17" fmla="*/ 1433014 w 2415654"/>
              <a:gd name="connsiteY17" fmla="*/ 3718944 h 3957849"/>
              <a:gd name="connsiteX18" fmla="*/ 1194109 w 2415654"/>
              <a:gd name="connsiteY18" fmla="*/ 3957849 h 3957849"/>
              <a:gd name="connsiteX19" fmla="*/ 955204 w 2415654"/>
              <a:gd name="connsiteY19" fmla="*/ 3718944 h 3957849"/>
              <a:gd name="connsiteX20" fmla="*/ 955204 w 2415654"/>
              <a:gd name="connsiteY20" fmla="*/ 3287107 h 3957849"/>
              <a:gd name="connsiteX21" fmla="*/ 886698 w 2415654"/>
              <a:gd name="connsiteY21" fmla="*/ 3272962 h 3957849"/>
              <a:gd name="connsiteX22" fmla="*/ 592588 w 2415654"/>
              <a:gd name="connsiteY22" fmla="*/ 3147965 h 3957849"/>
              <a:gd name="connsiteX23" fmla="*/ 160 w 2415654"/>
              <a:gd name="connsiteY23" fmla="*/ 2088900 h 3957849"/>
              <a:gd name="connsiteX24" fmla="*/ 3411 w 2415654"/>
              <a:gd name="connsiteY24" fmla="*/ 2088953 h 3957849"/>
              <a:gd name="connsiteX25" fmla="*/ 1207827 w 2415654"/>
              <a:gd name="connsiteY25" fmla="*/ 0 h 3957849"/>
              <a:gd name="connsiteX26" fmla="*/ 1849272 w 2415654"/>
              <a:gd name="connsiteY26" fmla="*/ 641445 h 3957849"/>
              <a:gd name="connsiteX27" fmla="*/ 1849272 w 2415654"/>
              <a:gd name="connsiteY27" fmla="*/ 2033516 h 3957849"/>
              <a:gd name="connsiteX28" fmla="*/ 1207827 w 2415654"/>
              <a:gd name="connsiteY28" fmla="*/ 2674961 h 3957849"/>
              <a:gd name="connsiteX29" fmla="*/ 566382 w 2415654"/>
              <a:gd name="connsiteY29" fmla="*/ 2033516 h 3957849"/>
              <a:gd name="connsiteX30" fmla="*/ 566382 w 2415654"/>
              <a:gd name="connsiteY30" fmla="*/ 641445 h 3957849"/>
              <a:gd name="connsiteX31" fmla="*/ 1207827 w 2415654"/>
              <a:gd name="connsiteY31" fmla="*/ 0 h 3957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415654" h="3957849">
                <a:moveTo>
                  <a:pt x="3411" y="1160060"/>
                </a:moveTo>
                <a:lnTo>
                  <a:pt x="392373" y="1160060"/>
                </a:lnTo>
                <a:lnTo>
                  <a:pt x="392373" y="2123285"/>
                </a:lnTo>
                <a:lnTo>
                  <a:pt x="396449" y="2204161"/>
                </a:lnTo>
                <a:cubicBezTo>
                  <a:pt x="425976" y="2455114"/>
                  <a:pt x="570709" y="2680821"/>
                  <a:pt x="791679" y="2811618"/>
                </a:cubicBezTo>
                <a:cubicBezTo>
                  <a:pt x="1044216" y="2961101"/>
                  <a:pt x="1357526" y="2963653"/>
                  <a:pt x="1612465" y="2818304"/>
                </a:cubicBezTo>
                <a:cubicBezTo>
                  <a:pt x="1867404" y="2672955"/>
                  <a:pt x="2024800" y="2402038"/>
                  <a:pt x="2024800" y="2108576"/>
                </a:cubicBezTo>
                <a:lnTo>
                  <a:pt x="2026692" y="2108576"/>
                </a:lnTo>
                <a:lnTo>
                  <a:pt x="2026692" y="1160060"/>
                </a:lnTo>
                <a:lnTo>
                  <a:pt x="2415654" y="1160060"/>
                </a:lnTo>
                <a:lnTo>
                  <a:pt x="2415654" y="2108577"/>
                </a:lnTo>
                <a:lnTo>
                  <a:pt x="2415654" y="2135873"/>
                </a:lnTo>
                <a:lnTo>
                  <a:pt x="2413832" y="2135873"/>
                </a:lnTo>
                <a:lnTo>
                  <a:pt x="2404919" y="2269414"/>
                </a:lnTo>
                <a:cubicBezTo>
                  <a:pt x="2355227" y="2639667"/>
                  <a:pt x="2135844" y="2969825"/>
                  <a:pt x="1806051" y="3157850"/>
                </a:cubicBezTo>
                <a:cubicBezTo>
                  <a:pt x="1711825" y="3211572"/>
                  <a:pt x="1612205" y="3251627"/>
                  <a:pt x="1509944" y="3278039"/>
                </a:cubicBezTo>
                <a:lnTo>
                  <a:pt x="1433014" y="3292621"/>
                </a:lnTo>
                <a:lnTo>
                  <a:pt x="1433014" y="3718944"/>
                </a:lnTo>
                <a:cubicBezTo>
                  <a:pt x="1433014" y="3850888"/>
                  <a:pt x="1326053" y="3957849"/>
                  <a:pt x="1194109" y="3957849"/>
                </a:cubicBezTo>
                <a:cubicBezTo>
                  <a:pt x="1062165" y="3957849"/>
                  <a:pt x="955204" y="3850888"/>
                  <a:pt x="955204" y="3718944"/>
                </a:cubicBezTo>
                <a:lnTo>
                  <a:pt x="955204" y="3287107"/>
                </a:lnTo>
                <a:lnTo>
                  <a:pt x="886698" y="3272962"/>
                </a:lnTo>
                <a:cubicBezTo>
                  <a:pt x="784881" y="3244888"/>
                  <a:pt x="685927" y="3203215"/>
                  <a:pt x="592588" y="3147965"/>
                </a:cubicBezTo>
                <a:cubicBezTo>
                  <a:pt x="219233" y="2926967"/>
                  <a:pt x="-6908" y="2522702"/>
                  <a:pt x="160" y="2088900"/>
                </a:cubicBezTo>
                <a:lnTo>
                  <a:pt x="3411" y="2088953"/>
                </a:lnTo>
                <a:close/>
                <a:moveTo>
                  <a:pt x="1207827" y="0"/>
                </a:moveTo>
                <a:cubicBezTo>
                  <a:pt x="1562087" y="0"/>
                  <a:pt x="1849272" y="287185"/>
                  <a:pt x="1849272" y="641445"/>
                </a:cubicBezTo>
                <a:lnTo>
                  <a:pt x="1849272" y="2033516"/>
                </a:lnTo>
                <a:cubicBezTo>
                  <a:pt x="1849272" y="2387776"/>
                  <a:pt x="1562087" y="2674961"/>
                  <a:pt x="1207827" y="2674961"/>
                </a:cubicBezTo>
                <a:cubicBezTo>
                  <a:pt x="853567" y="2674961"/>
                  <a:pt x="566382" y="2387776"/>
                  <a:pt x="566382" y="2033516"/>
                </a:cubicBezTo>
                <a:lnTo>
                  <a:pt x="566382" y="641445"/>
                </a:lnTo>
                <a:cubicBezTo>
                  <a:pt x="566382" y="287185"/>
                  <a:pt x="853567" y="0"/>
                  <a:pt x="12078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31" name="任意多边形 30"/>
          <p:cNvSpPr>
            <a:spLocks noChangeAspect="1"/>
          </p:cNvSpPr>
          <p:nvPr/>
        </p:nvSpPr>
        <p:spPr>
          <a:xfrm>
            <a:off x="7480300" y="2376488"/>
            <a:ext cx="269875" cy="323850"/>
          </a:xfrm>
          <a:custGeom>
            <a:avLst/>
            <a:gdLst>
              <a:gd name="connsiteX0" fmla="*/ 2088797 w 4696209"/>
              <a:gd name="connsiteY0" fmla="*/ 2028780 h 5645436"/>
              <a:gd name="connsiteX1" fmla="*/ 2539173 w 4696209"/>
              <a:gd name="connsiteY1" fmla="*/ 2028780 h 5645436"/>
              <a:gd name="connsiteX2" fmla="*/ 2539173 w 4696209"/>
              <a:gd name="connsiteY2" fmla="*/ 3205719 h 5645436"/>
              <a:gd name="connsiteX3" fmla="*/ 3543193 w 4696209"/>
              <a:gd name="connsiteY3" fmla="*/ 3785390 h 5645436"/>
              <a:gd name="connsiteX4" fmla="*/ 3318005 w 4696209"/>
              <a:gd name="connsiteY4" fmla="*/ 4175427 h 5645436"/>
              <a:gd name="connsiteX5" fmla="*/ 2088797 w 4696209"/>
              <a:gd name="connsiteY5" fmla="*/ 3465743 h 5645436"/>
              <a:gd name="connsiteX6" fmla="*/ 2098957 w 4696209"/>
              <a:gd name="connsiteY6" fmla="*/ 3448147 h 5645436"/>
              <a:gd name="connsiteX7" fmla="*/ 2088797 w 4696209"/>
              <a:gd name="connsiteY7" fmla="*/ 3448147 h 5645436"/>
              <a:gd name="connsiteX8" fmla="*/ 2348105 w 4696209"/>
              <a:gd name="connsiteY8" fmla="*/ 1488857 h 5645436"/>
              <a:gd name="connsiteX9" fmla="*/ 525293 w 4696209"/>
              <a:gd name="connsiteY9" fmla="*/ 3311669 h 5645436"/>
              <a:gd name="connsiteX10" fmla="*/ 2348105 w 4696209"/>
              <a:gd name="connsiteY10" fmla="*/ 5134481 h 5645436"/>
              <a:gd name="connsiteX11" fmla="*/ 4170917 w 4696209"/>
              <a:gd name="connsiteY11" fmla="*/ 3311669 h 5645436"/>
              <a:gd name="connsiteX12" fmla="*/ 2348105 w 4696209"/>
              <a:gd name="connsiteY12" fmla="*/ 1488857 h 5645436"/>
              <a:gd name="connsiteX13" fmla="*/ 2348105 w 4696209"/>
              <a:gd name="connsiteY13" fmla="*/ 977902 h 5645436"/>
              <a:gd name="connsiteX14" fmla="*/ 4681872 w 4696209"/>
              <a:gd name="connsiteY14" fmla="*/ 3311669 h 5645436"/>
              <a:gd name="connsiteX15" fmla="*/ 2348105 w 4696209"/>
              <a:gd name="connsiteY15" fmla="*/ 5645436 h 5645436"/>
              <a:gd name="connsiteX16" fmla="*/ 14338 w 4696209"/>
              <a:gd name="connsiteY16" fmla="*/ 3311669 h 5645436"/>
              <a:gd name="connsiteX17" fmla="*/ 2348105 w 4696209"/>
              <a:gd name="connsiteY17" fmla="*/ 977902 h 5645436"/>
              <a:gd name="connsiteX18" fmla="*/ 3210794 w 4696209"/>
              <a:gd name="connsiteY18" fmla="*/ 1525 h 5645436"/>
              <a:gd name="connsiteX19" fmla="*/ 3559690 w 4696209"/>
              <a:gd name="connsiteY19" fmla="*/ 82166 h 5645436"/>
              <a:gd name="connsiteX20" fmla="*/ 4389841 w 4696209"/>
              <a:gd name="connsiteY20" fmla="*/ 561454 h 5645436"/>
              <a:gd name="connsiteX21" fmla="*/ 4664989 w 4696209"/>
              <a:gd name="connsiteY21" fmla="*/ 1285059 h 5645436"/>
              <a:gd name="connsiteX22" fmla="*/ 4652365 w 4696209"/>
              <a:gd name="connsiteY22" fmla="*/ 1313093 h 5645436"/>
              <a:gd name="connsiteX23" fmla="*/ 4548130 w 4696209"/>
              <a:gd name="connsiteY23" fmla="*/ 1493633 h 5645436"/>
              <a:gd name="connsiteX24" fmla="*/ 4361174 w 4696209"/>
              <a:gd name="connsiteY24" fmla="*/ 1610458 h 5645436"/>
              <a:gd name="connsiteX25" fmla="*/ 4227467 w 4696209"/>
              <a:gd name="connsiteY25" fmla="*/ 1579554 h 5645436"/>
              <a:gd name="connsiteX26" fmla="*/ 2742962 w 4696209"/>
              <a:gd name="connsiteY26" fmla="*/ 722476 h 5645436"/>
              <a:gd name="connsiteX27" fmla="*/ 2627331 w 4696209"/>
              <a:gd name="connsiteY27" fmla="*/ 490166 h 5645436"/>
              <a:gd name="connsiteX28" fmla="*/ 2634097 w 4696209"/>
              <a:gd name="connsiteY28" fmla="*/ 460273 h 5645436"/>
              <a:gd name="connsiteX29" fmla="*/ 2722954 w 4696209"/>
              <a:gd name="connsiteY29" fmla="*/ 306368 h 5645436"/>
              <a:gd name="connsiteX30" fmla="*/ 3210794 w 4696209"/>
              <a:gd name="connsiteY30" fmla="*/ 1525 h 5645436"/>
              <a:gd name="connsiteX31" fmla="*/ 1485416 w 4696209"/>
              <a:gd name="connsiteY31" fmla="*/ 1525 h 5645436"/>
              <a:gd name="connsiteX32" fmla="*/ 1973255 w 4696209"/>
              <a:gd name="connsiteY32" fmla="*/ 306368 h 5645436"/>
              <a:gd name="connsiteX33" fmla="*/ 2062112 w 4696209"/>
              <a:gd name="connsiteY33" fmla="*/ 460273 h 5645436"/>
              <a:gd name="connsiteX34" fmla="*/ 2068878 w 4696209"/>
              <a:gd name="connsiteY34" fmla="*/ 490166 h 5645436"/>
              <a:gd name="connsiteX35" fmla="*/ 1953247 w 4696209"/>
              <a:gd name="connsiteY35" fmla="*/ 722476 h 5645436"/>
              <a:gd name="connsiteX36" fmla="*/ 468743 w 4696209"/>
              <a:gd name="connsiteY36" fmla="*/ 1579554 h 5645436"/>
              <a:gd name="connsiteX37" fmla="*/ 335035 w 4696209"/>
              <a:gd name="connsiteY37" fmla="*/ 1610458 h 5645436"/>
              <a:gd name="connsiteX38" fmla="*/ 148079 w 4696209"/>
              <a:gd name="connsiteY38" fmla="*/ 1493633 h 5645436"/>
              <a:gd name="connsiteX39" fmla="*/ 43845 w 4696209"/>
              <a:gd name="connsiteY39" fmla="*/ 1313093 h 5645436"/>
              <a:gd name="connsiteX40" fmla="*/ 31220 w 4696209"/>
              <a:gd name="connsiteY40" fmla="*/ 1285059 h 5645436"/>
              <a:gd name="connsiteX41" fmla="*/ 306368 w 4696209"/>
              <a:gd name="connsiteY41" fmla="*/ 561454 h 5645436"/>
              <a:gd name="connsiteX42" fmla="*/ 1136520 w 4696209"/>
              <a:gd name="connsiteY42" fmla="*/ 82166 h 5645436"/>
              <a:gd name="connsiteX43" fmla="*/ 1485416 w 4696209"/>
              <a:gd name="connsiteY43" fmla="*/ 1525 h 5645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4696209" h="5645436">
                <a:moveTo>
                  <a:pt x="2088797" y="2028780"/>
                </a:moveTo>
                <a:lnTo>
                  <a:pt x="2539173" y="2028780"/>
                </a:lnTo>
                <a:lnTo>
                  <a:pt x="2539173" y="3205719"/>
                </a:lnTo>
                <a:lnTo>
                  <a:pt x="3543193" y="3785390"/>
                </a:lnTo>
                <a:lnTo>
                  <a:pt x="3318005" y="4175427"/>
                </a:lnTo>
                <a:lnTo>
                  <a:pt x="2088797" y="3465743"/>
                </a:lnTo>
                <a:lnTo>
                  <a:pt x="2098957" y="3448147"/>
                </a:lnTo>
                <a:lnTo>
                  <a:pt x="2088797" y="3448147"/>
                </a:lnTo>
                <a:close/>
                <a:moveTo>
                  <a:pt x="2348105" y="1488857"/>
                </a:moveTo>
                <a:cubicBezTo>
                  <a:pt x="1341394" y="1488857"/>
                  <a:pt x="525293" y="2304958"/>
                  <a:pt x="525293" y="3311669"/>
                </a:cubicBezTo>
                <a:cubicBezTo>
                  <a:pt x="525293" y="4318380"/>
                  <a:pt x="1341394" y="5134481"/>
                  <a:pt x="2348105" y="5134481"/>
                </a:cubicBezTo>
                <a:cubicBezTo>
                  <a:pt x="3354816" y="5134481"/>
                  <a:pt x="4170917" y="4318380"/>
                  <a:pt x="4170917" y="3311669"/>
                </a:cubicBezTo>
                <a:cubicBezTo>
                  <a:pt x="4170917" y="2304958"/>
                  <a:pt x="3354816" y="1488857"/>
                  <a:pt x="2348105" y="1488857"/>
                </a:cubicBezTo>
                <a:close/>
                <a:moveTo>
                  <a:pt x="2348105" y="977902"/>
                </a:moveTo>
                <a:cubicBezTo>
                  <a:pt x="3637009" y="977902"/>
                  <a:pt x="4681872" y="2022765"/>
                  <a:pt x="4681872" y="3311669"/>
                </a:cubicBezTo>
                <a:cubicBezTo>
                  <a:pt x="4681872" y="4600573"/>
                  <a:pt x="3637009" y="5645436"/>
                  <a:pt x="2348105" y="5645436"/>
                </a:cubicBezTo>
                <a:cubicBezTo>
                  <a:pt x="1059201" y="5645436"/>
                  <a:pt x="14338" y="4600573"/>
                  <a:pt x="14338" y="3311669"/>
                </a:cubicBezTo>
                <a:cubicBezTo>
                  <a:pt x="14338" y="2022765"/>
                  <a:pt x="1059201" y="977902"/>
                  <a:pt x="2348105" y="977902"/>
                </a:cubicBezTo>
                <a:close/>
                <a:moveTo>
                  <a:pt x="3210794" y="1525"/>
                </a:moveTo>
                <a:cubicBezTo>
                  <a:pt x="3328480" y="-6792"/>
                  <a:pt x="3449826" y="18736"/>
                  <a:pt x="3559690" y="82166"/>
                </a:cubicBezTo>
                <a:lnTo>
                  <a:pt x="4389841" y="561454"/>
                </a:lnTo>
                <a:cubicBezTo>
                  <a:pt x="4646190" y="709457"/>
                  <a:pt x="4755086" y="1014775"/>
                  <a:pt x="4664989" y="1285059"/>
                </a:cubicBezTo>
                <a:lnTo>
                  <a:pt x="4652365" y="1313093"/>
                </a:lnTo>
                <a:lnTo>
                  <a:pt x="4548130" y="1493633"/>
                </a:lnTo>
                <a:cubicBezTo>
                  <a:pt x="4507616" y="1563805"/>
                  <a:pt x="4436343" y="1605146"/>
                  <a:pt x="4361174" y="1610458"/>
                </a:cubicBezTo>
                <a:cubicBezTo>
                  <a:pt x="4316074" y="1613646"/>
                  <a:pt x="4269570" y="1603863"/>
                  <a:pt x="4227467" y="1579554"/>
                </a:cubicBezTo>
                <a:lnTo>
                  <a:pt x="2742962" y="722476"/>
                </a:lnTo>
                <a:cubicBezTo>
                  <a:pt x="2658756" y="673860"/>
                  <a:pt x="2616066" y="580949"/>
                  <a:pt x="2627331" y="490166"/>
                </a:cubicBezTo>
                <a:lnTo>
                  <a:pt x="2634097" y="460273"/>
                </a:lnTo>
                <a:lnTo>
                  <a:pt x="2722954" y="306368"/>
                </a:lnTo>
                <a:cubicBezTo>
                  <a:pt x="2828671" y="123262"/>
                  <a:pt x="3014650" y="15387"/>
                  <a:pt x="3210794" y="1525"/>
                </a:cubicBezTo>
                <a:close/>
                <a:moveTo>
                  <a:pt x="1485416" y="1525"/>
                </a:moveTo>
                <a:cubicBezTo>
                  <a:pt x="1681559" y="15386"/>
                  <a:pt x="1867539" y="123262"/>
                  <a:pt x="1973255" y="306368"/>
                </a:cubicBezTo>
                <a:lnTo>
                  <a:pt x="2062112" y="460273"/>
                </a:lnTo>
                <a:lnTo>
                  <a:pt x="2068878" y="490166"/>
                </a:lnTo>
                <a:cubicBezTo>
                  <a:pt x="2080144" y="580949"/>
                  <a:pt x="2037454" y="673859"/>
                  <a:pt x="1953247" y="722476"/>
                </a:cubicBezTo>
                <a:lnTo>
                  <a:pt x="468743" y="1579554"/>
                </a:lnTo>
                <a:cubicBezTo>
                  <a:pt x="426639" y="1603863"/>
                  <a:pt x="380136" y="1613646"/>
                  <a:pt x="335035" y="1610458"/>
                </a:cubicBezTo>
                <a:cubicBezTo>
                  <a:pt x="259866" y="1605146"/>
                  <a:pt x="188593" y="1563805"/>
                  <a:pt x="148079" y="1493633"/>
                </a:cubicBezTo>
                <a:lnTo>
                  <a:pt x="43845" y="1313093"/>
                </a:lnTo>
                <a:lnTo>
                  <a:pt x="31220" y="1285059"/>
                </a:lnTo>
                <a:cubicBezTo>
                  <a:pt x="-58877" y="1014775"/>
                  <a:pt x="50020" y="709457"/>
                  <a:pt x="306368" y="561454"/>
                </a:cubicBezTo>
                <a:lnTo>
                  <a:pt x="1136520" y="82166"/>
                </a:lnTo>
                <a:cubicBezTo>
                  <a:pt x="1246384" y="18736"/>
                  <a:pt x="1367729" y="-6792"/>
                  <a:pt x="1485416" y="152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anchor="ctr"/>
          <a:lstStyle/>
          <a:p>
            <a:pPr algn="ctr" eaLnBrk="1" hangingPunct="1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2" name="任意多边形 31"/>
          <p:cNvSpPr>
            <a:spLocks noChangeAspect="1"/>
          </p:cNvSpPr>
          <p:nvPr/>
        </p:nvSpPr>
        <p:spPr>
          <a:xfrm>
            <a:off x="3297238" y="2376488"/>
            <a:ext cx="323850" cy="323850"/>
          </a:xfrm>
          <a:custGeom>
            <a:avLst/>
            <a:gdLst>
              <a:gd name="connsiteX0" fmla="*/ 2822419 w 5595582"/>
              <a:gd name="connsiteY0" fmla="*/ 2670465 h 5595582"/>
              <a:gd name="connsiteX1" fmla="*/ 2924632 w 5595582"/>
              <a:gd name="connsiteY1" fmla="*/ 2770939 h 5595582"/>
              <a:gd name="connsiteX2" fmla="*/ 2824643 w 5595582"/>
              <a:gd name="connsiteY2" fmla="*/ 2924635 h 5595582"/>
              <a:gd name="connsiteX3" fmla="*/ 2670947 w 5595582"/>
              <a:gd name="connsiteY3" fmla="*/ 2824646 h 5595582"/>
              <a:gd name="connsiteX4" fmla="*/ 2770935 w 5595582"/>
              <a:gd name="connsiteY4" fmla="*/ 2670950 h 5595582"/>
              <a:gd name="connsiteX5" fmla="*/ 2822419 w 5595582"/>
              <a:gd name="connsiteY5" fmla="*/ 2670465 h 5595582"/>
              <a:gd name="connsiteX6" fmla="*/ 2796143 w 5595582"/>
              <a:gd name="connsiteY6" fmla="*/ 2511137 h 5595582"/>
              <a:gd name="connsiteX7" fmla="*/ 2738429 w 5595582"/>
              <a:gd name="connsiteY7" fmla="*/ 2517404 h 5595582"/>
              <a:gd name="connsiteX8" fmla="*/ 2517400 w 5595582"/>
              <a:gd name="connsiteY8" fmla="*/ 2857153 h 5595582"/>
              <a:gd name="connsiteX9" fmla="*/ 2857150 w 5595582"/>
              <a:gd name="connsiteY9" fmla="*/ 3078182 h 5595582"/>
              <a:gd name="connsiteX10" fmla="*/ 3078179 w 5595582"/>
              <a:gd name="connsiteY10" fmla="*/ 2738431 h 5595582"/>
              <a:gd name="connsiteX11" fmla="*/ 2796143 w 5595582"/>
              <a:gd name="connsiteY11" fmla="*/ 2511137 h 5595582"/>
              <a:gd name="connsiteX12" fmla="*/ 4374868 w 5595582"/>
              <a:gd name="connsiteY12" fmla="*/ 1380099 h 5595582"/>
              <a:gd name="connsiteX13" fmla="*/ 3091830 w 5595582"/>
              <a:gd name="connsiteY13" fmla="*/ 3124889 h 5595582"/>
              <a:gd name="connsiteX14" fmla="*/ 1220710 w 5595582"/>
              <a:gd name="connsiteY14" fmla="*/ 4215483 h 5595582"/>
              <a:gd name="connsiteX15" fmla="*/ 2503749 w 5595582"/>
              <a:gd name="connsiteY15" fmla="*/ 2470693 h 5595582"/>
              <a:gd name="connsiteX16" fmla="*/ 2797791 w 5595582"/>
              <a:gd name="connsiteY16" fmla="*/ 424257 h 5595582"/>
              <a:gd name="connsiteX17" fmla="*/ 424257 w 5595582"/>
              <a:gd name="connsiteY17" fmla="*/ 2797791 h 5595582"/>
              <a:gd name="connsiteX18" fmla="*/ 2797791 w 5595582"/>
              <a:gd name="connsiteY18" fmla="*/ 5171325 h 5595582"/>
              <a:gd name="connsiteX19" fmla="*/ 5171325 w 5595582"/>
              <a:gd name="connsiteY19" fmla="*/ 2797791 h 5595582"/>
              <a:gd name="connsiteX20" fmla="*/ 2797791 w 5595582"/>
              <a:gd name="connsiteY20" fmla="*/ 424257 h 5595582"/>
              <a:gd name="connsiteX21" fmla="*/ 2797791 w 5595582"/>
              <a:gd name="connsiteY21" fmla="*/ 0 h 5595582"/>
              <a:gd name="connsiteX22" fmla="*/ 5595582 w 5595582"/>
              <a:gd name="connsiteY22" fmla="*/ 2797791 h 5595582"/>
              <a:gd name="connsiteX23" fmla="*/ 2797791 w 5595582"/>
              <a:gd name="connsiteY23" fmla="*/ 5595582 h 5595582"/>
              <a:gd name="connsiteX24" fmla="*/ 0 w 5595582"/>
              <a:gd name="connsiteY24" fmla="*/ 2797791 h 5595582"/>
              <a:gd name="connsiteX25" fmla="*/ 2797791 w 5595582"/>
              <a:gd name="connsiteY25" fmla="*/ 0 h 5595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595582" h="5595582">
                <a:moveTo>
                  <a:pt x="2822419" y="2670465"/>
                </a:moveTo>
                <a:cubicBezTo>
                  <a:pt x="2872021" y="2680082"/>
                  <a:pt x="2913509" y="2718399"/>
                  <a:pt x="2924632" y="2770939"/>
                </a:cubicBezTo>
                <a:cubicBezTo>
                  <a:pt x="2939463" y="2840992"/>
                  <a:pt x="2894697" y="2909804"/>
                  <a:pt x="2824643" y="2924635"/>
                </a:cubicBezTo>
                <a:cubicBezTo>
                  <a:pt x="2754590" y="2939466"/>
                  <a:pt x="2685778" y="2894699"/>
                  <a:pt x="2670947" y="2824646"/>
                </a:cubicBezTo>
                <a:cubicBezTo>
                  <a:pt x="2656116" y="2754592"/>
                  <a:pt x="2700882" y="2685780"/>
                  <a:pt x="2770935" y="2670950"/>
                </a:cubicBezTo>
                <a:cubicBezTo>
                  <a:pt x="2788449" y="2667242"/>
                  <a:pt x="2805884" y="2667259"/>
                  <a:pt x="2822419" y="2670465"/>
                </a:cubicBezTo>
                <a:close/>
                <a:moveTo>
                  <a:pt x="2796143" y="2511137"/>
                </a:moveTo>
                <a:cubicBezTo>
                  <a:pt x="2777100" y="2511266"/>
                  <a:pt x="2757786" y="2513306"/>
                  <a:pt x="2738429" y="2517404"/>
                </a:cubicBezTo>
                <a:cubicBezTo>
                  <a:pt x="2583574" y="2550187"/>
                  <a:pt x="2484616" y="2702298"/>
                  <a:pt x="2517400" y="2857153"/>
                </a:cubicBezTo>
                <a:cubicBezTo>
                  <a:pt x="2550184" y="3012007"/>
                  <a:pt x="2702296" y="3110966"/>
                  <a:pt x="2857150" y="3078182"/>
                </a:cubicBezTo>
                <a:cubicBezTo>
                  <a:pt x="3012005" y="3045398"/>
                  <a:pt x="3110962" y="2893286"/>
                  <a:pt x="3078179" y="2738431"/>
                </a:cubicBezTo>
                <a:cubicBezTo>
                  <a:pt x="3049492" y="2602933"/>
                  <a:pt x="2929447" y="2510232"/>
                  <a:pt x="2796143" y="2511137"/>
                </a:cubicBezTo>
                <a:close/>
                <a:moveTo>
                  <a:pt x="4374868" y="1380099"/>
                </a:moveTo>
                <a:lnTo>
                  <a:pt x="3091830" y="3124889"/>
                </a:lnTo>
                <a:lnTo>
                  <a:pt x="1220710" y="4215483"/>
                </a:lnTo>
                <a:lnTo>
                  <a:pt x="2503749" y="2470693"/>
                </a:lnTo>
                <a:close/>
                <a:moveTo>
                  <a:pt x="2797791" y="424257"/>
                </a:moveTo>
                <a:cubicBezTo>
                  <a:pt x="1486924" y="424257"/>
                  <a:pt x="424257" y="1486924"/>
                  <a:pt x="424257" y="2797791"/>
                </a:cubicBezTo>
                <a:cubicBezTo>
                  <a:pt x="424257" y="4108658"/>
                  <a:pt x="1486924" y="5171325"/>
                  <a:pt x="2797791" y="5171325"/>
                </a:cubicBezTo>
                <a:cubicBezTo>
                  <a:pt x="4108658" y="5171325"/>
                  <a:pt x="5171325" y="4108658"/>
                  <a:pt x="5171325" y="2797791"/>
                </a:cubicBezTo>
                <a:cubicBezTo>
                  <a:pt x="5171325" y="1486924"/>
                  <a:pt x="4108658" y="424257"/>
                  <a:pt x="2797791" y="424257"/>
                </a:cubicBezTo>
                <a:close/>
                <a:moveTo>
                  <a:pt x="2797791" y="0"/>
                </a:moveTo>
                <a:cubicBezTo>
                  <a:pt x="4342968" y="0"/>
                  <a:pt x="5595582" y="1252614"/>
                  <a:pt x="5595582" y="2797791"/>
                </a:cubicBezTo>
                <a:cubicBezTo>
                  <a:pt x="5595582" y="4342968"/>
                  <a:pt x="4342968" y="5595582"/>
                  <a:pt x="2797791" y="5595582"/>
                </a:cubicBezTo>
                <a:cubicBezTo>
                  <a:pt x="1252614" y="5595582"/>
                  <a:pt x="0" y="4342968"/>
                  <a:pt x="0" y="2797791"/>
                </a:cubicBezTo>
                <a:cubicBezTo>
                  <a:pt x="0" y="1252614"/>
                  <a:pt x="1252614" y="0"/>
                  <a:pt x="279779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anchor="ctr"/>
          <a:lstStyle/>
          <a:p>
            <a:pPr algn="ctr" eaLnBrk="1" hangingPunct="1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3" name="任意多边形 32"/>
          <p:cNvSpPr>
            <a:spLocks noChangeAspect="1"/>
          </p:cNvSpPr>
          <p:nvPr/>
        </p:nvSpPr>
        <p:spPr>
          <a:xfrm>
            <a:off x="1263650" y="2376488"/>
            <a:ext cx="252413" cy="323850"/>
          </a:xfrm>
          <a:custGeom>
            <a:avLst/>
            <a:gdLst>
              <a:gd name="connsiteX0" fmla="*/ 2053988 w 4790420"/>
              <a:gd name="connsiteY0" fmla="*/ 847831 h 6158425"/>
              <a:gd name="connsiteX1" fmla="*/ 330076 w 4790420"/>
              <a:gd name="connsiteY1" fmla="*/ 2571743 h 6158425"/>
              <a:gd name="connsiteX2" fmla="*/ 2053988 w 4790420"/>
              <a:gd name="connsiteY2" fmla="*/ 4295655 h 6158425"/>
              <a:gd name="connsiteX3" fmla="*/ 3777900 w 4790420"/>
              <a:gd name="connsiteY3" fmla="*/ 2571743 h 6158425"/>
              <a:gd name="connsiteX4" fmla="*/ 2053988 w 4790420"/>
              <a:gd name="connsiteY4" fmla="*/ 847831 h 6158425"/>
              <a:gd name="connsiteX5" fmla="*/ 2053988 w 4790420"/>
              <a:gd name="connsiteY5" fmla="*/ 517755 h 6158425"/>
              <a:gd name="connsiteX6" fmla="*/ 4107976 w 4790420"/>
              <a:gd name="connsiteY6" fmla="*/ 2571743 h 6158425"/>
              <a:gd name="connsiteX7" fmla="*/ 2053988 w 4790420"/>
              <a:gd name="connsiteY7" fmla="*/ 4625731 h 6158425"/>
              <a:gd name="connsiteX8" fmla="*/ 0 w 4790420"/>
              <a:gd name="connsiteY8" fmla="*/ 2571743 h 6158425"/>
              <a:gd name="connsiteX9" fmla="*/ 2053988 w 4790420"/>
              <a:gd name="connsiteY9" fmla="*/ 517755 h 6158425"/>
              <a:gd name="connsiteX10" fmla="*/ 2988811 w 4790420"/>
              <a:gd name="connsiteY10" fmla="*/ 0 h 6158425"/>
              <a:gd name="connsiteX11" fmla="*/ 4768061 w 4790420"/>
              <a:gd name="connsiteY11" fmla="*/ 2223084 h 6158425"/>
              <a:gd name="connsiteX12" fmla="*/ 3608480 w 4790420"/>
              <a:gd name="connsiteY12" fmla="*/ 4823700 h 6158425"/>
              <a:gd name="connsiteX13" fmla="*/ 2394040 w 4790420"/>
              <a:gd name="connsiteY13" fmla="*/ 5286916 h 6158425"/>
              <a:gd name="connsiteX14" fmla="*/ 2333767 w 4790420"/>
              <a:gd name="connsiteY14" fmla="*/ 5292401 h 6158425"/>
              <a:gd name="connsiteX15" fmla="*/ 2333767 w 4790420"/>
              <a:gd name="connsiteY15" fmla="*/ 5858175 h 6158425"/>
              <a:gd name="connsiteX16" fmla="*/ 3057098 w 4790420"/>
              <a:gd name="connsiteY16" fmla="*/ 5858175 h 6158425"/>
              <a:gd name="connsiteX17" fmla="*/ 3057098 w 4790420"/>
              <a:gd name="connsiteY17" fmla="*/ 6158425 h 6158425"/>
              <a:gd name="connsiteX18" fmla="*/ 1310186 w 4790420"/>
              <a:gd name="connsiteY18" fmla="*/ 6158425 h 6158425"/>
              <a:gd name="connsiteX19" fmla="*/ 1310186 w 4790420"/>
              <a:gd name="connsiteY19" fmla="*/ 5858175 h 6158425"/>
              <a:gd name="connsiteX20" fmla="*/ 2033517 w 4790420"/>
              <a:gd name="connsiteY20" fmla="*/ 5858175 h 6158425"/>
              <a:gd name="connsiteX21" fmla="*/ 2033517 w 4790420"/>
              <a:gd name="connsiteY21" fmla="*/ 5307773 h 6158425"/>
              <a:gd name="connsiteX22" fmla="*/ 2024915 w 4790420"/>
              <a:gd name="connsiteY22" fmla="*/ 5307973 h 6158425"/>
              <a:gd name="connsiteX23" fmla="*/ 765677 w 4790420"/>
              <a:gd name="connsiteY23" fmla="*/ 4985869 h 6158425"/>
              <a:gd name="connsiteX24" fmla="*/ 928493 w 4790420"/>
              <a:gd name="connsiteY24" fmla="*/ 4680772 h 6158425"/>
              <a:gd name="connsiteX25" fmla="*/ 3412023 w 4790420"/>
              <a:gd name="connsiteY25" fmla="*/ 4539098 h 6158425"/>
              <a:gd name="connsiteX26" fmla="*/ 4425057 w 4790420"/>
              <a:gd name="connsiteY26" fmla="*/ 2267148 h 6158425"/>
              <a:gd name="connsiteX27" fmla="*/ 2870669 w 4790420"/>
              <a:gd name="connsiteY27" fmla="*/ 325018 h 615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790420" h="6158425">
                <a:moveTo>
                  <a:pt x="2053988" y="847831"/>
                </a:moveTo>
                <a:cubicBezTo>
                  <a:pt x="1101898" y="847831"/>
                  <a:pt x="330076" y="1619653"/>
                  <a:pt x="330076" y="2571743"/>
                </a:cubicBezTo>
                <a:cubicBezTo>
                  <a:pt x="330076" y="3523833"/>
                  <a:pt x="1101898" y="4295655"/>
                  <a:pt x="2053988" y="4295655"/>
                </a:cubicBezTo>
                <a:cubicBezTo>
                  <a:pt x="3006078" y="4295655"/>
                  <a:pt x="3777900" y="3523833"/>
                  <a:pt x="3777900" y="2571743"/>
                </a:cubicBezTo>
                <a:cubicBezTo>
                  <a:pt x="3777900" y="1619653"/>
                  <a:pt x="3006078" y="847831"/>
                  <a:pt x="2053988" y="847831"/>
                </a:cubicBezTo>
                <a:close/>
                <a:moveTo>
                  <a:pt x="2053988" y="517755"/>
                </a:moveTo>
                <a:cubicBezTo>
                  <a:pt x="3188374" y="517755"/>
                  <a:pt x="4107976" y="1437357"/>
                  <a:pt x="4107976" y="2571743"/>
                </a:cubicBezTo>
                <a:cubicBezTo>
                  <a:pt x="4107976" y="3706129"/>
                  <a:pt x="3188374" y="4625731"/>
                  <a:pt x="2053988" y="4625731"/>
                </a:cubicBezTo>
                <a:cubicBezTo>
                  <a:pt x="919602" y="4625731"/>
                  <a:pt x="0" y="3706129"/>
                  <a:pt x="0" y="2571743"/>
                </a:cubicBezTo>
                <a:cubicBezTo>
                  <a:pt x="0" y="1437357"/>
                  <a:pt x="919602" y="517755"/>
                  <a:pt x="2053988" y="517755"/>
                </a:cubicBezTo>
                <a:close/>
                <a:moveTo>
                  <a:pt x="2988811" y="0"/>
                </a:moveTo>
                <a:cubicBezTo>
                  <a:pt x="3951100" y="349790"/>
                  <a:pt x="4637600" y="1207537"/>
                  <a:pt x="4768061" y="2223084"/>
                </a:cubicBezTo>
                <a:cubicBezTo>
                  <a:pt x="4898521" y="3238630"/>
                  <a:pt x="4451113" y="4242043"/>
                  <a:pt x="3608480" y="4823700"/>
                </a:cubicBezTo>
                <a:cubicBezTo>
                  <a:pt x="3239828" y="5078175"/>
                  <a:pt x="2822516" y="5233293"/>
                  <a:pt x="2394040" y="5286916"/>
                </a:cubicBezTo>
                <a:lnTo>
                  <a:pt x="2333767" y="5292401"/>
                </a:lnTo>
                <a:lnTo>
                  <a:pt x="2333767" y="5858175"/>
                </a:lnTo>
                <a:lnTo>
                  <a:pt x="3057098" y="5858175"/>
                </a:lnTo>
                <a:lnTo>
                  <a:pt x="3057098" y="6158425"/>
                </a:lnTo>
                <a:lnTo>
                  <a:pt x="1310186" y="6158425"/>
                </a:lnTo>
                <a:lnTo>
                  <a:pt x="1310186" y="5858175"/>
                </a:lnTo>
                <a:lnTo>
                  <a:pt x="2033517" y="5858175"/>
                </a:lnTo>
                <a:lnTo>
                  <a:pt x="2033517" y="5307773"/>
                </a:lnTo>
                <a:lnTo>
                  <a:pt x="2024915" y="5307973"/>
                </a:lnTo>
                <a:cubicBezTo>
                  <a:pt x="1593121" y="5303425"/>
                  <a:pt x="1160876" y="5196770"/>
                  <a:pt x="765677" y="4985869"/>
                </a:cubicBezTo>
                <a:lnTo>
                  <a:pt x="928493" y="4680772"/>
                </a:lnTo>
                <a:cubicBezTo>
                  <a:pt x="1717645" y="5101908"/>
                  <a:pt x="2675882" y="5047244"/>
                  <a:pt x="3412023" y="4539098"/>
                </a:cubicBezTo>
                <a:cubicBezTo>
                  <a:pt x="4148164" y="4030951"/>
                  <a:pt x="4539029" y="3154350"/>
                  <a:pt x="4425057" y="2267148"/>
                </a:cubicBezTo>
                <a:cubicBezTo>
                  <a:pt x="4311084" y="1379947"/>
                  <a:pt x="3711344" y="630601"/>
                  <a:pt x="2870669" y="3250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anchor="ctr"/>
          <a:lstStyle/>
          <a:p>
            <a:pPr algn="ctr" eaLnBrk="1" hangingPunct="1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1815258" y="765226"/>
            <a:ext cx="2700233" cy="1309211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lIns="68589" tIns="34295" rIns="68589" bIns="34295">
            <a:spAutoFit/>
          </a:bodyPr>
          <a:lstStyle/>
          <a:p>
            <a:pPr algn="ctr" eaLnBrk="1" hangingPunct="1">
              <a:defRPr/>
            </a:pPr>
            <a:r>
              <a:rPr lang="zh-TW" altLang="en-US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無論成績高低，</a:t>
            </a:r>
            <a:r>
              <a:rPr lang="en-US" altLang="zh-TW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3C</a:t>
            </a:r>
            <a:r>
              <a:rPr lang="zh-TW" altLang="en-US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產品的使用是國中生重要的社交途徑，成年人在禁止使用</a:t>
            </a:r>
            <a:r>
              <a:rPr lang="en-US" altLang="zh-TW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3C</a:t>
            </a:r>
            <a:r>
              <a:rPr lang="zh-TW" altLang="en-US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產品時，應考量到此點。</a:t>
            </a:r>
            <a:endParaRPr lang="en-US" altLang="zh-TW" b="1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5937257" y="316563"/>
            <a:ext cx="2934477" cy="1612165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lIns="68589" tIns="34295" rIns="68589" bIns="34295">
            <a:spAutoFit/>
          </a:bodyPr>
          <a:lstStyle/>
          <a:p>
            <a:pPr algn="ctr" eaLnBrk="1" hangingPunct="1">
              <a:defRPr/>
            </a:pPr>
            <a:r>
              <a:rPr lang="zh-TW" altLang="en-US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無論成績高低，受調查的學生每日使用</a:t>
            </a:r>
            <a:r>
              <a:rPr lang="en-US" altLang="zh-TW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3C</a:t>
            </a:r>
            <a:r>
              <a:rPr lang="zh-TW" altLang="en-US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時間都在</a:t>
            </a:r>
            <a:r>
              <a:rPr lang="en-US" altLang="zh-TW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TW" altLang="en-US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小時以上，已達網路成癮標準，須正視這個問題，加強</a:t>
            </a:r>
            <a:r>
              <a:rPr lang="en-US" altLang="zh-TW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3C</a:t>
            </a:r>
            <a:r>
              <a:rPr lang="zh-TW" altLang="en-US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使用教育是可能的解決方法。</a:t>
            </a:r>
            <a:endParaRPr lang="zh-CN" altLang="en-US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339047" y="3056966"/>
            <a:ext cx="2749201" cy="1612165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lIns="68589" tIns="34295" rIns="68589" bIns="34295">
            <a:spAutoFit/>
          </a:bodyPr>
          <a:lstStyle/>
          <a:p>
            <a:pPr algn="ctr" eaLnBrk="1" hangingPunct="1">
              <a:defRPr/>
            </a:pPr>
            <a:r>
              <a:rPr lang="zh-TW" altLang="en-US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無論成績高低，選擇使用的軟體都僅具有低知識性，家長應當知道「接觸</a:t>
            </a:r>
            <a:r>
              <a:rPr lang="en-US" altLang="zh-TW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3C</a:t>
            </a:r>
            <a:r>
              <a:rPr lang="zh-TW" altLang="en-US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是為了求知」為藉口的機會非常大，需小心控制。</a:t>
            </a:r>
            <a:endParaRPr lang="zh-CN" altLang="en-US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4187122" y="2973636"/>
            <a:ext cx="3062090" cy="1612165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lIns="68589" tIns="34295" rIns="68589" bIns="34295">
            <a:spAutoFit/>
          </a:bodyPr>
          <a:lstStyle/>
          <a:p>
            <a:pPr algn="ctr" eaLnBrk="1" hangingPunct="1">
              <a:defRPr/>
            </a:pPr>
            <a:r>
              <a:rPr lang="zh-TW" altLang="en-US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由於</a:t>
            </a:r>
            <a:r>
              <a:rPr lang="en-US" altLang="zh-TW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3C</a:t>
            </a:r>
            <a:r>
              <a:rPr lang="zh-TW" altLang="en-US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產品已確實造成泛濫，學校應重視</a:t>
            </a:r>
            <a:r>
              <a:rPr lang="en-US" altLang="zh-TW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3C</a:t>
            </a:r>
            <a:r>
              <a:rPr lang="zh-TW" altLang="en-US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產品使用課題，在教學上設計適當的課程，讓學生將</a:t>
            </a:r>
            <a:r>
              <a:rPr lang="en-US" altLang="zh-TW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3C</a:t>
            </a:r>
            <a:r>
              <a:rPr lang="zh-TW" altLang="en-US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使用轉化成正面有幫助的事。</a:t>
            </a:r>
            <a:endParaRPr lang="zh-CN" altLang="en-US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Google Shape;183;p21"/>
          <p:cNvSpPr/>
          <p:nvPr/>
        </p:nvSpPr>
        <p:spPr>
          <a:xfrm>
            <a:off x="127399" y="268300"/>
            <a:ext cx="1817941" cy="4107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25400" cap="flat" cmpd="sng">
            <a:solidFill>
              <a:srgbClr val="5399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文字方塊 43"/>
          <p:cNvSpPr txBox="1"/>
          <p:nvPr/>
        </p:nvSpPr>
        <p:spPr>
          <a:xfrm>
            <a:off x="259975" y="322730"/>
            <a:ext cx="22142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研究貢獻與建議</a:t>
            </a:r>
            <a:endParaRPr lang="zh-TW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5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id="7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8750"/>
                            </p:stCondLst>
                            <p:childTnLst>
                              <p:par>
                                <p:cTn id="10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9250"/>
                            </p:stCondLst>
                            <p:childTnLst>
                              <p:par>
                                <p:cTn id="10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35" grpId="0" animBg="1"/>
      <p:bldP spid="37" grpId="0" animBg="1"/>
      <p:bldP spid="39" grpId="0" animBg="1"/>
      <p:bldP spid="4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3"/>
          <p:cNvSpPr/>
          <p:nvPr/>
        </p:nvSpPr>
        <p:spPr>
          <a:xfrm>
            <a:off x="1268413" y="2238375"/>
            <a:ext cx="1074737" cy="1082675"/>
          </a:xfrm>
          <a:custGeom>
            <a:avLst/>
            <a:gdLst/>
            <a:ahLst/>
            <a:cxnLst/>
            <a:rect l="l" t="t" r="r" b="b"/>
            <a:pathLst>
              <a:path w="402" h="402" extrusionOk="0">
                <a:moveTo>
                  <a:pt x="373" y="209"/>
                </a:moveTo>
                <a:cubicBezTo>
                  <a:pt x="373" y="203"/>
                  <a:pt x="373" y="197"/>
                  <a:pt x="372" y="190"/>
                </a:cubicBezTo>
                <a:cubicBezTo>
                  <a:pt x="401" y="170"/>
                  <a:pt x="401" y="170"/>
                  <a:pt x="401" y="170"/>
                </a:cubicBezTo>
                <a:cubicBezTo>
                  <a:pt x="389" y="124"/>
                  <a:pt x="389" y="124"/>
                  <a:pt x="389" y="124"/>
                </a:cubicBezTo>
                <a:cubicBezTo>
                  <a:pt x="353" y="123"/>
                  <a:pt x="353" y="123"/>
                  <a:pt x="353" y="123"/>
                </a:cubicBezTo>
                <a:cubicBezTo>
                  <a:pt x="351" y="117"/>
                  <a:pt x="347" y="111"/>
                  <a:pt x="344" y="107"/>
                </a:cubicBezTo>
                <a:cubicBezTo>
                  <a:pt x="360" y="74"/>
                  <a:pt x="360" y="74"/>
                  <a:pt x="360" y="74"/>
                </a:cubicBezTo>
                <a:cubicBezTo>
                  <a:pt x="325" y="41"/>
                  <a:pt x="325" y="41"/>
                  <a:pt x="325" y="41"/>
                </a:cubicBezTo>
                <a:cubicBezTo>
                  <a:pt x="293" y="57"/>
                  <a:pt x="293" y="57"/>
                  <a:pt x="293" y="57"/>
                </a:cubicBezTo>
                <a:cubicBezTo>
                  <a:pt x="288" y="54"/>
                  <a:pt x="282" y="51"/>
                  <a:pt x="277" y="48"/>
                </a:cubicBezTo>
                <a:cubicBezTo>
                  <a:pt x="275" y="12"/>
                  <a:pt x="275" y="12"/>
                  <a:pt x="275" y="12"/>
                </a:cubicBezTo>
                <a:cubicBezTo>
                  <a:pt x="251" y="6"/>
                  <a:pt x="251" y="6"/>
                  <a:pt x="251" y="6"/>
                </a:cubicBezTo>
                <a:cubicBezTo>
                  <a:pt x="228" y="0"/>
                  <a:pt x="228" y="0"/>
                  <a:pt x="228" y="0"/>
                </a:cubicBezTo>
                <a:cubicBezTo>
                  <a:pt x="209" y="30"/>
                  <a:pt x="209" y="30"/>
                  <a:pt x="209" y="30"/>
                </a:cubicBezTo>
                <a:cubicBezTo>
                  <a:pt x="203" y="30"/>
                  <a:pt x="196" y="30"/>
                  <a:pt x="190" y="30"/>
                </a:cubicBezTo>
                <a:cubicBezTo>
                  <a:pt x="170" y="1"/>
                  <a:pt x="170" y="1"/>
                  <a:pt x="170" y="1"/>
                </a:cubicBezTo>
                <a:cubicBezTo>
                  <a:pt x="124" y="13"/>
                  <a:pt x="124" y="13"/>
                  <a:pt x="124" y="13"/>
                </a:cubicBezTo>
                <a:cubicBezTo>
                  <a:pt x="122" y="49"/>
                  <a:pt x="122" y="49"/>
                  <a:pt x="122" y="49"/>
                </a:cubicBezTo>
                <a:cubicBezTo>
                  <a:pt x="116" y="52"/>
                  <a:pt x="111" y="55"/>
                  <a:pt x="106" y="59"/>
                </a:cubicBezTo>
                <a:cubicBezTo>
                  <a:pt x="74" y="43"/>
                  <a:pt x="74" y="43"/>
                  <a:pt x="74" y="43"/>
                </a:cubicBezTo>
                <a:cubicBezTo>
                  <a:pt x="41" y="77"/>
                  <a:pt x="41" y="77"/>
                  <a:pt x="41" y="77"/>
                </a:cubicBezTo>
                <a:cubicBezTo>
                  <a:pt x="56" y="109"/>
                  <a:pt x="56" y="109"/>
                  <a:pt x="56" y="109"/>
                </a:cubicBezTo>
                <a:cubicBezTo>
                  <a:pt x="53" y="114"/>
                  <a:pt x="50" y="120"/>
                  <a:pt x="47" y="126"/>
                </a:cubicBezTo>
                <a:cubicBezTo>
                  <a:pt x="12" y="128"/>
                  <a:pt x="12" y="128"/>
                  <a:pt x="12" y="128"/>
                </a:cubicBezTo>
                <a:cubicBezTo>
                  <a:pt x="6" y="151"/>
                  <a:pt x="6" y="151"/>
                  <a:pt x="6" y="151"/>
                </a:cubicBezTo>
                <a:cubicBezTo>
                  <a:pt x="0" y="174"/>
                  <a:pt x="0" y="174"/>
                  <a:pt x="0" y="174"/>
                </a:cubicBezTo>
                <a:cubicBezTo>
                  <a:pt x="30" y="194"/>
                  <a:pt x="30" y="194"/>
                  <a:pt x="30" y="194"/>
                </a:cubicBezTo>
                <a:cubicBezTo>
                  <a:pt x="30" y="200"/>
                  <a:pt x="30" y="206"/>
                  <a:pt x="30" y="212"/>
                </a:cubicBezTo>
                <a:cubicBezTo>
                  <a:pt x="0" y="233"/>
                  <a:pt x="0" y="233"/>
                  <a:pt x="0" y="233"/>
                </a:cubicBezTo>
                <a:cubicBezTo>
                  <a:pt x="13" y="279"/>
                  <a:pt x="13" y="279"/>
                  <a:pt x="13" y="279"/>
                </a:cubicBezTo>
                <a:cubicBezTo>
                  <a:pt x="49" y="280"/>
                  <a:pt x="49" y="280"/>
                  <a:pt x="49" y="280"/>
                </a:cubicBezTo>
                <a:cubicBezTo>
                  <a:pt x="52" y="286"/>
                  <a:pt x="55" y="291"/>
                  <a:pt x="59" y="296"/>
                </a:cubicBezTo>
                <a:cubicBezTo>
                  <a:pt x="43" y="328"/>
                  <a:pt x="43" y="328"/>
                  <a:pt x="43" y="328"/>
                </a:cubicBezTo>
                <a:cubicBezTo>
                  <a:pt x="77" y="362"/>
                  <a:pt x="77" y="362"/>
                  <a:pt x="77" y="362"/>
                </a:cubicBezTo>
                <a:cubicBezTo>
                  <a:pt x="109" y="345"/>
                  <a:pt x="109" y="345"/>
                  <a:pt x="109" y="345"/>
                </a:cubicBezTo>
                <a:cubicBezTo>
                  <a:pt x="114" y="349"/>
                  <a:pt x="119" y="352"/>
                  <a:pt x="125" y="355"/>
                </a:cubicBezTo>
                <a:cubicBezTo>
                  <a:pt x="128" y="390"/>
                  <a:pt x="128" y="390"/>
                  <a:pt x="128" y="390"/>
                </a:cubicBezTo>
                <a:cubicBezTo>
                  <a:pt x="150" y="396"/>
                  <a:pt x="150" y="396"/>
                  <a:pt x="150" y="396"/>
                </a:cubicBezTo>
                <a:cubicBezTo>
                  <a:pt x="174" y="402"/>
                  <a:pt x="174" y="402"/>
                  <a:pt x="174" y="402"/>
                </a:cubicBezTo>
                <a:cubicBezTo>
                  <a:pt x="194" y="373"/>
                  <a:pt x="194" y="373"/>
                  <a:pt x="194" y="373"/>
                </a:cubicBezTo>
                <a:cubicBezTo>
                  <a:pt x="200" y="373"/>
                  <a:pt x="206" y="373"/>
                  <a:pt x="212" y="372"/>
                </a:cubicBezTo>
                <a:cubicBezTo>
                  <a:pt x="232" y="402"/>
                  <a:pt x="232" y="402"/>
                  <a:pt x="232" y="402"/>
                </a:cubicBezTo>
                <a:cubicBezTo>
                  <a:pt x="278" y="389"/>
                  <a:pt x="278" y="389"/>
                  <a:pt x="278" y="389"/>
                </a:cubicBezTo>
                <a:cubicBezTo>
                  <a:pt x="280" y="353"/>
                  <a:pt x="280" y="353"/>
                  <a:pt x="280" y="353"/>
                </a:cubicBezTo>
                <a:cubicBezTo>
                  <a:pt x="285" y="351"/>
                  <a:pt x="291" y="348"/>
                  <a:pt x="296" y="344"/>
                </a:cubicBezTo>
                <a:cubicBezTo>
                  <a:pt x="328" y="360"/>
                  <a:pt x="328" y="360"/>
                  <a:pt x="328" y="360"/>
                </a:cubicBezTo>
                <a:cubicBezTo>
                  <a:pt x="362" y="326"/>
                  <a:pt x="362" y="326"/>
                  <a:pt x="362" y="326"/>
                </a:cubicBezTo>
                <a:cubicBezTo>
                  <a:pt x="345" y="294"/>
                  <a:pt x="345" y="294"/>
                  <a:pt x="345" y="294"/>
                </a:cubicBezTo>
                <a:cubicBezTo>
                  <a:pt x="349" y="289"/>
                  <a:pt x="352" y="283"/>
                  <a:pt x="354" y="277"/>
                </a:cubicBezTo>
                <a:cubicBezTo>
                  <a:pt x="390" y="275"/>
                  <a:pt x="390" y="275"/>
                  <a:pt x="390" y="275"/>
                </a:cubicBezTo>
                <a:cubicBezTo>
                  <a:pt x="396" y="251"/>
                  <a:pt x="396" y="251"/>
                  <a:pt x="396" y="251"/>
                </a:cubicBezTo>
                <a:cubicBezTo>
                  <a:pt x="402" y="229"/>
                  <a:pt x="402" y="229"/>
                  <a:pt x="402" y="229"/>
                </a:cubicBezTo>
                <a:cubicBezTo>
                  <a:pt x="373" y="209"/>
                  <a:pt x="373" y="209"/>
                  <a:pt x="373" y="209"/>
                </a:cubicBezTo>
                <a:cubicBezTo>
                  <a:pt x="373" y="209"/>
                  <a:pt x="373" y="209"/>
                  <a:pt x="373" y="209"/>
                </a:cubicBezTo>
                <a:close/>
                <a:moveTo>
                  <a:pt x="166" y="335"/>
                </a:moveTo>
                <a:cubicBezTo>
                  <a:pt x="93" y="316"/>
                  <a:pt x="48" y="241"/>
                  <a:pt x="67" y="167"/>
                </a:cubicBezTo>
                <a:cubicBezTo>
                  <a:pt x="87" y="93"/>
                  <a:pt x="162" y="49"/>
                  <a:pt x="235" y="68"/>
                </a:cubicBezTo>
                <a:cubicBezTo>
                  <a:pt x="309" y="87"/>
                  <a:pt x="354" y="162"/>
                  <a:pt x="335" y="236"/>
                </a:cubicBezTo>
                <a:cubicBezTo>
                  <a:pt x="316" y="310"/>
                  <a:pt x="241" y="354"/>
                  <a:pt x="166" y="335"/>
                </a:cubicBezTo>
                <a:close/>
              </a:path>
            </a:pathLst>
          </a:custGeom>
          <a:solidFill>
            <a:srgbClr val="767676"/>
          </a:solidFill>
          <a:ln>
            <a:noFill/>
          </a:ln>
        </p:spPr>
        <p:txBody>
          <a:bodyPr spcFirstLastPara="1" wrap="square" lIns="91450" tIns="45725" rIns="91450" bIns="457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23"/>
          <p:cNvSpPr/>
          <p:nvPr/>
        </p:nvSpPr>
        <p:spPr>
          <a:xfrm>
            <a:off x="1139825" y="2155825"/>
            <a:ext cx="431800" cy="496888"/>
          </a:xfrm>
          <a:custGeom>
            <a:avLst/>
            <a:gdLst/>
            <a:ahLst/>
            <a:cxnLst/>
            <a:rect l="l" t="t" r="r" b="b"/>
            <a:pathLst>
              <a:path w="162" h="185" extrusionOk="0">
                <a:moveTo>
                  <a:pt x="162" y="0"/>
                </a:moveTo>
                <a:cubicBezTo>
                  <a:pt x="96" y="14"/>
                  <a:pt x="96" y="14"/>
                  <a:pt x="96" y="14"/>
                </a:cubicBezTo>
                <a:cubicBezTo>
                  <a:pt x="102" y="25"/>
                  <a:pt x="102" y="25"/>
                  <a:pt x="102" y="25"/>
                </a:cubicBezTo>
                <a:cubicBezTo>
                  <a:pt x="51" y="62"/>
                  <a:pt x="14" y="117"/>
                  <a:pt x="1" y="178"/>
                </a:cubicBezTo>
                <a:cubicBezTo>
                  <a:pt x="0" y="181"/>
                  <a:pt x="2" y="184"/>
                  <a:pt x="5" y="185"/>
                </a:cubicBezTo>
                <a:cubicBezTo>
                  <a:pt x="6" y="185"/>
                  <a:pt x="6" y="185"/>
                  <a:pt x="7" y="185"/>
                </a:cubicBezTo>
                <a:cubicBezTo>
                  <a:pt x="10" y="185"/>
                  <a:pt x="12" y="183"/>
                  <a:pt x="13" y="180"/>
                </a:cubicBezTo>
                <a:cubicBezTo>
                  <a:pt x="25" y="123"/>
                  <a:pt x="59" y="71"/>
                  <a:pt x="107" y="36"/>
                </a:cubicBezTo>
                <a:cubicBezTo>
                  <a:pt x="112" y="45"/>
                  <a:pt x="112" y="45"/>
                  <a:pt x="112" y="45"/>
                </a:cubicBezTo>
                <a:lnTo>
                  <a:pt x="162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spcFirstLastPara="1" wrap="square" lIns="91450" tIns="45725" rIns="91450" bIns="457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23"/>
          <p:cNvSpPr/>
          <p:nvPr/>
        </p:nvSpPr>
        <p:spPr>
          <a:xfrm>
            <a:off x="1481138" y="2454275"/>
            <a:ext cx="647700" cy="651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50" tIns="45725" rIns="91450" bIns="457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23"/>
          <p:cNvSpPr/>
          <p:nvPr/>
        </p:nvSpPr>
        <p:spPr>
          <a:xfrm>
            <a:off x="6800850" y="2238375"/>
            <a:ext cx="1074738" cy="1082675"/>
          </a:xfrm>
          <a:custGeom>
            <a:avLst/>
            <a:gdLst/>
            <a:ahLst/>
            <a:cxnLst/>
            <a:rect l="l" t="t" r="r" b="b"/>
            <a:pathLst>
              <a:path w="402" h="402" extrusionOk="0">
                <a:moveTo>
                  <a:pt x="373" y="209"/>
                </a:moveTo>
                <a:cubicBezTo>
                  <a:pt x="373" y="203"/>
                  <a:pt x="373" y="197"/>
                  <a:pt x="372" y="190"/>
                </a:cubicBezTo>
                <a:cubicBezTo>
                  <a:pt x="401" y="170"/>
                  <a:pt x="401" y="170"/>
                  <a:pt x="401" y="170"/>
                </a:cubicBezTo>
                <a:cubicBezTo>
                  <a:pt x="389" y="124"/>
                  <a:pt x="389" y="124"/>
                  <a:pt x="389" y="124"/>
                </a:cubicBezTo>
                <a:cubicBezTo>
                  <a:pt x="353" y="123"/>
                  <a:pt x="353" y="123"/>
                  <a:pt x="353" y="123"/>
                </a:cubicBezTo>
                <a:cubicBezTo>
                  <a:pt x="351" y="117"/>
                  <a:pt x="347" y="111"/>
                  <a:pt x="344" y="107"/>
                </a:cubicBezTo>
                <a:cubicBezTo>
                  <a:pt x="360" y="74"/>
                  <a:pt x="360" y="74"/>
                  <a:pt x="360" y="74"/>
                </a:cubicBezTo>
                <a:cubicBezTo>
                  <a:pt x="325" y="41"/>
                  <a:pt x="325" y="41"/>
                  <a:pt x="325" y="41"/>
                </a:cubicBezTo>
                <a:cubicBezTo>
                  <a:pt x="293" y="57"/>
                  <a:pt x="293" y="57"/>
                  <a:pt x="293" y="57"/>
                </a:cubicBezTo>
                <a:cubicBezTo>
                  <a:pt x="288" y="54"/>
                  <a:pt x="282" y="51"/>
                  <a:pt x="277" y="48"/>
                </a:cubicBezTo>
                <a:cubicBezTo>
                  <a:pt x="275" y="12"/>
                  <a:pt x="275" y="12"/>
                  <a:pt x="275" y="12"/>
                </a:cubicBezTo>
                <a:cubicBezTo>
                  <a:pt x="251" y="6"/>
                  <a:pt x="251" y="6"/>
                  <a:pt x="251" y="6"/>
                </a:cubicBezTo>
                <a:cubicBezTo>
                  <a:pt x="228" y="0"/>
                  <a:pt x="228" y="0"/>
                  <a:pt x="228" y="0"/>
                </a:cubicBezTo>
                <a:cubicBezTo>
                  <a:pt x="209" y="30"/>
                  <a:pt x="209" y="30"/>
                  <a:pt x="209" y="30"/>
                </a:cubicBezTo>
                <a:cubicBezTo>
                  <a:pt x="203" y="30"/>
                  <a:pt x="196" y="30"/>
                  <a:pt x="190" y="30"/>
                </a:cubicBezTo>
                <a:cubicBezTo>
                  <a:pt x="170" y="1"/>
                  <a:pt x="170" y="1"/>
                  <a:pt x="170" y="1"/>
                </a:cubicBezTo>
                <a:cubicBezTo>
                  <a:pt x="124" y="13"/>
                  <a:pt x="124" y="13"/>
                  <a:pt x="124" y="13"/>
                </a:cubicBezTo>
                <a:cubicBezTo>
                  <a:pt x="122" y="49"/>
                  <a:pt x="122" y="49"/>
                  <a:pt x="122" y="49"/>
                </a:cubicBezTo>
                <a:cubicBezTo>
                  <a:pt x="116" y="52"/>
                  <a:pt x="111" y="55"/>
                  <a:pt x="106" y="59"/>
                </a:cubicBezTo>
                <a:cubicBezTo>
                  <a:pt x="74" y="43"/>
                  <a:pt x="74" y="43"/>
                  <a:pt x="74" y="43"/>
                </a:cubicBezTo>
                <a:cubicBezTo>
                  <a:pt x="41" y="77"/>
                  <a:pt x="41" y="77"/>
                  <a:pt x="41" y="77"/>
                </a:cubicBezTo>
                <a:cubicBezTo>
                  <a:pt x="56" y="109"/>
                  <a:pt x="56" y="109"/>
                  <a:pt x="56" y="109"/>
                </a:cubicBezTo>
                <a:cubicBezTo>
                  <a:pt x="53" y="114"/>
                  <a:pt x="50" y="120"/>
                  <a:pt x="47" y="126"/>
                </a:cubicBezTo>
                <a:cubicBezTo>
                  <a:pt x="12" y="128"/>
                  <a:pt x="12" y="128"/>
                  <a:pt x="12" y="128"/>
                </a:cubicBezTo>
                <a:cubicBezTo>
                  <a:pt x="6" y="151"/>
                  <a:pt x="6" y="151"/>
                  <a:pt x="6" y="151"/>
                </a:cubicBezTo>
                <a:cubicBezTo>
                  <a:pt x="0" y="174"/>
                  <a:pt x="0" y="174"/>
                  <a:pt x="0" y="174"/>
                </a:cubicBezTo>
                <a:cubicBezTo>
                  <a:pt x="30" y="194"/>
                  <a:pt x="30" y="194"/>
                  <a:pt x="30" y="194"/>
                </a:cubicBezTo>
                <a:cubicBezTo>
                  <a:pt x="30" y="200"/>
                  <a:pt x="30" y="206"/>
                  <a:pt x="30" y="212"/>
                </a:cubicBezTo>
                <a:cubicBezTo>
                  <a:pt x="0" y="233"/>
                  <a:pt x="0" y="233"/>
                  <a:pt x="0" y="233"/>
                </a:cubicBezTo>
                <a:cubicBezTo>
                  <a:pt x="13" y="279"/>
                  <a:pt x="13" y="279"/>
                  <a:pt x="13" y="279"/>
                </a:cubicBezTo>
                <a:cubicBezTo>
                  <a:pt x="49" y="280"/>
                  <a:pt x="49" y="280"/>
                  <a:pt x="49" y="280"/>
                </a:cubicBezTo>
                <a:cubicBezTo>
                  <a:pt x="52" y="286"/>
                  <a:pt x="55" y="291"/>
                  <a:pt x="59" y="296"/>
                </a:cubicBezTo>
                <a:cubicBezTo>
                  <a:pt x="43" y="328"/>
                  <a:pt x="43" y="328"/>
                  <a:pt x="43" y="328"/>
                </a:cubicBezTo>
                <a:cubicBezTo>
                  <a:pt x="77" y="362"/>
                  <a:pt x="77" y="362"/>
                  <a:pt x="77" y="362"/>
                </a:cubicBezTo>
                <a:cubicBezTo>
                  <a:pt x="109" y="345"/>
                  <a:pt x="109" y="345"/>
                  <a:pt x="109" y="345"/>
                </a:cubicBezTo>
                <a:cubicBezTo>
                  <a:pt x="114" y="349"/>
                  <a:pt x="119" y="352"/>
                  <a:pt x="125" y="355"/>
                </a:cubicBezTo>
                <a:cubicBezTo>
                  <a:pt x="128" y="390"/>
                  <a:pt x="128" y="390"/>
                  <a:pt x="128" y="390"/>
                </a:cubicBezTo>
                <a:cubicBezTo>
                  <a:pt x="150" y="396"/>
                  <a:pt x="150" y="396"/>
                  <a:pt x="150" y="396"/>
                </a:cubicBezTo>
                <a:cubicBezTo>
                  <a:pt x="174" y="402"/>
                  <a:pt x="174" y="402"/>
                  <a:pt x="174" y="402"/>
                </a:cubicBezTo>
                <a:cubicBezTo>
                  <a:pt x="194" y="373"/>
                  <a:pt x="194" y="373"/>
                  <a:pt x="194" y="373"/>
                </a:cubicBezTo>
                <a:cubicBezTo>
                  <a:pt x="200" y="373"/>
                  <a:pt x="206" y="373"/>
                  <a:pt x="212" y="372"/>
                </a:cubicBezTo>
                <a:cubicBezTo>
                  <a:pt x="232" y="402"/>
                  <a:pt x="232" y="402"/>
                  <a:pt x="232" y="402"/>
                </a:cubicBezTo>
                <a:cubicBezTo>
                  <a:pt x="278" y="389"/>
                  <a:pt x="278" y="389"/>
                  <a:pt x="278" y="389"/>
                </a:cubicBezTo>
                <a:cubicBezTo>
                  <a:pt x="280" y="353"/>
                  <a:pt x="280" y="353"/>
                  <a:pt x="280" y="353"/>
                </a:cubicBezTo>
                <a:cubicBezTo>
                  <a:pt x="285" y="351"/>
                  <a:pt x="291" y="348"/>
                  <a:pt x="296" y="344"/>
                </a:cubicBezTo>
                <a:cubicBezTo>
                  <a:pt x="328" y="360"/>
                  <a:pt x="328" y="360"/>
                  <a:pt x="328" y="360"/>
                </a:cubicBezTo>
                <a:cubicBezTo>
                  <a:pt x="362" y="326"/>
                  <a:pt x="362" y="326"/>
                  <a:pt x="362" y="326"/>
                </a:cubicBezTo>
                <a:cubicBezTo>
                  <a:pt x="345" y="294"/>
                  <a:pt x="345" y="294"/>
                  <a:pt x="345" y="294"/>
                </a:cubicBezTo>
                <a:cubicBezTo>
                  <a:pt x="349" y="289"/>
                  <a:pt x="352" y="283"/>
                  <a:pt x="354" y="277"/>
                </a:cubicBezTo>
                <a:cubicBezTo>
                  <a:pt x="390" y="275"/>
                  <a:pt x="390" y="275"/>
                  <a:pt x="390" y="275"/>
                </a:cubicBezTo>
                <a:cubicBezTo>
                  <a:pt x="396" y="251"/>
                  <a:pt x="396" y="251"/>
                  <a:pt x="396" y="251"/>
                </a:cubicBezTo>
                <a:cubicBezTo>
                  <a:pt x="402" y="229"/>
                  <a:pt x="402" y="229"/>
                  <a:pt x="402" y="229"/>
                </a:cubicBezTo>
                <a:cubicBezTo>
                  <a:pt x="373" y="209"/>
                  <a:pt x="373" y="209"/>
                  <a:pt x="373" y="209"/>
                </a:cubicBezTo>
                <a:cubicBezTo>
                  <a:pt x="373" y="209"/>
                  <a:pt x="373" y="209"/>
                  <a:pt x="373" y="209"/>
                </a:cubicBezTo>
                <a:close/>
                <a:moveTo>
                  <a:pt x="166" y="335"/>
                </a:moveTo>
                <a:cubicBezTo>
                  <a:pt x="93" y="316"/>
                  <a:pt x="48" y="241"/>
                  <a:pt x="67" y="167"/>
                </a:cubicBezTo>
                <a:cubicBezTo>
                  <a:pt x="87" y="93"/>
                  <a:pt x="162" y="49"/>
                  <a:pt x="235" y="68"/>
                </a:cubicBezTo>
                <a:cubicBezTo>
                  <a:pt x="309" y="87"/>
                  <a:pt x="354" y="162"/>
                  <a:pt x="335" y="236"/>
                </a:cubicBezTo>
                <a:cubicBezTo>
                  <a:pt x="316" y="310"/>
                  <a:pt x="241" y="354"/>
                  <a:pt x="166" y="335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spcFirstLastPara="1" wrap="square" lIns="91450" tIns="45725" rIns="91450" bIns="457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23"/>
          <p:cNvSpPr/>
          <p:nvPr/>
        </p:nvSpPr>
        <p:spPr>
          <a:xfrm>
            <a:off x="7572375" y="2906713"/>
            <a:ext cx="431800" cy="496887"/>
          </a:xfrm>
          <a:custGeom>
            <a:avLst/>
            <a:gdLst/>
            <a:ahLst/>
            <a:cxnLst/>
            <a:rect l="l" t="t" r="r" b="b"/>
            <a:pathLst>
              <a:path w="162" h="185" extrusionOk="0">
                <a:moveTo>
                  <a:pt x="0" y="185"/>
                </a:moveTo>
                <a:cubicBezTo>
                  <a:pt x="66" y="171"/>
                  <a:pt x="66" y="171"/>
                  <a:pt x="66" y="171"/>
                </a:cubicBezTo>
                <a:cubicBezTo>
                  <a:pt x="60" y="160"/>
                  <a:pt x="60" y="160"/>
                  <a:pt x="60" y="160"/>
                </a:cubicBezTo>
                <a:cubicBezTo>
                  <a:pt x="111" y="124"/>
                  <a:pt x="147" y="69"/>
                  <a:pt x="161" y="8"/>
                </a:cubicBezTo>
                <a:cubicBezTo>
                  <a:pt x="162" y="4"/>
                  <a:pt x="159" y="1"/>
                  <a:pt x="156" y="0"/>
                </a:cubicBezTo>
                <a:cubicBezTo>
                  <a:pt x="156" y="0"/>
                  <a:pt x="155" y="0"/>
                  <a:pt x="155" y="0"/>
                </a:cubicBezTo>
                <a:cubicBezTo>
                  <a:pt x="152" y="0"/>
                  <a:pt x="150" y="2"/>
                  <a:pt x="149" y="5"/>
                </a:cubicBezTo>
                <a:cubicBezTo>
                  <a:pt x="136" y="63"/>
                  <a:pt x="102" y="114"/>
                  <a:pt x="54" y="149"/>
                </a:cubicBezTo>
                <a:cubicBezTo>
                  <a:pt x="50" y="140"/>
                  <a:pt x="50" y="140"/>
                  <a:pt x="50" y="140"/>
                </a:cubicBezTo>
                <a:lnTo>
                  <a:pt x="0" y="185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spcFirstLastPara="1" wrap="square" lIns="91450" tIns="45725" rIns="91450" bIns="457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23"/>
          <p:cNvSpPr/>
          <p:nvPr/>
        </p:nvSpPr>
        <p:spPr>
          <a:xfrm>
            <a:off x="7015163" y="2454275"/>
            <a:ext cx="647700" cy="651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50" tIns="45725" rIns="91450" bIns="457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23"/>
          <p:cNvSpPr/>
          <p:nvPr/>
        </p:nvSpPr>
        <p:spPr>
          <a:xfrm>
            <a:off x="2374900" y="2238375"/>
            <a:ext cx="1074738" cy="1082675"/>
          </a:xfrm>
          <a:custGeom>
            <a:avLst/>
            <a:gdLst/>
            <a:ahLst/>
            <a:cxnLst/>
            <a:rect l="l" t="t" r="r" b="b"/>
            <a:pathLst>
              <a:path w="402" h="402" extrusionOk="0">
                <a:moveTo>
                  <a:pt x="373" y="209"/>
                </a:moveTo>
                <a:cubicBezTo>
                  <a:pt x="373" y="203"/>
                  <a:pt x="373" y="197"/>
                  <a:pt x="372" y="190"/>
                </a:cubicBezTo>
                <a:cubicBezTo>
                  <a:pt x="401" y="170"/>
                  <a:pt x="401" y="170"/>
                  <a:pt x="401" y="170"/>
                </a:cubicBezTo>
                <a:cubicBezTo>
                  <a:pt x="389" y="124"/>
                  <a:pt x="389" y="124"/>
                  <a:pt x="389" y="124"/>
                </a:cubicBezTo>
                <a:cubicBezTo>
                  <a:pt x="353" y="123"/>
                  <a:pt x="353" y="123"/>
                  <a:pt x="353" y="123"/>
                </a:cubicBezTo>
                <a:cubicBezTo>
                  <a:pt x="351" y="117"/>
                  <a:pt x="347" y="111"/>
                  <a:pt x="344" y="107"/>
                </a:cubicBezTo>
                <a:cubicBezTo>
                  <a:pt x="360" y="74"/>
                  <a:pt x="360" y="74"/>
                  <a:pt x="360" y="74"/>
                </a:cubicBezTo>
                <a:cubicBezTo>
                  <a:pt x="325" y="41"/>
                  <a:pt x="325" y="41"/>
                  <a:pt x="325" y="41"/>
                </a:cubicBezTo>
                <a:cubicBezTo>
                  <a:pt x="293" y="57"/>
                  <a:pt x="293" y="57"/>
                  <a:pt x="293" y="57"/>
                </a:cubicBezTo>
                <a:cubicBezTo>
                  <a:pt x="288" y="54"/>
                  <a:pt x="282" y="51"/>
                  <a:pt x="277" y="48"/>
                </a:cubicBezTo>
                <a:cubicBezTo>
                  <a:pt x="275" y="12"/>
                  <a:pt x="275" y="12"/>
                  <a:pt x="275" y="12"/>
                </a:cubicBezTo>
                <a:cubicBezTo>
                  <a:pt x="251" y="6"/>
                  <a:pt x="251" y="6"/>
                  <a:pt x="251" y="6"/>
                </a:cubicBezTo>
                <a:cubicBezTo>
                  <a:pt x="228" y="0"/>
                  <a:pt x="228" y="0"/>
                  <a:pt x="228" y="0"/>
                </a:cubicBezTo>
                <a:cubicBezTo>
                  <a:pt x="209" y="30"/>
                  <a:pt x="209" y="30"/>
                  <a:pt x="209" y="30"/>
                </a:cubicBezTo>
                <a:cubicBezTo>
                  <a:pt x="203" y="30"/>
                  <a:pt x="196" y="30"/>
                  <a:pt x="190" y="30"/>
                </a:cubicBezTo>
                <a:cubicBezTo>
                  <a:pt x="170" y="1"/>
                  <a:pt x="170" y="1"/>
                  <a:pt x="170" y="1"/>
                </a:cubicBezTo>
                <a:cubicBezTo>
                  <a:pt x="124" y="13"/>
                  <a:pt x="124" y="13"/>
                  <a:pt x="124" y="13"/>
                </a:cubicBezTo>
                <a:cubicBezTo>
                  <a:pt x="122" y="49"/>
                  <a:pt x="122" y="49"/>
                  <a:pt x="122" y="49"/>
                </a:cubicBezTo>
                <a:cubicBezTo>
                  <a:pt x="116" y="52"/>
                  <a:pt x="111" y="55"/>
                  <a:pt x="106" y="59"/>
                </a:cubicBezTo>
                <a:cubicBezTo>
                  <a:pt x="74" y="43"/>
                  <a:pt x="74" y="43"/>
                  <a:pt x="74" y="43"/>
                </a:cubicBezTo>
                <a:cubicBezTo>
                  <a:pt x="41" y="77"/>
                  <a:pt x="41" y="77"/>
                  <a:pt x="41" y="77"/>
                </a:cubicBezTo>
                <a:cubicBezTo>
                  <a:pt x="56" y="109"/>
                  <a:pt x="56" y="109"/>
                  <a:pt x="56" y="109"/>
                </a:cubicBezTo>
                <a:cubicBezTo>
                  <a:pt x="53" y="114"/>
                  <a:pt x="50" y="120"/>
                  <a:pt x="47" y="126"/>
                </a:cubicBezTo>
                <a:cubicBezTo>
                  <a:pt x="12" y="128"/>
                  <a:pt x="12" y="128"/>
                  <a:pt x="12" y="128"/>
                </a:cubicBezTo>
                <a:cubicBezTo>
                  <a:pt x="6" y="151"/>
                  <a:pt x="6" y="151"/>
                  <a:pt x="6" y="151"/>
                </a:cubicBezTo>
                <a:cubicBezTo>
                  <a:pt x="0" y="174"/>
                  <a:pt x="0" y="174"/>
                  <a:pt x="0" y="174"/>
                </a:cubicBezTo>
                <a:cubicBezTo>
                  <a:pt x="30" y="194"/>
                  <a:pt x="30" y="194"/>
                  <a:pt x="30" y="194"/>
                </a:cubicBezTo>
                <a:cubicBezTo>
                  <a:pt x="30" y="200"/>
                  <a:pt x="30" y="206"/>
                  <a:pt x="30" y="212"/>
                </a:cubicBezTo>
                <a:cubicBezTo>
                  <a:pt x="0" y="233"/>
                  <a:pt x="0" y="233"/>
                  <a:pt x="0" y="233"/>
                </a:cubicBezTo>
                <a:cubicBezTo>
                  <a:pt x="13" y="279"/>
                  <a:pt x="13" y="279"/>
                  <a:pt x="13" y="279"/>
                </a:cubicBezTo>
                <a:cubicBezTo>
                  <a:pt x="49" y="280"/>
                  <a:pt x="49" y="280"/>
                  <a:pt x="49" y="280"/>
                </a:cubicBezTo>
                <a:cubicBezTo>
                  <a:pt x="52" y="286"/>
                  <a:pt x="55" y="291"/>
                  <a:pt x="59" y="296"/>
                </a:cubicBezTo>
                <a:cubicBezTo>
                  <a:pt x="43" y="328"/>
                  <a:pt x="43" y="328"/>
                  <a:pt x="43" y="328"/>
                </a:cubicBezTo>
                <a:cubicBezTo>
                  <a:pt x="77" y="362"/>
                  <a:pt x="77" y="362"/>
                  <a:pt x="77" y="362"/>
                </a:cubicBezTo>
                <a:cubicBezTo>
                  <a:pt x="109" y="345"/>
                  <a:pt x="109" y="345"/>
                  <a:pt x="109" y="345"/>
                </a:cubicBezTo>
                <a:cubicBezTo>
                  <a:pt x="114" y="349"/>
                  <a:pt x="119" y="352"/>
                  <a:pt x="125" y="355"/>
                </a:cubicBezTo>
                <a:cubicBezTo>
                  <a:pt x="128" y="390"/>
                  <a:pt x="128" y="390"/>
                  <a:pt x="128" y="390"/>
                </a:cubicBezTo>
                <a:cubicBezTo>
                  <a:pt x="150" y="396"/>
                  <a:pt x="150" y="396"/>
                  <a:pt x="150" y="396"/>
                </a:cubicBezTo>
                <a:cubicBezTo>
                  <a:pt x="174" y="402"/>
                  <a:pt x="174" y="402"/>
                  <a:pt x="174" y="402"/>
                </a:cubicBezTo>
                <a:cubicBezTo>
                  <a:pt x="194" y="373"/>
                  <a:pt x="194" y="373"/>
                  <a:pt x="194" y="373"/>
                </a:cubicBezTo>
                <a:cubicBezTo>
                  <a:pt x="200" y="373"/>
                  <a:pt x="206" y="373"/>
                  <a:pt x="212" y="372"/>
                </a:cubicBezTo>
                <a:cubicBezTo>
                  <a:pt x="232" y="402"/>
                  <a:pt x="232" y="402"/>
                  <a:pt x="232" y="402"/>
                </a:cubicBezTo>
                <a:cubicBezTo>
                  <a:pt x="278" y="389"/>
                  <a:pt x="278" y="389"/>
                  <a:pt x="278" y="389"/>
                </a:cubicBezTo>
                <a:cubicBezTo>
                  <a:pt x="280" y="353"/>
                  <a:pt x="280" y="353"/>
                  <a:pt x="280" y="353"/>
                </a:cubicBezTo>
                <a:cubicBezTo>
                  <a:pt x="285" y="351"/>
                  <a:pt x="291" y="348"/>
                  <a:pt x="296" y="344"/>
                </a:cubicBezTo>
                <a:cubicBezTo>
                  <a:pt x="328" y="360"/>
                  <a:pt x="328" y="360"/>
                  <a:pt x="328" y="360"/>
                </a:cubicBezTo>
                <a:cubicBezTo>
                  <a:pt x="362" y="326"/>
                  <a:pt x="362" y="326"/>
                  <a:pt x="362" y="326"/>
                </a:cubicBezTo>
                <a:cubicBezTo>
                  <a:pt x="345" y="294"/>
                  <a:pt x="345" y="294"/>
                  <a:pt x="345" y="294"/>
                </a:cubicBezTo>
                <a:cubicBezTo>
                  <a:pt x="349" y="289"/>
                  <a:pt x="352" y="283"/>
                  <a:pt x="354" y="277"/>
                </a:cubicBezTo>
                <a:cubicBezTo>
                  <a:pt x="390" y="275"/>
                  <a:pt x="390" y="275"/>
                  <a:pt x="390" y="275"/>
                </a:cubicBezTo>
                <a:cubicBezTo>
                  <a:pt x="396" y="251"/>
                  <a:pt x="396" y="251"/>
                  <a:pt x="396" y="251"/>
                </a:cubicBezTo>
                <a:cubicBezTo>
                  <a:pt x="402" y="229"/>
                  <a:pt x="402" y="229"/>
                  <a:pt x="402" y="229"/>
                </a:cubicBezTo>
                <a:cubicBezTo>
                  <a:pt x="373" y="209"/>
                  <a:pt x="373" y="209"/>
                  <a:pt x="373" y="209"/>
                </a:cubicBezTo>
                <a:cubicBezTo>
                  <a:pt x="373" y="209"/>
                  <a:pt x="373" y="209"/>
                  <a:pt x="373" y="209"/>
                </a:cubicBezTo>
                <a:close/>
                <a:moveTo>
                  <a:pt x="166" y="335"/>
                </a:moveTo>
                <a:cubicBezTo>
                  <a:pt x="93" y="316"/>
                  <a:pt x="48" y="241"/>
                  <a:pt x="67" y="167"/>
                </a:cubicBezTo>
                <a:cubicBezTo>
                  <a:pt x="87" y="93"/>
                  <a:pt x="162" y="49"/>
                  <a:pt x="235" y="68"/>
                </a:cubicBezTo>
                <a:cubicBezTo>
                  <a:pt x="309" y="87"/>
                  <a:pt x="354" y="162"/>
                  <a:pt x="335" y="236"/>
                </a:cubicBezTo>
                <a:cubicBezTo>
                  <a:pt x="316" y="310"/>
                  <a:pt x="241" y="354"/>
                  <a:pt x="166" y="335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spcFirstLastPara="1" wrap="square" lIns="91450" tIns="45725" rIns="91450" bIns="457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23"/>
          <p:cNvSpPr/>
          <p:nvPr/>
        </p:nvSpPr>
        <p:spPr>
          <a:xfrm>
            <a:off x="2587625" y="2454275"/>
            <a:ext cx="647700" cy="651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50" tIns="45725" rIns="91450" bIns="457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23"/>
          <p:cNvSpPr/>
          <p:nvPr/>
        </p:nvSpPr>
        <p:spPr>
          <a:xfrm>
            <a:off x="3481388" y="2238375"/>
            <a:ext cx="1074737" cy="1082675"/>
          </a:xfrm>
          <a:custGeom>
            <a:avLst/>
            <a:gdLst/>
            <a:ahLst/>
            <a:cxnLst/>
            <a:rect l="l" t="t" r="r" b="b"/>
            <a:pathLst>
              <a:path w="402" h="402" extrusionOk="0">
                <a:moveTo>
                  <a:pt x="373" y="209"/>
                </a:moveTo>
                <a:cubicBezTo>
                  <a:pt x="373" y="203"/>
                  <a:pt x="373" y="197"/>
                  <a:pt x="372" y="190"/>
                </a:cubicBezTo>
                <a:cubicBezTo>
                  <a:pt x="401" y="170"/>
                  <a:pt x="401" y="170"/>
                  <a:pt x="401" y="170"/>
                </a:cubicBezTo>
                <a:cubicBezTo>
                  <a:pt x="389" y="124"/>
                  <a:pt x="389" y="124"/>
                  <a:pt x="389" y="124"/>
                </a:cubicBezTo>
                <a:cubicBezTo>
                  <a:pt x="353" y="123"/>
                  <a:pt x="353" y="123"/>
                  <a:pt x="353" y="123"/>
                </a:cubicBezTo>
                <a:cubicBezTo>
                  <a:pt x="351" y="117"/>
                  <a:pt x="347" y="111"/>
                  <a:pt x="344" y="107"/>
                </a:cubicBezTo>
                <a:cubicBezTo>
                  <a:pt x="360" y="74"/>
                  <a:pt x="360" y="74"/>
                  <a:pt x="360" y="74"/>
                </a:cubicBezTo>
                <a:cubicBezTo>
                  <a:pt x="325" y="41"/>
                  <a:pt x="325" y="41"/>
                  <a:pt x="325" y="41"/>
                </a:cubicBezTo>
                <a:cubicBezTo>
                  <a:pt x="293" y="57"/>
                  <a:pt x="293" y="57"/>
                  <a:pt x="293" y="57"/>
                </a:cubicBezTo>
                <a:cubicBezTo>
                  <a:pt x="288" y="54"/>
                  <a:pt x="282" y="51"/>
                  <a:pt x="277" y="48"/>
                </a:cubicBezTo>
                <a:cubicBezTo>
                  <a:pt x="275" y="12"/>
                  <a:pt x="275" y="12"/>
                  <a:pt x="275" y="12"/>
                </a:cubicBezTo>
                <a:cubicBezTo>
                  <a:pt x="251" y="6"/>
                  <a:pt x="251" y="6"/>
                  <a:pt x="251" y="6"/>
                </a:cubicBezTo>
                <a:cubicBezTo>
                  <a:pt x="228" y="0"/>
                  <a:pt x="228" y="0"/>
                  <a:pt x="228" y="0"/>
                </a:cubicBezTo>
                <a:cubicBezTo>
                  <a:pt x="209" y="30"/>
                  <a:pt x="209" y="30"/>
                  <a:pt x="209" y="30"/>
                </a:cubicBezTo>
                <a:cubicBezTo>
                  <a:pt x="203" y="30"/>
                  <a:pt x="196" y="30"/>
                  <a:pt x="190" y="30"/>
                </a:cubicBezTo>
                <a:cubicBezTo>
                  <a:pt x="170" y="1"/>
                  <a:pt x="170" y="1"/>
                  <a:pt x="170" y="1"/>
                </a:cubicBezTo>
                <a:cubicBezTo>
                  <a:pt x="124" y="13"/>
                  <a:pt x="124" y="13"/>
                  <a:pt x="124" y="13"/>
                </a:cubicBezTo>
                <a:cubicBezTo>
                  <a:pt x="122" y="49"/>
                  <a:pt x="122" y="49"/>
                  <a:pt x="122" y="49"/>
                </a:cubicBezTo>
                <a:cubicBezTo>
                  <a:pt x="116" y="52"/>
                  <a:pt x="111" y="55"/>
                  <a:pt x="106" y="59"/>
                </a:cubicBezTo>
                <a:cubicBezTo>
                  <a:pt x="74" y="43"/>
                  <a:pt x="74" y="43"/>
                  <a:pt x="74" y="43"/>
                </a:cubicBezTo>
                <a:cubicBezTo>
                  <a:pt x="41" y="77"/>
                  <a:pt x="41" y="77"/>
                  <a:pt x="41" y="77"/>
                </a:cubicBezTo>
                <a:cubicBezTo>
                  <a:pt x="56" y="109"/>
                  <a:pt x="56" y="109"/>
                  <a:pt x="56" y="109"/>
                </a:cubicBezTo>
                <a:cubicBezTo>
                  <a:pt x="53" y="114"/>
                  <a:pt x="50" y="120"/>
                  <a:pt x="47" y="126"/>
                </a:cubicBezTo>
                <a:cubicBezTo>
                  <a:pt x="12" y="128"/>
                  <a:pt x="12" y="128"/>
                  <a:pt x="12" y="128"/>
                </a:cubicBezTo>
                <a:cubicBezTo>
                  <a:pt x="6" y="151"/>
                  <a:pt x="6" y="151"/>
                  <a:pt x="6" y="151"/>
                </a:cubicBezTo>
                <a:cubicBezTo>
                  <a:pt x="0" y="174"/>
                  <a:pt x="0" y="174"/>
                  <a:pt x="0" y="174"/>
                </a:cubicBezTo>
                <a:cubicBezTo>
                  <a:pt x="30" y="194"/>
                  <a:pt x="30" y="194"/>
                  <a:pt x="30" y="194"/>
                </a:cubicBezTo>
                <a:cubicBezTo>
                  <a:pt x="30" y="200"/>
                  <a:pt x="30" y="206"/>
                  <a:pt x="30" y="212"/>
                </a:cubicBezTo>
                <a:cubicBezTo>
                  <a:pt x="0" y="233"/>
                  <a:pt x="0" y="233"/>
                  <a:pt x="0" y="233"/>
                </a:cubicBezTo>
                <a:cubicBezTo>
                  <a:pt x="13" y="279"/>
                  <a:pt x="13" y="279"/>
                  <a:pt x="13" y="279"/>
                </a:cubicBezTo>
                <a:cubicBezTo>
                  <a:pt x="49" y="280"/>
                  <a:pt x="49" y="280"/>
                  <a:pt x="49" y="280"/>
                </a:cubicBezTo>
                <a:cubicBezTo>
                  <a:pt x="52" y="286"/>
                  <a:pt x="55" y="291"/>
                  <a:pt x="59" y="296"/>
                </a:cubicBezTo>
                <a:cubicBezTo>
                  <a:pt x="43" y="328"/>
                  <a:pt x="43" y="328"/>
                  <a:pt x="43" y="328"/>
                </a:cubicBezTo>
                <a:cubicBezTo>
                  <a:pt x="77" y="362"/>
                  <a:pt x="77" y="362"/>
                  <a:pt x="77" y="362"/>
                </a:cubicBezTo>
                <a:cubicBezTo>
                  <a:pt x="109" y="345"/>
                  <a:pt x="109" y="345"/>
                  <a:pt x="109" y="345"/>
                </a:cubicBezTo>
                <a:cubicBezTo>
                  <a:pt x="114" y="349"/>
                  <a:pt x="119" y="352"/>
                  <a:pt x="125" y="355"/>
                </a:cubicBezTo>
                <a:cubicBezTo>
                  <a:pt x="128" y="390"/>
                  <a:pt x="128" y="390"/>
                  <a:pt x="128" y="390"/>
                </a:cubicBezTo>
                <a:cubicBezTo>
                  <a:pt x="150" y="396"/>
                  <a:pt x="150" y="396"/>
                  <a:pt x="150" y="396"/>
                </a:cubicBezTo>
                <a:cubicBezTo>
                  <a:pt x="174" y="402"/>
                  <a:pt x="174" y="402"/>
                  <a:pt x="174" y="402"/>
                </a:cubicBezTo>
                <a:cubicBezTo>
                  <a:pt x="194" y="373"/>
                  <a:pt x="194" y="373"/>
                  <a:pt x="194" y="373"/>
                </a:cubicBezTo>
                <a:cubicBezTo>
                  <a:pt x="200" y="373"/>
                  <a:pt x="206" y="373"/>
                  <a:pt x="212" y="372"/>
                </a:cubicBezTo>
                <a:cubicBezTo>
                  <a:pt x="232" y="402"/>
                  <a:pt x="232" y="402"/>
                  <a:pt x="232" y="402"/>
                </a:cubicBezTo>
                <a:cubicBezTo>
                  <a:pt x="278" y="389"/>
                  <a:pt x="278" y="389"/>
                  <a:pt x="278" y="389"/>
                </a:cubicBezTo>
                <a:cubicBezTo>
                  <a:pt x="280" y="353"/>
                  <a:pt x="280" y="353"/>
                  <a:pt x="280" y="353"/>
                </a:cubicBezTo>
                <a:cubicBezTo>
                  <a:pt x="285" y="351"/>
                  <a:pt x="291" y="348"/>
                  <a:pt x="296" y="344"/>
                </a:cubicBezTo>
                <a:cubicBezTo>
                  <a:pt x="328" y="360"/>
                  <a:pt x="328" y="360"/>
                  <a:pt x="328" y="360"/>
                </a:cubicBezTo>
                <a:cubicBezTo>
                  <a:pt x="362" y="326"/>
                  <a:pt x="362" y="326"/>
                  <a:pt x="362" y="326"/>
                </a:cubicBezTo>
                <a:cubicBezTo>
                  <a:pt x="345" y="294"/>
                  <a:pt x="345" y="294"/>
                  <a:pt x="345" y="294"/>
                </a:cubicBezTo>
                <a:cubicBezTo>
                  <a:pt x="349" y="289"/>
                  <a:pt x="352" y="283"/>
                  <a:pt x="354" y="277"/>
                </a:cubicBezTo>
                <a:cubicBezTo>
                  <a:pt x="390" y="275"/>
                  <a:pt x="390" y="275"/>
                  <a:pt x="390" y="275"/>
                </a:cubicBezTo>
                <a:cubicBezTo>
                  <a:pt x="396" y="251"/>
                  <a:pt x="396" y="251"/>
                  <a:pt x="396" y="251"/>
                </a:cubicBezTo>
                <a:cubicBezTo>
                  <a:pt x="402" y="229"/>
                  <a:pt x="402" y="229"/>
                  <a:pt x="402" y="229"/>
                </a:cubicBezTo>
                <a:cubicBezTo>
                  <a:pt x="373" y="209"/>
                  <a:pt x="373" y="209"/>
                  <a:pt x="373" y="209"/>
                </a:cubicBezTo>
                <a:cubicBezTo>
                  <a:pt x="373" y="209"/>
                  <a:pt x="373" y="209"/>
                  <a:pt x="373" y="209"/>
                </a:cubicBezTo>
                <a:close/>
                <a:moveTo>
                  <a:pt x="166" y="335"/>
                </a:moveTo>
                <a:cubicBezTo>
                  <a:pt x="93" y="316"/>
                  <a:pt x="48" y="241"/>
                  <a:pt x="67" y="167"/>
                </a:cubicBezTo>
                <a:cubicBezTo>
                  <a:pt x="87" y="93"/>
                  <a:pt x="162" y="49"/>
                  <a:pt x="235" y="68"/>
                </a:cubicBezTo>
                <a:cubicBezTo>
                  <a:pt x="309" y="87"/>
                  <a:pt x="354" y="162"/>
                  <a:pt x="335" y="236"/>
                </a:cubicBezTo>
                <a:cubicBezTo>
                  <a:pt x="316" y="310"/>
                  <a:pt x="241" y="354"/>
                  <a:pt x="166" y="335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spcFirstLastPara="1" wrap="square" lIns="91450" tIns="45725" rIns="91450" bIns="457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23"/>
          <p:cNvSpPr/>
          <p:nvPr/>
        </p:nvSpPr>
        <p:spPr>
          <a:xfrm>
            <a:off x="3694113" y="2454275"/>
            <a:ext cx="647700" cy="651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50" tIns="45725" rIns="91450" bIns="457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23"/>
          <p:cNvSpPr/>
          <p:nvPr/>
        </p:nvSpPr>
        <p:spPr>
          <a:xfrm>
            <a:off x="4587875" y="2238375"/>
            <a:ext cx="1074738" cy="1082675"/>
          </a:xfrm>
          <a:custGeom>
            <a:avLst/>
            <a:gdLst/>
            <a:ahLst/>
            <a:cxnLst/>
            <a:rect l="l" t="t" r="r" b="b"/>
            <a:pathLst>
              <a:path w="402" h="402" extrusionOk="0">
                <a:moveTo>
                  <a:pt x="373" y="209"/>
                </a:moveTo>
                <a:cubicBezTo>
                  <a:pt x="373" y="203"/>
                  <a:pt x="373" y="197"/>
                  <a:pt x="372" y="190"/>
                </a:cubicBezTo>
                <a:cubicBezTo>
                  <a:pt x="401" y="170"/>
                  <a:pt x="401" y="170"/>
                  <a:pt x="401" y="170"/>
                </a:cubicBezTo>
                <a:cubicBezTo>
                  <a:pt x="389" y="124"/>
                  <a:pt x="389" y="124"/>
                  <a:pt x="389" y="124"/>
                </a:cubicBezTo>
                <a:cubicBezTo>
                  <a:pt x="353" y="123"/>
                  <a:pt x="353" y="123"/>
                  <a:pt x="353" y="123"/>
                </a:cubicBezTo>
                <a:cubicBezTo>
                  <a:pt x="351" y="117"/>
                  <a:pt x="347" y="111"/>
                  <a:pt x="344" y="107"/>
                </a:cubicBezTo>
                <a:cubicBezTo>
                  <a:pt x="360" y="74"/>
                  <a:pt x="360" y="74"/>
                  <a:pt x="360" y="74"/>
                </a:cubicBezTo>
                <a:cubicBezTo>
                  <a:pt x="325" y="41"/>
                  <a:pt x="325" y="41"/>
                  <a:pt x="325" y="41"/>
                </a:cubicBezTo>
                <a:cubicBezTo>
                  <a:pt x="293" y="57"/>
                  <a:pt x="293" y="57"/>
                  <a:pt x="293" y="57"/>
                </a:cubicBezTo>
                <a:cubicBezTo>
                  <a:pt x="288" y="54"/>
                  <a:pt x="282" y="51"/>
                  <a:pt x="277" y="48"/>
                </a:cubicBezTo>
                <a:cubicBezTo>
                  <a:pt x="275" y="12"/>
                  <a:pt x="275" y="12"/>
                  <a:pt x="275" y="12"/>
                </a:cubicBezTo>
                <a:cubicBezTo>
                  <a:pt x="251" y="6"/>
                  <a:pt x="251" y="6"/>
                  <a:pt x="251" y="6"/>
                </a:cubicBezTo>
                <a:cubicBezTo>
                  <a:pt x="228" y="0"/>
                  <a:pt x="228" y="0"/>
                  <a:pt x="228" y="0"/>
                </a:cubicBezTo>
                <a:cubicBezTo>
                  <a:pt x="209" y="30"/>
                  <a:pt x="209" y="30"/>
                  <a:pt x="209" y="30"/>
                </a:cubicBezTo>
                <a:cubicBezTo>
                  <a:pt x="203" y="30"/>
                  <a:pt x="196" y="30"/>
                  <a:pt x="190" y="30"/>
                </a:cubicBezTo>
                <a:cubicBezTo>
                  <a:pt x="170" y="1"/>
                  <a:pt x="170" y="1"/>
                  <a:pt x="170" y="1"/>
                </a:cubicBezTo>
                <a:cubicBezTo>
                  <a:pt x="124" y="13"/>
                  <a:pt x="124" y="13"/>
                  <a:pt x="124" y="13"/>
                </a:cubicBezTo>
                <a:cubicBezTo>
                  <a:pt x="122" y="49"/>
                  <a:pt x="122" y="49"/>
                  <a:pt x="122" y="49"/>
                </a:cubicBezTo>
                <a:cubicBezTo>
                  <a:pt x="116" y="52"/>
                  <a:pt x="111" y="55"/>
                  <a:pt x="106" y="59"/>
                </a:cubicBezTo>
                <a:cubicBezTo>
                  <a:pt x="74" y="43"/>
                  <a:pt x="74" y="43"/>
                  <a:pt x="74" y="43"/>
                </a:cubicBezTo>
                <a:cubicBezTo>
                  <a:pt x="41" y="77"/>
                  <a:pt x="41" y="77"/>
                  <a:pt x="41" y="77"/>
                </a:cubicBezTo>
                <a:cubicBezTo>
                  <a:pt x="56" y="109"/>
                  <a:pt x="56" y="109"/>
                  <a:pt x="56" y="109"/>
                </a:cubicBezTo>
                <a:cubicBezTo>
                  <a:pt x="53" y="114"/>
                  <a:pt x="50" y="120"/>
                  <a:pt x="47" y="126"/>
                </a:cubicBezTo>
                <a:cubicBezTo>
                  <a:pt x="12" y="128"/>
                  <a:pt x="12" y="128"/>
                  <a:pt x="12" y="128"/>
                </a:cubicBezTo>
                <a:cubicBezTo>
                  <a:pt x="6" y="151"/>
                  <a:pt x="6" y="151"/>
                  <a:pt x="6" y="151"/>
                </a:cubicBezTo>
                <a:cubicBezTo>
                  <a:pt x="0" y="174"/>
                  <a:pt x="0" y="174"/>
                  <a:pt x="0" y="174"/>
                </a:cubicBezTo>
                <a:cubicBezTo>
                  <a:pt x="30" y="194"/>
                  <a:pt x="30" y="194"/>
                  <a:pt x="30" y="194"/>
                </a:cubicBezTo>
                <a:cubicBezTo>
                  <a:pt x="30" y="200"/>
                  <a:pt x="30" y="206"/>
                  <a:pt x="30" y="212"/>
                </a:cubicBezTo>
                <a:cubicBezTo>
                  <a:pt x="0" y="233"/>
                  <a:pt x="0" y="233"/>
                  <a:pt x="0" y="233"/>
                </a:cubicBezTo>
                <a:cubicBezTo>
                  <a:pt x="13" y="279"/>
                  <a:pt x="13" y="279"/>
                  <a:pt x="13" y="279"/>
                </a:cubicBezTo>
                <a:cubicBezTo>
                  <a:pt x="49" y="280"/>
                  <a:pt x="49" y="280"/>
                  <a:pt x="49" y="280"/>
                </a:cubicBezTo>
                <a:cubicBezTo>
                  <a:pt x="52" y="286"/>
                  <a:pt x="55" y="291"/>
                  <a:pt x="59" y="296"/>
                </a:cubicBezTo>
                <a:cubicBezTo>
                  <a:pt x="43" y="328"/>
                  <a:pt x="43" y="328"/>
                  <a:pt x="43" y="328"/>
                </a:cubicBezTo>
                <a:cubicBezTo>
                  <a:pt x="77" y="362"/>
                  <a:pt x="77" y="362"/>
                  <a:pt x="77" y="362"/>
                </a:cubicBezTo>
                <a:cubicBezTo>
                  <a:pt x="109" y="345"/>
                  <a:pt x="109" y="345"/>
                  <a:pt x="109" y="345"/>
                </a:cubicBezTo>
                <a:cubicBezTo>
                  <a:pt x="114" y="349"/>
                  <a:pt x="119" y="352"/>
                  <a:pt x="125" y="355"/>
                </a:cubicBezTo>
                <a:cubicBezTo>
                  <a:pt x="128" y="390"/>
                  <a:pt x="128" y="390"/>
                  <a:pt x="128" y="390"/>
                </a:cubicBezTo>
                <a:cubicBezTo>
                  <a:pt x="150" y="396"/>
                  <a:pt x="150" y="396"/>
                  <a:pt x="150" y="396"/>
                </a:cubicBezTo>
                <a:cubicBezTo>
                  <a:pt x="174" y="402"/>
                  <a:pt x="174" y="402"/>
                  <a:pt x="174" y="402"/>
                </a:cubicBezTo>
                <a:cubicBezTo>
                  <a:pt x="194" y="373"/>
                  <a:pt x="194" y="373"/>
                  <a:pt x="194" y="373"/>
                </a:cubicBezTo>
                <a:cubicBezTo>
                  <a:pt x="200" y="373"/>
                  <a:pt x="206" y="373"/>
                  <a:pt x="212" y="372"/>
                </a:cubicBezTo>
                <a:cubicBezTo>
                  <a:pt x="232" y="402"/>
                  <a:pt x="232" y="402"/>
                  <a:pt x="232" y="402"/>
                </a:cubicBezTo>
                <a:cubicBezTo>
                  <a:pt x="278" y="389"/>
                  <a:pt x="278" y="389"/>
                  <a:pt x="278" y="389"/>
                </a:cubicBezTo>
                <a:cubicBezTo>
                  <a:pt x="280" y="353"/>
                  <a:pt x="280" y="353"/>
                  <a:pt x="280" y="353"/>
                </a:cubicBezTo>
                <a:cubicBezTo>
                  <a:pt x="285" y="351"/>
                  <a:pt x="291" y="348"/>
                  <a:pt x="296" y="344"/>
                </a:cubicBezTo>
                <a:cubicBezTo>
                  <a:pt x="328" y="360"/>
                  <a:pt x="328" y="360"/>
                  <a:pt x="328" y="360"/>
                </a:cubicBezTo>
                <a:cubicBezTo>
                  <a:pt x="362" y="326"/>
                  <a:pt x="362" y="326"/>
                  <a:pt x="362" y="326"/>
                </a:cubicBezTo>
                <a:cubicBezTo>
                  <a:pt x="345" y="294"/>
                  <a:pt x="345" y="294"/>
                  <a:pt x="345" y="294"/>
                </a:cubicBezTo>
                <a:cubicBezTo>
                  <a:pt x="349" y="289"/>
                  <a:pt x="352" y="283"/>
                  <a:pt x="354" y="277"/>
                </a:cubicBezTo>
                <a:cubicBezTo>
                  <a:pt x="390" y="275"/>
                  <a:pt x="390" y="275"/>
                  <a:pt x="390" y="275"/>
                </a:cubicBezTo>
                <a:cubicBezTo>
                  <a:pt x="396" y="251"/>
                  <a:pt x="396" y="251"/>
                  <a:pt x="396" y="251"/>
                </a:cubicBezTo>
                <a:cubicBezTo>
                  <a:pt x="402" y="229"/>
                  <a:pt x="402" y="229"/>
                  <a:pt x="402" y="229"/>
                </a:cubicBezTo>
                <a:cubicBezTo>
                  <a:pt x="373" y="209"/>
                  <a:pt x="373" y="209"/>
                  <a:pt x="373" y="209"/>
                </a:cubicBezTo>
                <a:cubicBezTo>
                  <a:pt x="373" y="209"/>
                  <a:pt x="373" y="209"/>
                  <a:pt x="373" y="209"/>
                </a:cubicBezTo>
                <a:close/>
                <a:moveTo>
                  <a:pt x="166" y="335"/>
                </a:moveTo>
                <a:cubicBezTo>
                  <a:pt x="93" y="316"/>
                  <a:pt x="48" y="241"/>
                  <a:pt x="67" y="167"/>
                </a:cubicBezTo>
                <a:cubicBezTo>
                  <a:pt x="87" y="93"/>
                  <a:pt x="162" y="49"/>
                  <a:pt x="235" y="68"/>
                </a:cubicBezTo>
                <a:cubicBezTo>
                  <a:pt x="309" y="87"/>
                  <a:pt x="354" y="162"/>
                  <a:pt x="335" y="236"/>
                </a:cubicBezTo>
                <a:cubicBezTo>
                  <a:pt x="316" y="310"/>
                  <a:pt x="241" y="354"/>
                  <a:pt x="166" y="335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spcFirstLastPara="1" wrap="square" lIns="91450" tIns="45725" rIns="91450" bIns="457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23"/>
          <p:cNvSpPr/>
          <p:nvPr/>
        </p:nvSpPr>
        <p:spPr>
          <a:xfrm>
            <a:off x="4802188" y="2454275"/>
            <a:ext cx="647700" cy="651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50" tIns="45725" rIns="91450" bIns="457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23"/>
          <p:cNvSpPr/>
          <p:nvPr/>
        </p:nvSpPr>
        <p:spPr>
          <a:xfrm>
            <a:off x="5694363" y="2238375"/>
            <a:ext cx="1074737" cy="1082675"/>
          </a:xfrm>
          <a:custGeom>
            <a:avLst/>
            <a:gdLst/>
            <a:ahLst/>
            <a:cxnLst/>
            <a:rect l="l" t="t" r="r" b="b"/>
            <a:pathLst>
              <a:path w="402" h="402" extrusionOk="0">
                <a:moveTo>
                  <a:pt x="373" y="209"/>
                </a:moveTo>
                <a:cubicBezTo>
                  <a:pt x="373" y="203"/>
                  <a:pt x="373" y="197"/>
                  <a:pt x="372" y="190"/>
                </a:cubicBezTo>
                <a:cubicBezTo>
                  <a:pt x="401" y="170"/>
                  <a:pt x="401" y="170"/>
                  <a:pt x="401" y="170"/>
                </a:cubicBezTo>
                <a:cubicBezTo>
                  <a:pt x="389" y="124"/>
                  <a:pt x="389" y="124"/>
                  <a:pt x="389" y="124"/>
                </a:cubicBezTo>
                <a:cubicBezTo>
                  <a:pt x="353" y="123"/>
                  <a:pt x="353" y="123"/>
                  <a:pt x="353" y="123"/>
                </a:cubicBezTo>
                <a:cubicBezTo>
                  <a:pt x="351" y="117"/>
                  <a:pt x="347" y="111"/>
                  <a:pt x="344" y="107"/>
                </a:cubicBezTo>
                <a:cubicBezTo>
                  <a:pt x="360" y="74"/>
                  <a:pt x="360" y="74"/>
                  <a:pt x="360" y="74"/>
                </a:cubicBezTo>
                <a:cubicBezTo>
                  <a:pt x="325" y="41"/>
                  <a:pt x="325" y="41"/>
                  <a:pt x="325" y="41"/>
                </a:cubicBezTo>
                <a:cubicBezTo>
                  <a:pt x="293" y="57"/>
                  <a:pt x="293" y="57"/>
                  <a:pt x="293" y="57"/>
                </a:cubicBezTo>
                <a:cubicBezTo>
                  <a:pt x="288" y="54"/>
                  <a:pt x="282" y="51"/>
                  <a:pt x="277" y="48"/>
                </a:cubicBezTo>
                <a:cubicBezTo>
                  <a:pt x="275" y="12"/>
                  <a:pt x="275" y="12"/>
                  <a:pt x="275" y="12"/>
                </a:cubicBezTo>
                <a:cubicBezTo>
                  <a:pt x="251" y="6"/>
                  <a:pt x="251" y="6"/>
                  <a:pt x="251" y="6"/>
                </a:cubicBezTo>
                <a:cubicBezTo>
                  <a:pt x="228" y="0"/>
                  <a:pt x="228" y="0"/>
                  <a:pt x="228" y="0"/>
                </a:cubicBezTo>
                <a:cubicBezTo>
                  <a:pt x="209" y="30"/>
                  <a:pt x="209" y="30"/>
                  <a:pt x="209" y="30"/>
                </a:cubicBezTo>
                <a:cubicBezTo>
                  <a:pt x="203" y="30"/>
                  <a:pt x="196" y="30"/>
                  <a:pt x="190" y="30"/>
                </a:cubicBezTo>
                <a:cubicBezTo>
                  <a:pt x="170" y="1"/>
                  <a:pt x="170" y="1"/>
                  <a:pt x="170" y="1"/>
                </a:cubicBezTo>
                <a:cubicBezTo>
                  <a:pt x="124" y="13"/>
                  <a:pt x="124" y="13"/>
                  <a:pt x="124" y="13"/>
                </a:cubicBezTo>
                <a:cubicBezTo>
                  <a:pt x="122" y="49"/>
                  <a:pt x="122" y="49"/>
                  <a:pt x="122" y="49"/>
                </a:cubicBezTo>
                <a:cubicBezTo>
                  <a:pt x="116" y="52"/>
                  <a:pt x="111" y="55"/>
                  <a:pt x="106" y="59"/>
                </a:cubicBezTo>
                <a:cubicBezTo>
                  <a:pt x="74" y="43"/>
                  <a:pt x="74" y="43"/>
                  <a:pt x="74" y="43"/>
                </a:cubicBezTo>
                <a:cubicBezTo>
                  <a:pt x="41" y="77"/>
                  <a:pt x="41" y="77"/>
                  <a:pt x="41" y="77"/>
                </a:cubicBezTo>
                <a:cubicBezTo>
                  <a:pt x="56" y="109"/>
                  <a:pt x="56" y="109"/>
                  <a:pt x="56" y="109"/>
                </a:cubicBezTo>
                <a:cubicBezTo>
                  <a:pt x="53" y="114"/>
                  <a:pt x="50" y="120"/>
                  <a:pt x="47" y="126"/>
                </a:cubicBezTo>
                <a:cubicBezTo>
                  <a:pt x="12" y="128"/>
                  <a:pt x="12" y="128"/>
                  <a:pt x="12" y="128"/>
                </a:cubicBezTo>
                <a:cubicBezTo>
                  <a:pt x="6" y="151"/>
                  <a:pt x="6" y="151"/>
                  <a:pt x="6" y="151"/>
                </a:cubicBezTo>
                <a:cubicBezTo>
                  <a:pt x="0" y="174"/>
                  <a:pt x="0" y="174"/>
                  <a:pt x="0" y="174"/>
                </a:cubicBezTo>
                <a:cubicBezTo>
                  <a:pt x="30" y="194"/>
                  <a:pt x="30" y="194"/>
                  <a:pt x="30" y="194"/>
                </a:cubicBezTo>
                <a:cubicBezTo>
                  <a:pt x="30" y="200"/>
                  <a:pt x="30" y="206"/>
                  <a:pt x="30" y="212"/>
                </a:cubicBezTo>
                <a:cubicBezTo>
                  <a:pt x="0" y="233"/>
                  <a:pt x="0" y="233"/>
                  <a:pt x="0" y="233"/>
                </a:cubicBezTo>
                <a:cubicBezTo>
                  <a:pt x="13" y="279"/>
                  <a:pt x="13" y="279"/>
                  <a:pt x="13" y="279"/>
                </a:cubicBezTo>
                <a:cubicBezTo>
                  <a:pt x="49" y="280"/>
                  <a:pt x="49" y="280"/>
                  <a:pt x="49" y="280"/>
                </a:cubicBezTo>
                <a:cubicBezTo>
                  <a:pt x="52" y="286"/>
                  <a:pt x="55" y="291"/>
                  <a:pt x="59" y="296"/>
                </a:cubicBezTo>
                <a:cubicBezTo>
                  <a:pt x="43" y="328"/>
                  <a:pt x="43" y="328"/>
                  <a:pt x="43" y="328"/>
                </a:cubicBezTo>
                <a:cubicBezTo>
                  <a:pt x="77" y="362"/>
                  <a:pt x="77" y="362"/>
                  <a:pt x="77" y="362"/>
                </a:cubicBezTo>
                <a:cubicBezTo>
                  <a:pt x="109" y="345"/>
                  <a:pt x="109" y="345"/>
                  <a:pt x="109" y="345"/>
                </a:cubicBezTo>
                <a:cubicBezTo>
                  <a:pt x="114" y="349"/>
                  <a:pt x="119" y="352"/>
                  <a:pt x="125" y="355"/>
                </a:cubicBezTo>
                <a:cubicBezTo>
                  <a:pt x="128" y="390"/>
                  <a:pt x="128" y="390"/>
                  <a:pt x="128" y="390"/>
                </a:cubicBezTo>
                <a:cubicBezTo>
                  <a:pt x="150" y="396"/>
                  <a:pt x="150" y="396"/>
                  <a:pt x="150" y="396"/>
                </a:cubicBezTo>
                <a:cubicBezTo>
                  <a:pt x="174" y="402"/>
                  <a:pt x="174" y="402"/>
                  <a:pt x="174" y="402"/>
                </a:cubicBezTo>
                <a:cubicBezTo>
                  <a:pt x="194" y="373"/>
                  <a:pt x="194" y="373"/>
                  <a:pt x="194" y="373"/>
                </a:cubicBezTo>
                <a:cubicBezTo>
                  <a:pt x="200" y="373"/>
                  <a:pt x="206" y="373"/>
                  <a:pt x="212" y="372"/>
                </a:cubicBezTo>
                <a:cubicBezTo>
                  <a:pt x="232" y="402"/>
                  <a:pt x="232" y="402"/>
                  <a:pt x="232" y="402"/>
                </a:cubicBezTo>
                <a:cubicBezTo>
                  <a:pt x="278" y="389"/>
                  <a:pt x="278" y="389"/>
                  <a:pt x="278" y="389"/>
                </a:cubicBezTo>
                <a:cubicBezTo>
                  <a:pt x="280" y="353"/>
                  <a:pt x="280" y="353"/>
                  <a:pt x="280" y="353"/>
                </a:cubicBezTo>
                <a:cubicBezTo>
                  <a:pt x="285" y="351"/>
                  <a:pt x="291" y="348"/>
                  <a:pt x="296" y="344"/>
                </a:cubicBezTo>
                <a:cubicBezTo>
                  <a:pt x="328" y="360"/>
                  <a:pt x="328" y="360"/>
                  <a:pt x="328" y="360"/>
                </a:cubicBezTo>
                <a:cubicBezTo>
                  <a:pt x="362" y="326"/>
                  <a:pt x="362" y="326"/>
                  <a:pt x="362" y="326"/>
                </a:cubicBezTo>
                <a:cubicBezTo>
                  <a:pt x="345" y="294"/>
                  <a:pt x="345" y="294"/>
                  <a:pt x="345" y="294"/>
                </a:cubicBezTo>
                <a:cubicBezTo>
                  <a:pt x="349" y="289"/>
                  <a:pt x="352" y="283"/>
                  <a:pt x="354" y="277"/>
                </a:cubicBezTo>
                <a:cubicBezTo>
                  <a:pt x="390" y="275"/>
                  <a:pt x="390" y="275"/>
                  <a:pt x="390" y="275"/>
                </a:cubicBezTo>
                <a:cubicBezTo>
                  <a:pt x="396" y="251"/>
                  <a:pt x="396" y="251"/>
                  <a:pt x="396" y="251"/>
                </a:cubicBezTo>
                <a:cubicBezTo>
                  <a:pt x="402" y="229"/>
                  <a:pt x="402" y="229"/>
                  <a:pt x="402" y="229"/>
                </a:cubicBezTo>
                <a:cubicBezTo>
                  <a:pt x="373" y="209"/>
                  <a:pt x="373" y="209"/>
                  <a:pt x="373" y="209"/>
                </a:cubicBezTo>
                <a:cubicBezTo>
                  <a:pt x="373" y="209"/>
                  <a:pt x="373" y="209"/>
                  <a:pt x="373" y="209"/>
                </a:cubicBezTo>
                <a:close/>
                <a:moveTo>
                  <a:pt x="166" y="335"/>
                </a:moveTo>
                <a:cubicBezTo>
                  <a:pt x="93" y="316"/>
                  <a:pt x="48" y="241"/>
                  <a:pt x="67" y="167"/>
                </a:cubicBezTo>
                <a:cubicBezTo>
                  <a:pt x="87" y="93"/>
                  <a:pt x="162" y="49"/>
                  <a:pt x="235" y="68"/>
                </a:cubicBezTo>
                <a:cubicBezTo>
                  <a:pt x="309" y="87"/>
                  <a:pt x="354" y="162"/>
                  <a:pt x="335" y="236"/>
                </a:cubicBezTo>
                <a:cubicBezTo>
                  <a:pt x="316" y="310"/>
                  <a:pt x="241" y="354"/>
                  <a:pt x="166" y="335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spcFirstLastPara="1" wrap="square" lIns="91450" tIns="45725" rIns="91450" bIns="457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23"/>
          <p:cNvSpPr/>
          <p:nvPr/>
        </p:nvSpPr>
        <p:spPr>
          <a:xfrm>
            <a:off x="5908675" y="2454275"/>
            <a:ext cx="647700" cy="651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50" tIns="45725" rIns="91450" bIns="457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23"/>
          <p:cNvSpPr/>
          <p:nvPr/>
        </p:nvSpPr>
        <p:spPr>
          <a:xfrm>
            <a:off x="7215188" y="2657475"/>
            <a:ext cx="239712" cy="246063"/>
          </a:xfrm>
          <a:custGeom>
            <a:avLst/>
            <a:gdLst/>
            <a:ahLst/>
            <a:cxnLst/>
            <a:rect l="l" t="t" r="r" b="b"/>
            <a:pathLst>
              <a:path w="90" h="91" extrusionOk="0">
                <a:moveTo>
                  <a:pt x="30" y="16"/>
                </a:moveTo>
                <a:cubicBezTo>
                  <a:pt x="29" y="17"/>
                  <a:pt x="27" y="18"/>
                  <a:pt x="26" y="19"/>
                </a:cubicBezTo>
                <a:cubicBezTo>
                  <a:pt x="25" y="20"/>
                  <a:pt x="23" y="21"/>
                  <a:pt x="22" y="22"/>
                </a:cubicBezTo>
                <a:cubicBezTo>
                  <a:pt x="21" y="23"/>
                  <a:pt x="20" y="25"/>
                  <a:pt x="19" y="26"/>
                </a:cubicBezTo>
                <a:cubicBezTo>
                  <a:pt x="18" y="28"/>
                  <a:pt x="17" y="29"/>
                  <a:pt x="16" y="31"/>
                </a:cubicBezTo>
                <a:cubicBezTo>
                  <a:pt x="16" y="32"/>
                  <a:pt x="16" y="33"/>
                  <a:pt x="18" y="34"/>
                </a:cubicBezTo>
                <a:cubicBezTo>
                  <a:pt x="19" y="34"/>
                  <a:pt x="20" y="34"/>
                  <a:pt x="20" y="32"/>
                </a:cubicBezTo>
                <a:cubicBezTo>
                  <a:pt x="21" y="31"/>
                  <a:pt x="22" y="30"/>
                  <a:pt x="22" y="29"/>
                </a:cubicBezTo>
                <a:cubicBezTo>
                  <a:pt x="23" y="28"/>
                  <a:pt x="24" y="26"/>
                  <a:pt x="25" y="25"/>
                </a:cubicBezTo>
                <a:cubicBezTo>
                  <a:pt x="26" y="24"/>
                  <a:pt x="27" y="23"/>
                  <a:pt x="29" y="23"/>
                </a:cubicBezTo>
                <a:cubicBezTo>
                  <a:pt x="30" y="22"/>
                  <a:pt x="31" y="21"/>
                  <a:pt x="32" y="21"/>
                </a:cubicBezTo>
                <a:cubicBezTo>
                  <a:pt x="33" y="20"/>
                  <a:pt x="34" y="19"/>
                  <a:pt x="33" y="18"/>
                </a:cubicBezTo>
                <a:cubicBezTo>
                  <a:pt x="33" y="17"/>
                  <a:pt x="32" y="16"/>
                  <a:pt x="30" y="16"/>
                </a:cubicBezTo>
                <a:close/>
                <a:moveTo>
                  <a:pt x="89" y="84"/>
                </a:moveTo>
                <a:cubicBezTo>
                  <a:pt x="89" y="84"/>
                  <a:pt x="89" y="84"/>
                  <a:pt x="89" y="84"/>
                </a:cubicBezTo>
                <a:cubicBezTo>
                  <a:pt x="73" y="67"/>
                  <a:pt x="73" y="67"/>
                  <a:pt x="73" y="67"/>
                </a:cubicBezTo>
                <a:cubicBezTo>
                  <a:pt x="75" y="64"/>
                  <a:pt x="77" y="61"/>
                  <a:pt x="79" y="57"/>
                </a:cubicBezTo>
                <a:cubicBezTo>
                  <a:pt x="81" y="52"/>
                  <a:pt x="82" y="47"/>
                  <a:pt x="82" y="41"/>
                </a:cubicBezTo>
                <a:cubicBezTo>
                  <a:pt x="82" y="36"/>
                  <a:pt x="81" y="30"/>
                  <a:pt x="79" y="26"/>
                </a:cubicBezTo>
                <a:cubicBezTo>
                  <a:pt x="79" y="25"/>
                  <a:pt x="79" y="25"/>
                  <a:pt x="79" y="25"/>
                </a:cubicBezTo>
                <a:cubicBezTo>
                  <a:pt x="77" y="20"/>
                  <a:pt x="74" y="16"/>
                  <a:pt x="70" y="12"/>
                </a:cubicBezTo>
                <a:cubicBezTo>
                  <a:pt x="70" y="12"/>
                  <a:pt x="70" y="12"/>
                  <a:pt x="70" y="12"/>
                </a:cubicBezTo>
                <a:cubicBezTo>
                  <a:pt x="66" y="8"/>
                  <a:pt x="62" y="5"/>
                  <a:pt x="57" y="3"/>
                </a:cubicBezTo>
                <a:cubicBezTo>
                  <a:pt x="52" y="1"/>
                  <a:pt x="46" y="0"/>
                  <a:pt x="41" y="0"/>
                </a:cubicBezTo>
                <a:cubicBezTo>
                  <a:pt x="29" y="0"/>
                  <a:pt x="19" y="4"/>
                  <a:pt x="12" y="12"/>
                </a:cubicBezTo>
                <a:cubicBezTo>
                  <a:pt x="8" y="16"/>
                  <a:pt x="5" y="20"/>
                  <a:pt x="3" y="25"/>
                </a:cubicBezTo>
                <a:cubicBezTo>
                  <a:pt x="1" y="30"/>
                  <a:pt x="0" y="36"/>
                  <a:pt x="0" y="41"/>
                </a:cubicBezTo>
                <a:cubicBezTo>
                  <a:pt x="0" y="47"/>
                  <a:pt x="1" y="52"/>
                  <a:pt x="3" y="57"/>
                </a:cubicBezTo>
                <a:cubicBezTo>
                  <a:pt x="3" y="57"/>
                  <a:pt x="3" y="57"/>
                  <a:pt x="3" y="57"/>
                </a:cubicBezTo>
                <a:cubicBezTo>
                  <a:pt x="5" y="62"/>
                  <a:pt x="8" y="66"/>
                  <a:pt x="12" y="70"/>
                </a:cubicBezTo>
                <a:cubicBezTo>
                  <a:pt x="12" y="70"/>
                  <a:pt x="12" y="70"/>
                  <a:pt x="12" y="70"/>
                </a:cubicBezTo>
                <a:cubicBezTo>
                  <a:pt x="16" y="74"/>
                  <a:pt x="20" y="77"/>
                  <a:pt x="25" y="79"/>
                </a:cubicBezTo>
                <a:cubicBezTo>
                  <a:pt x="25" y="79"/>
                  <a:pt x="25" y="79"/>
                  <a:pt x="25" y="79"/>
                </a:cubicBezTo>
                <a:cubicBezTo>
                  <a:pt x="25" y="79"/>
                  <a:pt x="25" y="79"/>
                  <a:pt x="25" y="79"/>
                </a:cubicBezTo>
                <a:cubicBezTo>
                  <a:pt x="30" y="81"/>
                  <a:pt x="35" y="82"/>
                  <a:pt x="41" y="82"/>
                </a:cubicBezTo>
                <a:cubicBezTo>
                  <a:pt x="46" y="82"/>
                  <a:pt x="52" y="81"/>
                  <a:pt x="57" y="79"/>
                </a:cubicBezTo>
                <a:cubicBezTo>
                  <a:pt x="61" y="78"/>
                  <a:pt x="64" y="75"/>
                  <a:pt x="67" y="73"/>
                </a:cubicBezTo>
                <a:cubicBezTo>
                  <a:pt x="84" y="89"/>
                  <a:pt x="84" y="89"/>
                  <a:pt x="84" y="89"/>
                </a:cubicBezTo>
                <a:cubicBezTo>
                  <a:pt x="85" y="91"/>
                  <a:pt x="88" y="91"/>
                  <a:pt x="89" y="89"/>
                </a:cubicBezTo>
                <a:cubicBezTo>
                  <a:pt x="90" y="88"/>
                  <a:pt x="90" y="85"/>
                  <a:pt x="89" y="84"/>
                </a:cubicBezTo>
                <a:close/>
                <a:moveTo>
                  <a:pt x="65" y="65"/>
                </a:moveTo>
                <a:cubicBezTo>
                  <a:pt x="65" y="65"/>
                  <a:pt x="65" y="65"/>
                  <a:pt x="65" y="65"/>
                </a:cubicBezTo>
                <a:cubicBezTo>
                  <a:pt x="65" y="65"/>
                  <a:pt x="65" y="65"/>
                  <a:pt x="65" y="65"/>
                </a:cubicBezTo>
                <a:cubicBezTo>
                  <a:pt x="62" y="68"/>
                  <a:pt x="58" y="71"/>
                  <a:pt x="54" y="72"/>
                </a:cubicBezTo>
                <a:cubicBezTo>
                  <a:pt x="50" y="74"/>
                  <a:pt x="45" y="75"/>
                  <a:pt x="41" y="75"/>
                </a:cubicBezTo>
                <a:cubicBezTo>
                  <a:pt x="36" y="75"/>
                  <a:pt x="32" y="74"/>
                  <a:pt x="28" y="72"/>
                </a:cubicBezTo>
                <a:cubicBezTo>
                  <a:pt x="28" y="72"/>
                  <a:pt x="28" y="72"/>
                  <a:pt x="28" y="72"/>
                </a:cubicBezTo>
                <a:cubicBezTo>
                  <a:pt x="24" y="71"/>
                  <a:pt x="20" y="68"/>
                  <a:pt x="17" y="65"/>
                </a:cubicBezTo>
                <a:cubicBezTo>
                  <a:pt x="17" y="65"/>
                  <a:pt x="17" y="65"/>
                  <a:pt x="17" y="65"/>
                </a:cubicBezTo>
                <a:cubicBezTo>
                  <a:pt x="17" y="65"/>
                  <a:pt x="17" y="65"/>
                  <a:pt x="17" y="65"/>
                </a:cubicBezTo>
                <a:cubicBezTo>
                  <a:pt x="14" y="62"/>
                  <a:pt x="11" y="58"/>
                  <a:pt x="10" y="54"/>
                </a:cubicBezTo>
                <a:cubicBezTo>
                  <a:pt x="10" y="54"/>
                  <a:pt x="10" y="54"/>
                  <a:pt x="10" y="54"/>
                </a:cubicBezTo>
                <a:cubicBezTo>
                  <a:pt x="8" y="50"/>
                  <a:pt x="7" y="46"/>
                  <a:pt x="7" y="41"/>
                </a:cubicBezTo>
                <a:cubicBezTo>
                  <a:pt x="7" y="37"/>
                  <a:pt x="8" y="32"/>
                  <a:pt x="10" y="28"/>
                </a:cubicBezTo>
                <a:cubicBezTo>
                  <a:pt x="11" y="24"/>
                  <a:pt x="14" y="20"/>
                  <a:pt x="17" y="17"/>
                </a:cubicBezTo>
                <a:cubicBezTo>
                  <a:pt x="23" y="11"/>
                  <a:pt x="32" y="7"/>
                  <a:pt x="41" y="7"/>
                </a:cubicBezTo>
                <a:cubicBezTo>
                  <a:pt x="45" y="7"/>
                  <a:pt x="50" y="8"/>
                  <a:pt x="54" y="10"/>
                </a:cubicBezTo>
                <a:cubicBezTo>
                  <a:pt x="58" y="12"/>
                  <a:pt x="62" y="14"/>
                  <a:pt x="65" y="17"/>
                </a:cubicBezTo>
                <a:cubicBezTo>
                  <a:pt x="65" y="17"/>
                  <a:pt x="65" y="17"/>
                  <a:pt x="65" y="17"/>
                </a:cubicBezTo>
                <a:cubicBezTo>
                  <a:pt x="68" y="21"/>
                  <a:pt x="70" y="24"/>
                  <a:pt x="72" y="28"/>
                </a:cubicBezTo>
                <a:cubicBezTo>
                  <a:pt x="72" y="28"/>
                  <a:pt x="72" y="28"/>
                  <a:pt x="72" y="28"/>
                </a:cubicBezTo>
                <a:cubicBezTo>
                  <a:pt x="74" y="32"/>
                  <a:pt x="75" y="37"/>
                  <a:pt x="75" y="41"/>
                </a:cubicBezTo>
                <a:cubicBezTo>
                  <a:pt x="75" y="46"/>
                  <a:pt x="74" y="50"/>
                  <a:pt x="72" y="54"/>
                </a:cubicBezTo>
                <a:cubicBezTo>
                  <a:pt x="70" y="58"/>
                  <a:pt x="68" y="62"/>
                  <a:pt x="65" y="65"/>
                </a:cubicBezTo>
                <a:close/>
                <a:moveTo>
                  <a:pt x="65" y="39"/>
                </a:moveTo>
                <a:cubicBezTo>
                  <a:pt x="65" y="39"/>
                  <a:pt x="65" y="39"/>
                  <a:pt x="65" y="39"/>
                </a:cubicBezTo>
                <a:cubicBezTo>
                  <a:pt x="64" y="39"/>
                  <a:pt x="63" y="40"/>
                  <a:pt x="63" y="41"/>
                </a:cubicBezTo>
                <a:cubicBezTo>
                  <a:pt x="63" y="44"/>
                  <a:pt x="62" y="47"/>
                  <a:pt x="61" y="50"/>
                </a:cubicBezTo>
                <a:cubicBezTo>
                  <a:pt x="61" y="50"/>
                  <a:pt x="61" y="50"/>
                  <a:pt x="61" y="50"/>
                </a:cubicBezTo>
                <a:cubicBezTo>
                  <a:pt x="60" y="52"/>
                  <a:pt x="59" y="55"/>
                  <a:pt x="57" y="57"/>
                </a:cubicBezTo>
                <a:cubicBezTo>
                  <a:pt x="54" y="59"/>
                  <a:pt x="52" y="60"/>
                  <a:pt x="49" y="62"/>
                </a:cubicBezTo>
                <a:cubicBezTo>
                  <a:pt x="47" y="63"/>
                  <a:pt x="44" y="63"/>
                  <a:pt x="41" y="63"/>
                </a:cubicBezTo>
                <a:cubicBezTo>
                  <a:pt x="40" y="63"/>
                  <a:pt x="39" y="64"/>
                  <a:pt x="39" y="66"/>
                </a:cubicBezTo>
                <a:cubicBezTo>
                  <a:pt x="39" y="67"/>
                  <a:pt x="40" y="68"/>
                  <a:pt x="41" y="68"/>
                </a:cubicBezTo>
                <a:cubicBezTo>
                  <a:pt x="44" y="68"/>
                  <a:pt x="48" y="67"/>
                  <a:pt x="51" y="66"/>
                </a:cubicBezTo>
                <a:cubicBezTo>
                  <a:pt x="54" y="64"/>
                  <a:pt x="57" y="63"/>
                  <a:pt x="60" y="60"/>
                </a:cubicBezTo>
                <a:cubicBezTo>
                  <a:pt x="62" y="58"/>
                  <a:pt x="64" y="55"/>
                  <a:pt x="66" y="51"/>
                </a:cubicBezTo>
                <a:cubicBezTo>
                  <a:pt x="66" y="51"/>
                  <a:pt x="66" y="51"/>
                  <a:pt x="66" y="51"/>
                </a:cubicBezTo>
                <a:cubicBezTo>
                  <a:pt x="67" y="48"/>
                  <a:pt x="68" y="45"/>
                  <a:pt x="68" y="41"/>
                </a:cubicBezTo>
                <a:cubicBezTo>
                  <a:pt x="68" y="40"/>
                  <a:pt x="67" y="39"/>
                  <a:pt x="65" y="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50" tIns="45725" rIns="91450" bIns="457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23"/>
          <p:cNvSpPr/>
          <p:nvPr/>
        </p:nvSpPr>
        <p:spPr>
          <a:xfrm>
            <a:off x="1673225" y="2652713"/>
            <a:ext cx="263525" cy="254000"/>
          </a:xfrm>
          <a:custGeom>
            <a:avLst/>
            <a:gdLst/>
            <a:ahLst/>
            <a:cxnLst/>
            <a:rect l="l" t="t" r="r" b="b"/>
            <a:pathLst>
              <a:path w="98" h="94" extrusionOk="0">
                <a:moveTo>
                  <a:pt x="38" y="0"/>
                </a:moveTo>
                <a:cubicBezTo>
                  <a:pt x="59" y="0"/>
                  <a:pt x="59" y="0"/>
                  <a:pt x="59" y="0"/>
                </a:cubicBezTo>
                <a:cubicBezTo>
                  <a:pt x="62" y="0"/>
                  <a:pt x="65" y="1"/>
                  <a:pt x="67" y="3"/>
                </a:cubicBezTo>
                <a:cubicBezTo>
                  <a:pt x="69" y="5"/>
                  <a:pt x="70" y="8"/>
                  <a:pt x="70" y="11"/>
                </a:cubicBezTo>
                <a:cubicBezTo>
                  <a:pt x="70" y="14"/>
                  <a:pt x="70" y="14"/>
                  <a:pt x="70" y="14"/>
                </a:cubicBezTo>
                <a:cubicBezTo>
                  <a:pt x="79" y="14"/>
                  <a:pt x="79" y="14"/>
                  <a:pt x="79" y="14"/>
                </a:cubicBezTo>
                <a:cubicBezTo>
                  <a:pt x="84" y="14"/>
                  <a:pt x="89" y="16"/>
                  <a:pt x="92" y="20"/>
                </a:cubicBezTo>
                <a:cubicBezTo>
                  <a:pt x="96" y="24"/>
                  <a:pt x="98" y="28"/>
                  <a:pt x="98" y="34"/>
                </a:cubicBezTo>
                <a:cubicBezTo>
                  <a:pt x="98" y="75"/>
                  <a:pt x="98" y="75"/>
                  <a:pt x="98" y="75"/>
                </a:cubicBezTo>
                <a:cubicBezTo>
                  <a:pt x="98" y="80"/>
                  <a:pt x="96" y="85"/>
                  <a:pt x="92" y="89"/>
                </a:cubicBezTo>
                <a:cubicBezTo>
                  <a:pt x="89" y="92"/>
                  <a:pt x="84" y="94"/>
                  <a:pt x="79" y="94"/>
                </a:cubicBezTo>
                <a:cubicBezTo>
                  <a:pt x="19" y="94"/>
                  <a:pt x="19" y="94"/>
                  <a:pt x="19" y="94"/>
                </a:cubicBezTo>
                <a:cubicBezTo>
                  <a:pt x="14" y="94"/>
                  <a:pt x="9" y="92"/>
                  <a:pt x="5" y="89"/>
                </a:cubicBezTo>
                <a:cubicBezTo>
                  <a:pt x="5" y="88"/>
                  <a:pt x="5" y="88"/>
                  <a:pt x="5" y="88"/>
                </a:cubicBezTo>
                <a:cubicBezTo>
                  <a:pt x="2" y="85"/>
                  <a:pt x="0" y="80"/>
                  <a:pt x="0" y="75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28"/>
                  <a:pt x="2" y="24"/>
                  <a:pt x="5" y="20"/>
                </a:cubicBezTo>
                <a:cubicBezTo>
                  <a:pt x="9" y="16"/>
                  <a:pt x="14" y="14"/>
                  <a:pt x="19" y="14"/>
                </a:cubicBezTo>
                <a:cubicBezTo>
                  <a:pt x="27" y="14"/>
                  <a:pt x="27" y="14"/>
                  <a:pt x="27" y="14"/>
                </a:cubicBezTo>
                <a:cubicBezTo>
                  <a:pt x="27" y="11"/>
                  <a:pt x="27" y="11"/>
                  <a:pt x="27" y="11"/>
                </a:cubicBezTo>
                <a:cubicBezTo>
                  <a:pt x="27" y="8"/>
                  <a:pt x="29" y="5"/>
                  <a:pt x="31" y="3"/>
                </a:cubicBezTo>
                <a:cubicBezTo>
                  <a:pt x="33" y="1"/>
                  <a:pt x="35" y="0"/>
                  <a:pt x="38" y="0"/>
                </a:cubicBezTo>
                <a:close/>
                <a:moveTo>
                  <a:pt x="69" y="22"/>
                </a:moveTo>
                <a:cubicBezTo>
                  <a:pt x="69" y="22"/>
                  <a:pt x="69" y="22"/>
                  <a:pt x="69" y="22"/>
                </a:cubicBezTo>
                <a:cubicBezTo>
                  <a:pt x="68" y="22"/>
                  <a:pt x="68" y="22"/>
                  <a:pt x="68" y="22"/>
                </a:cubicBezTo>
                <a:cubicBezTo>
                  <a:pt x="68" y="22"/>
                  <a:pt x="68" y="22"/>
                  <a:pt x="68" y="22"/>
                </a:cubicBezTo>
                <a:cubicBezTo>
                  <a:pt x="30" y="22"/>
                  <a:pt x="30" y="22"/>
                  <a:pt x="30" y="22"/>
                </a:cubicBezTo>
                <a:cubicBezTo>
                  <a:pt x="29" y="22"/>
                  <a:pt x="29" y="22"/>
                  <a:pt x="29" y="22"/>
                </a:cubicBezTo>
                <a:cubicBezTo>
                  <a:pt x="19" y="22"/>
                  <a:pt x="19" y="22"/>
                  <a:pt x="19" y="22"/>
                </a:cubicBezTo>
                <a:cubicBezTo>
                  <a:pt x="16" y="22"/>
                  <a:pt x="13" y="23"/>
                  <a:pt x="11" y="25"/>
                </a:cubicBezTo>
                <a:cubicBezTo>
                  <a:pt x="11" y="25"/>
                  <a:pt x="11" y="25"/>
                  <a:pt x="11" y="25"/>
                </a:cubicBezTo>
                <a:cubicBezTo>
                  <a:pt x="9" y="28"/>
                  <a:pt x="7" y="31"/>
                  <a:pt x="7" y="34"/>
                </a:cubicBezTo>
                <a:cubicBezTo>
                  <a:pt x="7" y="52"/>
                  <a:pt x="7" y="52"/>
                  <a:pt x="7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45"/>
                  <a:pt x="18" y="45"/>
                  <a:pt x="18" y="45"/>
                </a:cubicBezTo>
                <a:cubicBezTo>
                  <a:pt x="18" y="44"/>
                  <a:pt x="19" y="43"/>
                  <a:pt x="20" y="43"/>
                </a:cubicBezTo>
                <a:cubicBezTo>
                  <a:pt x="20" y="43"/>
                  <a:pt x="20" y="43"/>
                  <a:pt x="20" y="43"/>
                </a:cubicBezTo>
                <a:cubicBezTo>
                  <a:pt x="37" y="43"/>
                  <a:pt x="37" y="43"/>
                  <a:pt x="37" y="43"/>
                </a:cubicBezTo>
                <a:cubicBezTo>
                  <a:pt x="38" y="43"/>
                  <a:pt x="39" y="44"/>
                  <a:pt x="39" y="45"/>
                </a:cubicBezTo>
                <a:cubicBezTo>
                  <a:pt x="39" y="45"/>
                  <a:pt x="39" y="45"/>
                  <a:pt x="39" y="45"/>
                </a:cubicBezTo>
                <a:cubicBezTo>
                  <a:pt x="39" y="52"/>
                  <a:pt x="39" y="52"/>
                  <a:pt x="39" y="52"/>
                </a:cubicBezTo>
                <a:cubicBezTo>
                  <a:pt x="59" y="52"/>
                  <a:pt x="59" y="52"/>
                  <a:pt x="59" y="52"/>
                </a:cubicBezTo>
                <a:cubicBezTo>
                  <a:pt x="59" y="45"/>
                  <a:pt x="59" y="45"/>
                  <a:pt x="59" y="45"/>
                </a:cubicBezTo>
                <a:cubicBezTo>
                  <a:pt x="59" y="44"/>
                  <a:pt x="60" y="43"/>
                  <a:pt x="61" y="43"/>
                </a:cubicBezTo>
                <a:cubicBezTo>
                  <a:pt x="61" y="43"/>
                  <a:pt x="61" y="43"/>
                  <a:pt x="61" y="43"/>
                </a:cubicBezTo>
                <a:cubicBezTo>
                  <a:pt x="77" y="43"/>
                  <a:pt x="77" y="43"/>
                  <a:pt x="77" y="43"/>
                </a:cubicBezTo>
                <a:cubicBezTo>
                  <a:pt x="79" y="43"/>
                  <a:pt x="80" y="44"/>
                  <a:pt x="80" y="45"/>
                </a:cubicBezTo>
                <a:cubicBezTo>
                  <a:pt x="80" y="45"/>
                  <a:pt x="80" y="45"/>
                  <a:pt x="80" y="45"/>
                </a:cubicBezTo>
                <a:cubicBezTo>
                  <a:pt x="80" y="52"/>
                  <a:pt x="80" y="52"/>
                  <a:pt x="80" y="52"/>
                </a:cubicBezTo>
                <a:cubicBezTo>
                  <a:pt x="91" y="52"/>
                  <a:pt x="91" y="52"/>
                  <a:pt x="91" y="52"/>
                </a:cubicBezTo>
                <a:cubicBezTo>
                  <a:pt x="91" y="34"/>
                  <a:pt x="91" y="34"/>
                  <a:pt x="91" y="34"/>
                </a:cubicBezTo>
                <a:cubicBezTo>
                  <a:pt x="91" y="31"/>
                  <a:pt x="89" y="28"/>
                  <a:pt x="87" y="25"/>
                </a:cubicBezTo>
                <a:cubicBezTo>
                  <a:pt x="85" y="23"/>
                  <a:pt x="82" y="22"/>
                  <a:pt x="79" y="22"/>
                </a:cubicBezTo>
                <a:cubicBezTo>
                  <a:pt x="69" y="22"/>
                  <a:pt x="69" y="22"/>
                  <a:pt x="69" y="22"/>
                </a:cubicBezTo>
                <a:close/>
                <a:moveTo>
                  <a:pt x="32" y="14"/>
                </a:moveTo>
                <a:cubicBezTo>
                  <a:pt x="32" y="14"/>
                  <a:pt x="32" y="14"/>
                  <a:pt x="32" y="14"/>
                </a:cubicBezTo>
                <a:cubicBezTo>
                  <a:pt x="66" y="14"/>
                  <a:pt x="66" y="14"/>
                  <a:pt x="66" y="14"/>
                </a:cubicBezTo>
                <a:cubicBezTo>
                  <a:pt x="66" y="11"/>
                  <a:pt x="66" y="11"/>
                  <a:pt x="66" y="11"/>
                </a:cubicBezTo>
                <a:cubicBezTo>
                  <a:pt x="66" y="9"/>
                  <a:pt x="65" y="7"/>
                  <a:pt x="64" y="6"/>
                </a:cubicBezTo>
                <a:cubicBezTo>
                  <a:pt x="63" y="5"/>
                  <a:pt x="61" y="4"/>
                  <a:pt x="59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7" y="4"/>
                  <a:pt x="35" y="5"/>
                  <a:pt x="34" y="6"/>
                </a:cubicBezTo>
                <a:cubicBezTo>
                  <a:pt x="33" y="7"/>
                  <a:pt x="32" y="9"/>
                  <a:pt x="32" y="11"/>
                </a:cubicBezTo>
                <a:cubicBezTo>
                  <a:pt x="32" y="14"/>
                  <a:pt x="32" y="14"/>
                  <a:pt x="32" y="14"/>
                </a:cubicBezTo>
                <a:close/>
                <a:moveTo>
                  <a:pt x="7" y="57"/>
                </a:moveTo>
                <a:cubicBezTo>
                  <a:pt x="7" y="57"/>
                  <a:pt x="7" y="57"/>
                  <a:pt x="7" y="57"/>
                </a:cubicBezTo>
                <a:cubicBezTo>
                  <a:pt x="7" y="75"/>
                  <a:pt x="7" y="75"/>
                  <a:pt x="7" y="75"/>
                </a:cubicBezTo>
                <a:cubicBezTo>
                  <a:pt x="7" y="78"/>
                  <a:pt x="8" y="81"/>
                  <a:pt x="11" y="83"/>
                </a:cubicBezTo>
                <a:cubicBezTo>
                  <a:pt x="11" y="83"/>
                  <a:pt x="11" y="83"/>
                  <a:pt x="11" y="83"/>
                </a:cubicBezTo>
                <a:cubicBezTo>
                  <a:pt x="13" y="85"/>
                  <a:pt x="16" y="87"/>
                  <a:pt x="19" y="87"/>
                </a:cubicBezTo>
                <a:cubicBezTo>
                  <a:pt x="79" y="87"/>
                  <a:pt x="79" y="87"/>
                  <a:pt x="79" y="87"/>
                </a:cubicBezTo>
                <a:cubicBezTo>
                  <a:pt x="82" y="87"/>
                  <a:pt x="85" y="85"/>
                  <a:pt x="87" y="83"/>
                </a:cubicBezTo>
                <a:cubicBezTo>
                  <a:pt x="89" y="81"/>
                  <a:pt x="91" y="78"/>
                  <a:pt x="91" y="75"/>
                </a:cubicBezTo>
                <a:cubicBezTo>
                  <a:pt x="91" y="57"/>
                  <a:pt x="91" y="57"/>
                  <a:pt x="91" y="57"/>
                </a:cubicBezTo>
                <a:cubicBezTo>
                  <a:pt x="80" y="57"/>
                  <a:pt x="80" y="57"/>
                  <a:pt x="80" y="57"/>
                </a:cubicBezTo>
                <a:cubicBezTo>
                  <a:pt x="80" y="63"/>
                  <a:pt x="80" y="63"/>
                  <a:pt x="80" y="63"/>
                </a:cubicBezTo>
                <a:cubicBezTo>
                  <a:pt x="80" y="65"/>
                  <a:pt x="79" y="66"/>
                  <a:pt x="77" y="66"/>
                </a:cubicBezTo>
                <a:cubicBezTo>
                  <a:pt x="77" y="66"/>
                  <a:pt x="77" y="66"/>
                  <a:pt x="77" y="66"/>
                </a:cubicBezTo>
                <a:cubicBezTo>
                  <a:pt x="61" y="66"/>
                  <a:pt x="61" y="66"/>
                  <a:pt x="61" y="66"/>
                </a:cubicBezTo>
                <a:cubicBezTo>
                  <a:pt x="60" y="66"/>
                  <a:pt x="59" y="65"/>
                  <a:pt x="59" y="63"/>
                </a:cubicBezTo>
                <a:cubicBezTo>
                  <a:pt x="59" y="63"/>
                  <a:pt x="59" y="63"/>
                  <a:pt x="59" y="63"/>
                </a:cubicBezTo>
                <a:cubicBezTo>
                  <a:pt x="59" y="57"/>
                  <a:pt x="59" y="57"/>
                  <a:pt x="59" y="57"/>
                </a:cubicBezTo>
                <a:cubicBezTo>
                  <a:pt x="39" y="57"/>
                  <a:pt x="39" y="57"/>
                  <a:pt x="39" y="57"/>
                </a:cubicBezTo>
                <a:cubicBezTo>
                  <a:pt x="39" y="63"/>
                  <a:pt x="39" y="63"/>
                  <a:pt x="39" y="63"/>
                </a:cubicBezTo>
                <a:cubicBezTo>
                  <a:pt x="39" y="65"/>
                  <a:pt x="38" y="66"/>
                  <a:pt x="37" y="66"/>
                </a:cubicBezTo>
                <a:cubicBezTo>
                  <a:pt x="36" y="66"/>
                  <a:pt x="36" y="66"/>
                  <a:pt x="36" y="66"/>
                </a:cubicBezTo>
                <a:cubicBezTo>
                  <a:pt x="20" y="66"/>
                  <a:pt x="20" y="66"/>
                  <a:pt x="20" y="66"/>
                </a:cubicBezTo>
                <a:cubicBezTo>
                  <a:pt x="19" y="66"/>
                  <a:pt x="18" y="65"/>
                  <a:pt x="18" y="63"/>
                </a:cubicBezTo>
                <a:cubicBezTo>
                  <a:pt x="18" y="63"/>
                  <a:pt x="18" y="63"/>
                  <a:pt x="18" y="63"/>
                </a:cubicBezTo>
                <a:cubicBezTo>
                  <a:pt x="18" y="57"/>
                  <a:pt x="18" y="57"/>
                  <a:pt x="18" y="57"/>
                </a:cubicBezTo>
                <a:cubicBezTo>
                  <a:pt x="7" y="57"/>
                  <a:pt x="7" y="57"/>
                  <a:pt x="7" y="57"/>
                </a:cubicBezTo>
                <a:close/>
                <a:moveTo>
                  <a:pt x="34" y="48"/>
                </a:moveTo>
                <a:cubicBezTo>
                  <a:pt x="34" y="48"/>
                  <a:pt x="34" y="48"/>
                  <a:pt x="34" y="48"/>
                </a:cubicBezTo>
                <a:cubicBezTo>
                  <a:pt x="23" y="48"/>
                  <a:pt x="23" y="48"/>
                  <a:pt x="23" y="48"/>
                </a:cubicBezTo>
                <a:cubicBezTo>
                  <a:pt x="23" y="54"/>
                  <a:pt x="23" y="54"/>
                  <a:pt x="23" y="54"/>
                </a:cubicBezTo>
                <a:cubicBezTo>
                  <a:pt x="23" y="54"/>
                  <a:pt x="23" y="54"/>
                  <a:pt x="23" y="54"/>
                </a:cubicBezTo>
                <a:cubicBezTo>
                  <a:pt x="23" y="54"/>
                  <a:pt x="23" y="54"/>
                  <a:pt x="23" y="54"/>
                </a:cubicBezTo>
                <a:cubicBezTo>
                  <a:pt x="23" y="61"/>
                  <a:pt x="23" y="61"/>
                  <a:pt x="23" y="61"/>
                </a:cubicBezTo>
                <a:cubicBezTo>
                  <a:pt x="34" y="61"/>
                  <a:pt x="34" y="61"/>
                  <a:pt x="34" y="61"/>
                </a:cubicBezTo>
                <a:cubicBezTo>
                  <a:pt x="34" y="54"/>
                  <a:pt x="34" y="54"/>
                  <a:pt x="34" y="54"/>
                </a:cubicBezTo>
                <a:cubicBezTo>
                  <a:pt x="34" y="54"/>
                  <a:pt x="34" y="54"/>
                  <a:pt x="34" y="54"/>
                </a:cubicBezTo>
                <a:cubicBezTo>
                  <a:pt x="34" y="54"/>
                  <a:pt x="34" y="54"/>
                  <a:pt x="34" y="54"/>
                </a:cubicBezTo>
                <a:cubicBezTo>
                  <a:pt x="34" y="48"/>
                  <a:pt x="34" y="48"/>
                  <a:pt x="34" y="48"/>
                </a:cubicBezTo>
                <a:close/>
                <a:moveTo>
                  <a:pt x="75" y="48"/>
                </a:moveTo>
                <a:cubicBezTo>
                  <a:pt x="75" y="48"/>
                  <a:pt x="75" y="48"/>
                  <a:pt x="75" y="48"/>
                </a:cubicBezTo>
                <a:cubicBezTo>
                  <a:pt x="64" y="48"/>
                  <a:pt x="64" y="48"/>
                  <a:pt x="64" y="48"/>
                </a:cubicBezTo>
                <a:cubicBezTo>
                  <a:pt x="64" y="54"/>
                  <a:pt x="64" y="54"/>
                  <a:pt x="64" y="54"/>
                </a:cubicBezTo>
                <a:cubicBezTo>
                  <a:pt x="64" y="54"/>
                  <a:pt x="64" y="54"/>
                  <a:pt x="64" y="54"/>
                </a:cubicBezTo>
                <a:cubicBezTo>
                  <a:pt x="64" y="54"/>
                  <a:pt x="64" y="54"/>
                  <a:pt x="64" y="54"/>
                </a:cubicBezTo>
                <a:cubicBezTo>
                  <a:pt x="64" y="61"/>
                  <a:pt x="64" y="61"/>
                  <a:pt x="64" y="61"/>
                </a:cubicBezTo>
                <a:cubicBezTo>
                  <a:pt x="75" y="61"/>
                  <a:pt x="75" y="61"/>
                  <a:pt x="75" y="61"/>
                </a:cubicBezTo>
                <a:cubicBezTo>
                  <a:pt x="75" y="54"/>
                  <a:pt x="75" y="54"/>
                  <a:pt x="75" y="54"/>
                </a:cubicBezTo>
                <a:cubicBezTo>
                  <a:pt x="75" y="54"/>
                  <a:pt x="75" y="54"/>
                  <a:pt x="75" y="54"/>
                </a:cubicBezTo>
                <a:cubicBezTo>
                  <a:pt x="75" y="54"/>
                  <a:pt x="75" y="54"/>
                  <a:pt x="75" y="54"/>
                </a:cubicBezTo>
                <a:cubicBezTo>
                  <a:pt x="75" y="48"/>
                  <a:pt x="75" y="48"/>
                  <a:pt x="75" y="4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50" tIns="45725" rIns="91450" bIns="457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23"/>
          <p:cNvSpPr/>
          <p:nvPr/>
        </p:nvSpPr>
        <p:spPr>
          <a:xfrm>
            <a:off x="6121400" y="2649538"/>
            <a:ext cx="217488" cy="258762"/>
          </a:xfrm>
          <a:custGeom>
            <a:avLst/>
            <a:gdLst/>
            <a:ahLst/>
            <a:cxnLst/>
            <a:rect l="l" t="t" r="r" b="b"/>
            <a:pathLst>
              <a:path w="81" h="96" extrusionOk="0">
                <a:moveTo>
                  <a:pt x="69" y="1"/>
                </a:moveTo>
                <a:cubicBezTo>
                  <a:pt x="70" y="0"/>
                  <a:pt x="71" y="0"/>
                  <a:pt x="72" y="1"/>
                </a:cubicBezTo>
                <a:cubicBezTo>
                  <a:pt x="73" y="2"/>
                  <a:pt x="73" y="3"/>
                  <a:pt x="72" y="4"/>
                </a:cubicBezTo>
                <a:cubicBezTo>
                  <a:pt x="70" y="7"/>
                  <a:pt x="70" y="7"/>
                  <a:pt x="70" y="7"/>
                </a:cubicBezTo>
                <a:cubicBezTo>
                  <a:pt x="73" y="10"/>
                  <a:pt x="76" y="15"/>
                  <a:pt x="78" y="19"/>
                </a:cubicBezTo>
                <a:cubicBezTo>
                  <a:pt x="80" y="25"/>
                  <a:pt x="81" y="30"/>
                  <a:pt x="81" y="36"/>
                </a:cubicBezTo>
                <a:cubicBezTo>
                  <a:pt x="81" y="42"/>
                  <a:pt x="80" y="48"/>
                  <a:pt x="78" y="53"/>
                </a:cubicBezTo>
                <a:cubicBezTo>
                  <a:pt x="76" y="59"/>
                  <a:pt x="72" y="64"/>
                  <a:pt x="68" y="68"/>
                </a:cubicBezTo>
                <a:cubicBezTo>
                  <a:pt x="64" y="72"/>
                  <a:pt x="59" y="75"/>
                  <a:pt x="54" y="78"/>
                </a:cubicBezTo>
                <a:cubicBezTo>
                  <a:pt x="54" y="78"/>
                  <a:pt x="54" y="78"/>
                  <a:pt x="54" y="78"/>
                </a:cubicBezTo>
                <a:cubicBezTo>
                  <a:pt x="49" y="79"/>
                  <a:pt x="45" y="80"/>
                  <a:pt x="40" y="81"/>
                </a:cubicBezTo>
                <a:cubicBezTo>
                  <a:pt x="40" y="81"/>
                  <a:pt x="40" y="81"/>
                  <a:pt x="40" y="81"/>
                </a:cubicBezTo>
                <a:cubicBezTo>
                  <a:pt x="40" y="88"/>
                  <a:pt x="40" y="88"/>
                  <a:pt x="40" y="88"/>
                </a:cubicBezTo>
                <a:cubicBezTo>
                  <a:pt x="55" y="88"/>
                  <a:pt x="55" y="88"/>
                  <a:pt x="55" y="88"/>
                </a:cubicBezTo>
                <a:cubicBezTo>
                  <a:pt x="57" y="88"/>
                  <a:pt x="59" y="90"/>
                  <a:pt x="59" y="92"/>
                </a:cubicBezTo>
                <a:cubicBezTo>
                  <a:pt x="59" y="94"/>
                  <a:pt x="57" y="96"/>
                  <a:pt x="55" y="96"/>
                </a:cubicBezTo>
                <a:cubicBezTo>
                  <a:pt x="37" y="96"/>
                  <a:pt x="37" y="96"/>
                  <a:pt x="37" y="96"/>
                </a:cubicBezTo>
                <a:cubicBezTo>
                  <a:pt x="37" y="96"/>
                  <a:pt x="37" y="96"/>
                  <a:pt x="37" y="96"/>
                </a:cubicBezTo>
                <a:cubicBezTo>
                  <a:pt x="37" y="96"/>
                  <a:pt x="37" y="96"/>
                  <a:pt x="37" y="96"/>
                </a:cubicBezTo>
                <a:cubicBezTo>
                  <a:pt x="18" y="96"/>
                  <a:pt x="18" y="96"/>
                  <a:pt x="18" y="96"/>
                </a:cubicBezTo>
                <a:cubicBezTo>
                  <a:pt x="16" y="96"/>
                  <a:pt x="15" y="94"/>
                  <a:pt x="15" y="92"/>
                </a:cubicBezTo>
                <a:cubicBezTo>
                  <a:pt x="15" y="90"/>
                  <a:pt x="16" y="88"/>
                  <a:pt x="18" y="88"/>
                </a:cubicBezTo>
                <a:cubicBezTo>
                  <a:pt x="33" y="88"/>
                  <a:pt x="33" y="88"/>
                  <a:pt x="33" y="88"/>
                </a:cubicBezTo>
                <a:cubicBezTo>
                  <a:pt x="33" y="81"/>
                  <a:pt x="33" y="81"/>
                  <a:pt x="33" y="81"/>
                </a:cubicBezTo>
                <a:cubicBezTo>
                  <a:pt x="33" y="81"/>
                  <a:pt x="33" y="81"/>
                  <a:pt x="33" y="81"/>
                </a:cubicBezTo>
                <a:cubicBezTo>
                  <a:pt x="28" y="80"/>
                  <a:pt x="24" y="79"/>
                  <a:pt x="20" y="78"/>
                </a:cubicBezTo>
                <a:cubicBezTo>
                  <a:pt x="20" y="78"/>
                  <a:pt x="20" y="78"/>
                  <a:pt x="20" y="78"/>
                </a:cubicBezTo>
                <a:cubicBezTo>
                  <a:pt x="15" y="76"/>
                  <a:pt x="11" y="73"/>
                  <a:pt x="7" y="69"/>
                </a:cubicBezTo>
                <a:cubicBezTo>
                  <a:pt x="5" y="72"/>
                  <a:pt x="5" y="72"/>
                  <a:pt x="5" y="72"/>
                </a:cubicBezTo>
                <a:cubicBezTo>
                  <a:pt x="4" y="73"/>
                  <a:pt x="2" y="73"/>
                  <a:pt x="1" y="72"/>
                </a:cubicBezTo>
                <a:cubicBezTo>
                  <a:pt x="0" y="71"/>
                  <a:pt x="0" y="69"/>
                  <a:pt x="1" y="69"/>
                </a:cubicBezTo>
                <a:cubicBezTo>
                  <a:pt x="10" y="60"/>
                  <a:pt x="10" y="60"/>
                  <a:pt x="10" y="60"/>
                </a:cubicBezTo>
                <a:cubicBezTo>
                  <a:pt x="4" y="54"/>
                  <a:pt x="1" y="46"/>
                  <a:pt x="1" y="36"/>
                </a:cubicBezTo>
                <a:cubicBezTo>
                  <a:pt x="1" y="26"/>
                  <a:pt x="5" y="17"/>
                  <a:pt x="11" y="11"/>
                </a:cubicBezTo>
                <a:cubicBezTo>
                  <a:pt x="11" y="11"/>
                  <a:pt x="11" y="11"/>
                  <a:pt x="11" y="11"/>
                </a:cubicBezTo>
                <a:cubicBezTo>
                  <a:pt x="18" y="4"/>
                  <a:pt x="27" y="0"/>
                  <a:pt x="37" y="0"/>
                </a:cubicBezTo>
                <a:cubicBezTo>
                  <a:pt x="46" y="0"/>
                  <a:pt x="54" y="4"/>
                  <a:pt x="61" y="9"/>
                </a:cubicBezTo>
                <a:cubicBezTo>
                  <a:pt x="65" y="5"/>
                  <a:pt x="65" y="5"/>
                  <a:pt x="65" y="5"/>
                </a:cubicBezTo>
                <a:cubicBezTo>
                  <a:pt x="65" y="5"/>
                  <a:pt x="65" y="5"/>
                  <a:pt x="65" y="5"/>
                </a:cubicBezTo>
                <a:cubicBezTo>
                  <a:pt x="65" y="5"/>
                  <a:pt x="65" y="5"/>
                  <a:pt x="65" y="5"/>
                </a:cubicBezTo>
                <a:cubicBezTo>
                  <a:pt x="65" y="5"/>
                  <a:pt x="65" y="5"/>
                  <a:pt x="65" y="5"/>
                </a:cubicBezTo>
                <a:cubicBezTo>
                  <a:pt x="69" y="1"/>
                  <a:pt x="69" y="1"/>
                  <a:pt x="69" y="1"/>
                </a:cubicBezTo>
                <a:close/>
                <a:moveTo>
                  <a:pt x="67" y="10"/>
                </a:moveTo>
                <a:cubicBezTo>
                  <a:pt x="67" y="10"/>
                  <a:pt x="67" y="10"/>
                  <a:pt x="67" y="10"/>
                </a:cubicBezTo>
                <a:cubicBezTo>
                  <a:pt x="64" y="12"/>
                  <a:pt x="64" y="12"/>
                  <a:pt x="64" y="12"/>
                </a:cubicBezTo>
                <a:cubicBezTo>
                  <a:pt x="69" y="19"/>
                  <a:pt x="73" y="27"/>
                  <a:pt x="73" y="36"/>
                </a:cubicBezTo>
                <a:cubicBezTo>
                  <a:pt x="73" y="46"/>
                  <a:pt x="69" y="55"/>
                  <a:pt x="62" y="62"/>
                </a:cubicBezTo>
                <a:cubicBezTo>
                  <a:pt x="62" y="62"/>
                  <a:pt x="62" y="62"/>
                  <a:pt x="62" y="62"/>
                </a:cubicBezTo>
                <a:cubicBezTo>
                  <a:pt x="56" y="69"/>
                  <a:pt x="47" y="73"/>
                  <a:pt x="37" y="73"/>
                </a:cubicBezTo>
                <a:cubicBezTo>
                  <a:pt x="28" y="73"/>
                  <a:pt x="19" y="69"/>
                  <a:pt x="13" y="64"/>
                </a:cubicBezTo>
                <a:cubicBezTo>
                  <a:pt x="10" y="66"/>
                  <a:pt x="10" y="66"/>
                  <a:pt x="10" y="66"/>
                </a:cubicBezTo>
                <a:cubicBezTo>
                  <a:pt x="13" y="69"/>
                  <a:pt x="17" y="72"/>
                  <a:pt x="21" y="73"/>
                </a:cubicBezTo>
                <a:cubicBezTo>
                  <a:pt x="26" y="75"/>
                  <a:pt x="31" y="76"/>
                  <a:pt x="37" y="76"/>
                </a:cubicBezTo>
                <a:cubicBezTo>
                  <a:pt x="42" y="76"/>
                  <a:pt x="47" y="75"/>
                  <a:pt x="52" y="73"/>
                </a:cubicBezTo>
                <a:cubicBezTo>
                  <a:pt x="52" y="73"/>
                  <a:pt x="52" y="73"/>
                  <a:pt x="52" y="73"/>
                </a:cubicBezTo>
                <a:cubicBezTo>
                  <a:pt x="57" y="71"/>
                  <a:pt x="61" y="68"/>
                  <a:pt x="65" y="65"/>
                </a:cubicBezTo>
                <a:cubicBezTo>
                  <a:pt x="65" y="65"/>
                  <a:pt x="65" y="65"/>
                  <a:pt x="65" y="65"/>
                </a:cubicBezTo>
                <a:cubicBezTo>
                  <a:pt x="65" y="65"/>
                  <a:pt x="65" y="65"/>
                  <a:pt x="65" y="65"/>
                </a:cubicBezTo>
                <a:cubicBezTo>
                  <a:pt x="69" y="61"/>
                  <a:pt x="72" y="57"/>
                  <a:pt x="74" y="52"/>
                </a:cubicBezTo>
                <a:cubicBezTo>
                  <a:pt x="76" y="47"/>
                  <a:pt x="77" y="42"/>
                  <a:pt x="77" y="36"/>
                </a:cubicBezTo>
                <a:cubicBezTo>
                  <a:pt x="77" y="31"/>
                  <a:pt x="76" y="26"/>
                  <a:pt x="74" y="21"/>
                </a:cubicBezTo>
                <a:cubicBezTo>
                  <a:pt x="72" y="17"/>
                  <a:pt x="69" y="13"/>
                  <a:pt x="67" y="10"/>
                </a:cubicBezTo>
                <a:close/>
                <a:moveTo>
                  <a:pt x="57" y="16"/>
                </a:moveTo>
                <a:cubicBezTo>
                  <a:pt x="57" y="16"/>
                  <a:pt x="57" y="16"/>
                  <a:pt x="57" y="16"/>
                </a:cubicBezTo>
                <a:cubicBezTo>
                  <a:pt x="52" y="11"/>
                  <a:pt x="45" y="8"/>
                  <a:pt x="37" y="8"/>
                </a:cubicBezTo>
                <a:cubicBezTo>
                  <a:pt x="29" y="8"/>
                  <a:pt x="22" y="11"/>
                  <a:pt x="16" y="16"/>
                </a:cubicBezTo>
                <a:cubicBezTo>
                  <a:pt x="11" y="21"/>
                  <a:pt x="8" y="28"/>
                  <a:pt x="8" y="36"/>
                </a:cubicBezTo>
                <a:cubicBezTo>
                  <a:pt x="8" y="44"/>
                  <a:pt x="11" y="51"/>
                  <a:pt x="16" y="57"/>
                </a:cubicBezTo>
                <a:cubicBezTo>
                  <a:pt x="22" y="62"/>
                  <a:pt x="29" y="65"/>
                  <a:pt x="37" y="65"/>
                </a:cubicBezTo>
                <a:cubicBezTo>
                  <a:pt x="44" y="65"/>
                  <a:pt x="52" y="62"/>
                  <a:pt x="57" y="57"/>
                </a:cubicBezTo>
                <a:cubicBezTo>
                  <a:pt x="57" y="57"/>
                  <a:pt x="57" y="57"/>
                  <a:pt x="57" y="57"/>
                </a:cubicBezTo>
                <a:cubicBezTo>
                  <a:pt x="62" y="51"/>
                  <a:pt x="65" y="44"/>
                  <a:pt x="65" y="36"/>
                </a:cubicBezTo>
                <a:cubicBezTo>
                  <a:pt x="65" y="28"/>
                  <a:pt x="62" y="21"/>
                  <a:pt x="57" y="16"/>
                </a:cubicBezTo>
                <a:cubicBezTo>
                  <a:pt x="57" y="16"/>
                  <a:pt x="57" y="16"/>
                  <a:pt x="57" y="16"/>
                </a:cubicBezTo>
                <a:cubicBezTo>
                  <a:pt x="57" y="16"/>
                  <a:pt x="57" y="16"/>
                  <a:pt x="57" y="1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50" tIns="45725" rIns="91450" bIns="457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23"/>
          <p:cNvSpPr/>
          <p:nvPr/>
        </p:nvSpPr>
        <p:spPr>
          <a:xfrm>
            <a:off x="2779713" y="2655888"/>
            <a:ext cx="263525" cy="247650"/>
          </a:xfrm>
          <a:custGeom>
            <a:avLst/>
            <a:gdLst/>
            <a:ahLst/>
            <a:cxnLst/>
            <a:rect l="l" t="t" r="r" b="b"/>
            <a:pathLst>
              <a:path w="98" h="92" extrusionOk="0">
                <a:moveTo>
                  <a:pt x="44" y="28"/>
                </a:moveTo>
                <a:cubicBezTo>
                  <a:pt x="48" y="24"/>
                  <a:pt x="48" y="24"/>
                  <a:pt x="48" y="24"/>
                </a:cubicBezTo>
                <a:cubicBezTo>
                  <a:pt x="48" y="51"/>
                  <a:pt x="48" y="51"/>
                  <a:pt x="48" y="51"/>
                </a:cubicBezTo>
                <a:cubicBezTo>
                  <a:pt x="48" y="52"/>
                  <a:pt x="49" y="53"/>
                  <a:pt x="50" y="53"/>
                </a:cubicBezTo>
                <a:cubicBezTo>
                  <a:pt x="51" y="53"/>
                  <a:pt x="52" y="52"/>
                  <a:pt x="52" y="51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6"/>
                  <a:pt x="51" y="15"/>
                  <a:pt x="50" y="15"/>
                </a:cubicBezTo>
                <a:cubicBezTo>
                  <a:pt x="49" y="15"/>
                  <a:pt x="48" y="15"/>
                  <a:pt x="48" y="16"/>
                </a:cubicBezTo>
                <a:cubicBezTo>
                  <a:pt x="41" y="25"/>
                  <a:pt x="41" y="25"/>
                  <a:pt x="41" y="25"/>
                </a:cubicBezTo>
                <a:cubicBezTo>
                  <a:pt x="40" y="26"/>
                  <a:pt x="40" y="28"/>
                  <a:pt x="41" y="28"/>
                </a:cubicBezTo>
                <a:cubicBezTo>
                  <a:pt x="42" y="29"/>
                  <a:pt x="44" y="29"/>
                  <a:pt x="44" y="28"/>
                </a:cubicBezTo>
                <a:close/>
                <a:moveTo>
                  <a:pt x="94" y="12"/>
                </a:moveTo>
                <a:cubicBezTo>
                  <a:pt x="94" y="12"/>
                  <a:pt x="94" y="12"/>
                  <a:pt x="94" y="12"/>
                </a:cubicBezTo>
                <a:cubicBezTo>
                  <a:pt x="84" y="12"/>
                  <a:pt x="84" y="12"/>
                  <a:pt x="84" y="12"/>
                </a:cubicBezTo>
                <a:cubicBezTo>
                  <a:pt x="84" y="4"/>
                  <a:pt x="84" y="4"/>
                  <a:pt x="84" y="4"/>
                </a:cubicBezTo>
                <a:cubicBezTo>
                  <a:pt x="84" y="2"/>
                  <a:pt x="82" y="0"/>
                  <a:pt x="80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5" y="0"/>
                  <a:pt x="14" y="2"/>
                  <a:pt x="14" y="4"/>
                </a:cubicBezTo>
                <a:cubicBezTo>
                  <a:pt x="14" y="12"/>
                  <a:pt x="14" y="12"/>
                  <a:pt x="14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1" y="12"/>
                  <a:pt x="0" y="14"/>
                  <a:pt x="0" y="16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43"/>
                  <a:pt x="2" y="48"/>
                  <a:pt x="6" y="52"/>
                </a:cubicBezTo>
                <a:cubicBezTo>
                  <a:pt x="6" y="52"/>
                  <a:pt x="6" y="52"/>
                  <a:pt x="6" y="52"/>
                </a:cubicBezTo>
                <a:cubicBezTo>
                  <a:pt x="9" y="56"/>
                  <a:pt x="14" y="58"/>
                  <a:pt x="19" y="59"/>
                </a:cubicBezTo>
                <a:cubicBezTo>
                  <a:pt x="25" y="68"/>
                  <a:pt x="35" y="74"/>
                  <a:pt x="45" y="75"/>
                </a:cubicBezTo>
                <a:cubicBezTo>
                  <a:pt x="45" y="84"/>
                  <a:pt x="45" y="84"/>
                  <a:pt x="45" y="84"/>
                </a:cubicBezTo>
                <a:cubicBezTo>
                  <a:pt x="29" y="84"/>
                  <a:pt x="29" y="84"/>
                  <a:pt x="29" y="84"/>
                </a:cubicBezTo>
                <a:cubicBezTo>
                  <a:pt x="27" y="84"/>
                  <a:pt x="25" y="86"/>
                  <a:pt x="25" y="88"/>
                </a:cubicBezTo>
                <a:cubicBezTo>
                  <a:pt x="25" y="90"/>
                  <a:pt x="27" y="92"/>
                  <a:pt x="29" y="92"/>
                </a:cubicBezTo>
                <a:cubicBezTo>
                  <a:pt x="69" y="92"/>
                  <a:pt x="69" y="92"/>
                  <a:pt x="69" y="92"/>
                </a:cubicBezTo>
                <a:cubicBezTo>
                  <a:pt x="71" y="92"/>
                  <a:pt x="73" y="90"/>
                  <a:pt x="73" y="88"/>
                </a:cubicBezTo>
                <a:cubicBezTo>
                  <a:pt x="73" y="86"/>
                  <a:pt x="71" y="84"/>
                  <a:pt x="69" y="84"/>
                </a:cubicBezTo>
                <a:cubicBezTo>
                  <a:pt x="53" y="84"/>
                  <a:pt x="53" y="84"/>
                  <a:pt x="53" y="84"/>
                </a:cubicBezTo>
                <a:cubicBezTo>
                  <a:pt x="53" y="75"/>
                  <a:pt x="53" y="75"/>
                  <a:pt x="53" y="75"/>
                </a:cubicBezTo>
                <a:cubicBezTo>
                  <a:pt x="63" y="74"/>
                  <a:pt x="73" y="68"/>
                  <a:pt x="78" y="59"/>
                </a:cubicBezTo>
                <a:cubicBezTo>
                  <a:pt x="84" y="58"/>
                  <a:pt x="88" y="56"/>
                  <a:pt x="92" y="53"/>
                </a:cubicBezTo>
                <a:cubicBezTo>
                  <a:pt x="92" y="52"/>
                  <a:pt x="92" y="52"/>
                  <a:pt x="92" y="52"/>
                </a:cubicBezTo>
                <a:cubicBezTo>
                  <a:pt x="96" y="48"/>
                  <a:pt x="98" y="43"/>
                  <a:pt x="98" y="37"/>
                </a:cubicBezTo>
                <a:cubicBezTo>
                  <a:pt x="98" y="16"/>
                  <a:pt x="98" y="16"/>
                  <a:pt x="98" y="16"/>
                </a:cubicBezTo>
                <a:cubicBezTo>
                  <a:pt x="98" y="14"/>
                  <a:pt x="96" y="12"/>
                  <a:pt x="94" y="12"/>
                </a:cubicBezTo>
                <a:close/>
                <a:moveTo>
                  <a:pt x="11" y="47"/>
                </a:moveTo>
                <a:cubicBezTo>
                  <a:pt x="11" y="47"/>
                  <a:pt x="11" y="47"/>
                  <a:pt x="11" y="47"/>
                </a:cubicBezTo>
                <a:cubicBezTo>
                  <a:pt x="9" y="44"/>
                  <a:pt x="7" y="41"/>
                  <a:pt x="7" y="37"/>
                </a:cubicBezTo>
                <a:cubicBezTo>
                  <a:pt x="7" y="20"/>
                  <a:pt x="7" y="20"/>
                  <a:pt x="7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40"/>
                  <a:pt x="14" y="40"/>
                  <a:pt x="14" y="40"/>
                </a:cubicBezTo>
                <a:cubicBezTo>
                  <a:pt x="14" y="44"/>
                  <a:pt x="14" y="47"/>
                  <a:pt x="15" y="50"/>
                </a:cubicBezTo>
                <a:cubicBezTo>
                  <a:pt x="14" y="49"/>
                  <a:pt x="12" y="48"/>
                  <a:pt x="11" y="47"/>
                </a:cubicBezTo>
                <a:close/>
                <a:moveTo>
                  <a:pt x="76" y="40"/>
                </a:moveTo>
                <a:cubicBezTo>
                  <a:pt x="76" y="40"/>
                  <a:pt x="76" y="40"/>
                  <a:pt x="76" y="40"/>
                </a:cubicBezTo>
                <a:cubicBezTo>
                  <a:pt x="76" y="45"/>
                  <a:pt x="75" y="49"/>
                  <a:pt x="73" y="53"/>
                </a:cubicBezTo>
                <a:cubicBezTo>
                  <a:pt x="73" y="53"/>
                  <a:pt x="73" y="53"/>
                  <a:pt x="73" y="53"/>
                </a:cubicBezTo>
                <a:cubicBezTo>
                  <a:pt x="69" y="62"/>
                  <a:pt x="59" y="67"/>
                  <a:pt x="49" y="67"/>
                </a:cubicBezTo>
                <a:cubicBezTo>
                  <a:pt x="39" y="67"/>
                  <a:pt x="29" y="62"/>
                  <a:pt x="24" y="53"/>
                </a:cubicBezTo>
                <a:cubicBezTo>
                  <a:pt x="24" y="53"/>
                  <a:pt x="24" y="53"/>
                  <a:pt x="24" y="53"/>
                </a:cubicBezTo>
                <a:cubicBezTo>
                  <a:pt x="22" y="49"/>
                  <a:pt x="21" y="45"/>
                  <a:pt x="21" y="40"/>
                </a:cubicBezTo>
                <a:cubicBezTo>
                  <a:pt x="21" y="40"/>
                  <a:pt x="21" y="40"/>
                  <a:pt x="21" y="40"/>
                </a:cubicBezTo>
                <a:cubicBezTo>
                  <a:pt x="21" y="8"/>
                  <a:pt x="21" y="8"/>
                  <a:pt x="21" y="8"/>
                </a:cubicBezTo>
                <a:cubicBezTo>
                  <a:pt x="76" y="8"/>
                  <a:pt x="76" y="8"/>
                  <a:pt x="76" y="8"/>
                </a:cubicBezTo>
                <a:cubicBezTo>
                  <a:pt x="76" y="40"/>
                  <a:pt x="76" y="40"/>
                  <a:pt x="76" y="40"/>
                </a:cubicBezTo>
                <a:close/>
                <a:moveTo>
                  <a:pt x="91" y="37"/>
                </a:moveTo>
                <a:cubicBezTo>
                  <a:pt x="91" y="37"/>
                  <a:pt x="91" y="37"/>
                  <a:pt x="91" y="37"/>
                </a:cubicBezTo>
                <a:cubicBezTo>
                  <a:pt x="91" y="41"/>
                  <a:pt x="89" y="44"/>
                  <a:pt x="86" y="47"/>
                </a:cubicBezTo>
                <a:cubicBezTo>
                  <a:pt x="86" y="47"/>
                  <a:pt x="86" y="47"/>
                  <a:pt x="86" y="47"/>
                </a:cubicBezTo>
                <a:cubicBezTo>
                  <a:pt x="85" y="48"/>
                  <a:pt x="84" y="49"/>
                  <a:pt x="83" y="50"/>
                </a:cubicBezTo>
                <a:cubicBezTo>
                  <a:pt x="84" y="47"/>
                  <a:pt x="84" y="44"/>
                  <a:pt x="84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4" y="20"/>
                  <a:pt x="84" y="20"/>
                  <a:pt x="84" y="20"/>
                </a:cubicBezTo>
                <a:cubicBezTo>
                  <a:pt x="91" y="20"/>
                  <a:pt x="91" y="20"/>
                  <a:pt x="91" y="20"/>
                </a:cubicBezTo>
                <a:cubicBezTo>
                  <a:pt x="91" y="37"/>
                  <a:pt x="91" y="37"/>
                  <a:pt x="91" y="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50" tIns="45725" rIns="91450" bIns="457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23"/>
          <p:cNvSpPr/>
          <p:nvPr/>
        </p:nvSpPr>
        <p:spPr>
          <a:xfrm>
            <a:off x="3887788" y="2647950"/>
            <a:ext cx="261937" cy="263525"/>
          </a:xfrm>
          <a:custGeom>
            <a:avLst/>
            <a:gdLst/>
            <a:ahLst/>
            <a:cxnLst/>
            <a:rect l="l" t="t" r="r" b="b"/>
            <a:pathLst>
              <a:path w="98" h="98" extrusionOk="0">
                <a:moveTo>
                  <a:pt x="53" y="48"/>
                </a:moveTo>
                <a:cubicBezTo>
                  <a:pt x="54" y="49"/>
                  <a:pt x="56" y="50"/>
                  <a:pt x="58" y="50"/>
                </a:cubicBezTo>
                <a:cubicBezTo>
                  <a:pt x="59" y="50"/>
                  <a:pt x="61" y="49"/>
                  <a:pt x="62" y="48"/>
                </a:cubicBezTo>
                <a:cubicBezTo>
                  <a:pt x="63" y="46"/>
                  <a:pt x="64" y="45"/>
                  <a:pt x="64" y="43"/>
                </a:cubicBezTo>
                <a:cubicBezTo>
                  <a:pt x="64" y="41"/>
                  <a:pt x="63" y="40"/>
                  <a:pt x="62" y="39"/>
                </a:cubicBezTo>
                <a:cubicBezTo>
                  <a:pt x="62" y="39"/>
                  <a:pt x="62" y="39"/>
                  <a:pt x="62" y="39"/>
                </a:cubicBezTo>
                <a:cubicBezTo>
                  <a:pt x="61" y="37"/>
                  <a:pt x="59" y="37"/>
                  <a:pt x="58" y="37"/>
                </a:cubicBezTo>
                <a:cubicBezTo>
                  <a:pt x="56" y="37"/>
                  <a:pt x="54" y="37"/>
                  <a:pt x="53" y="39"/>
                </a:cubicBezTo>
                <a:cubicBezTo>
                  <a:pt x="53" y="39"/>
                  <a:pt x="53" y="39"/>
                  <a:pt x="53" y="39"/>
                </a:cubicBezTo>
                <a:cubicBezTo>
                  <a:pt x="52" y="40"/>
                  <a:pt x="51" y="41"/>
                  <a:pt x="51" y="43"/>
                </a:cubicBezTo>
                <a:cubicBezTo>
                  <a:pt x="51" y="45"/>
                  <a:pt x="52" y="46"/>
                  <a:pt x="53" y="48"/>
                </a:cubicBezTo>
                <a:cubicBezTo>
                  <a:pt x="53" y="48"/>
                  <a:pt x="53" y="48"/>
                  <a:pt x="53" y="48"/>
                </a:cubicBezTo>
                <a:close/>
                <a:moveTo>
                  <a:pt x="56" y="42"/>
                </a:moveTo>
                <a:cubicBezTo>
                  <a:pt x="56" y="42"/>
                  <a:pt x="56" y="42"/>
                  <a:pt x="56" y="42"/>
                </a:cubicBezTo>
                <a:cubicBezTo>
                  <a:pt x="57" y="41"/>
                  <a:pt x="57" y="41"/>
                  <a:pt x="58" y="41"/>
                </a:cubicBezTo>
                <a:cubicBezTo>
                  <a:pt x="58" y="41"/>
                  <a:pt x="59" y="41"/>
                  <a:pt x="59" y="42"/>
                </a:cubicBezTo>
                <a:cubicBezTo>
                  <a:pt x="59" y="42"/>
                  <a:pt x="59" y="43"/>
                  <a:pt x="59" y="43"/>
                </a:cubicBezTo>
                <a:cubicBezTo>
                  <a:pt x="59" y="44"/>
                  <a:pt x="59" y="44"/>
                  <a:pt x="59" y="44"/>
                </a:cubicBezTo>
                <a:cubicBezTo>
                  <a:pt x="59" y="45"/>
                  <a:pt x="58" y="45"/>
                  <a:pt x="58" y="45"/>
                </a:cubicBezTo>
                <a:cubicBezTo>
                  <a:pt x="57" y="45"/>
                  <a:pt x="57" y="45"/>
                  <a:pt x="56" y="44"/>
                </a:cubicBezTo>
                <a:cubicBezTo>
                  <a:pt x="56" y="44"/>
                  <a:pt x="56" y="44"/>
                  <a:pt x="56" y="43"/>
                </a:cubicBezTo>
                <a:cubicBezTo>
                  <a:pt x="56" y="43"/>
                  <a:pt x="56" y="42"/>
                  <a:pt x="56" y="42"/>
                </a:cubicBezTo>
                <a:close/>
                <a:moveTo>
                  <a:pt x="36" y="48"/>
                </a:moveTo>
                <a:cubicBezTo>
                  <a:pt x="36" y="48"/>
                  <a:pt x="36" y="48"/>
                  <a:pt x="36" y="48"/>
                </a:cubicBezTo>
                <a:cubicBezTo>
                  <a:pt x="37" y="49"/>
                  <a:pt x="38" y="50"/>
                  <a:pt x="40" y="50"/>
                </a:cubicBezTo>
                <a:cubicBezTo>
                  <a:pt x="42" y="50"/>
                  <a:pt x="43" y="49"/>
                  <a:pt x="45" y="48"/>
                </a:cubicBezTo>
                <a:cubicBezTo>
                  <a:pt x="46" y="46"/>
                  <a:pt x="47" y="45"/>
                  <a:pt x="47" y="43"/>
                </a:cubicBezTo>
                <a:cubicBezTo>
                  <a:pt x="47" y="41"/>
                  <a:pt x="46" y="40"/>
                  <a:pt x="45" y="39"/>
                </a:cubicBezTo>
                <a:cubicBezTo>
                  <a:pt x="45" y="39"/>
                  <a:pt x="45" y="39"/>
                  <a:pt x="45" y="39"/>
                </a:cubicBezTo>
                <a:cubicBezTo>
                  <a:pt x="43" y="37"/>
                  <a:pt x="42" y="37"/>
                  <a:pt x="40" y="37"/>
                </a:cubicBezTo>
                <a:cubicBezTo>
                  <a:pt x="38" y="37"/>
                  <a:pt x="37" y="37"/>
                  <a:pt x="36" y="39"/>
                </a:cubicBezTo>
                <a:cubicBezTo>
                  <a:pt x="34" y="40"/>
                  <a:pt x="34" y="41"/>
                  <a:pt x="34" y="43"/>
                </a:cubicBezTo>
                <a:cubicBezTo>
                  <a:pt x="34" y="45"/>
                  <a:pt x="34" y="46"/>
                  <a:pt x="36" y="48"/>
                </a:cubicBezTo>
                <a:close/>
                <a:moveTo>
                  <a:pt x="39" y="42"/>
                </a:moveTo>
                <a:cubicBezTo>
                  <a:pt x="39" y="42"/>
                  <a:pt x="39" y="42"/>
                  <a:pt x="39" y="42"/>
                </a:cubicBezTo>
                <a:cubicBezTo>
                  <a:pt x="39" y="41"/>
                  <a:pt x="40" y="41"/>
                  <a:pt x="40" y="41"/>
                </a:cubicBezTo>
                <a:cubicBezTo>
                  <a:pt x="41" y="41"/>
                  <a:pt x="41" y="41"/>
                  <a:pt x="41" y="42"/>
                </a:cubicBezTo>
                <a:cubicBezTo>
                  <a:pt x="41" y="42"/>
                  <a:pt x="41" y="42"/>
                  <a:pt x="41" y="42"/>
                </a:cubicBezTo>
                <a:cubicBezTo>
                  <a:pt x="42" y="42"/>
                  <a:pt x="42" y="43"/>
                  <a:pt x="42" y="43"/>
                </a:cubicBezTo>
                <a:cubicBezTo>
                  <a:pt x="42" y="44"/>
                  <a:pt x="42" y="44"/>
                  <a:pt x="41" y="44"/>
                </a:cubicBezTo>
                <a:cubicBezTo>
                  <a:pt x="41" y="45"/>
                  <a:pt x="41" y="45"/>
                  <a:pt x="40" y="45"/>
                </a:cubicBezTo>
                <a:cubicBezTo>
                  <a:pt x="40" y="45"/>
                  <a:pt x="39" y="45"/>
                  <a:pt x="39" y="44"/>
                </a:cubicBezTo>
                <a:cubicBezTo>
                  <a:pt x="38" y="44"/>
                  <a:pt x="38" y="44"/>
                  <a:pt x="38" y="43"/>
                </a:cubicBezTo>
                <a:cubicBezTo>
                  <a:pt x="38" y="43"/>
                  <a:pt x="38" y="42"/>
                  <a:pt x="39" y="42"/>
                </a:cubicBezTo>
                <a:close/>
                <a:moveTo>
                  <a:pt x="94" y="0"/>
                </a:moveTo>
                <a:cubicBezTo>
                  <a:pt x="94" y="0"/>
                  <a:pt x="94" y="0"/>
                  <a:pt x="9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1"/>
                  <a:pt x="0" y="4"/>
                </a:cubicBezTo>
                <a:cubicBezTo>
                  <a:pt x="0" y="94"/>
                  <a:pt x="0" y="94"/>
                  <a:pt x="0" y="94"/>
                </a:cubicBezTo>
                <a:cubicBezTo>
                  <a:pt x="0" y="97"/>
                  <a:pt x="1" y="98"/>
                  <a:pt x="3" y="98"/>
                </a:cubicBezTo>
                <a:cubicBezTo>
                  <a:pt x="94" y="98"/>
                  <a:pt x="94" y="98"/>
                  <a:pt x="94" y="98"/>
                </a:cubicBezTo>
                <a:cubicBezTo>
                  <a:pt x="96" y="98"/>
                  <a:pt x="98" y="97"/>
                  <a:pt x="98" y="94"/>
                </a:cubicBezTo>
                <a:cubicBezTo>
                  <a:pt x="98" y="4"/>
                  <a:pt x="98" y="4"/>
                  <a:pt x="98" y="4"/>
                </a:cubicBezTo>
                <a:cubicBezTo>
                  <a:pt x="98" y="1"/>
                  <a:pt x="96" y="0"/>
                  <a:pt x="94" y="0"/>
                </a:cubicBezTo>
                <a:close/>
                <a:moveTo>
                  <a:pt x="91" y="91"/>
                </a:moveTo>
                <a:cubicBezTo>
                  <a:pt x="91" y="91"/>
                  <a:pt x="91" y="91"/>
                  <a:pt x="91" y="91"/>
                </a:cubicBezTo>
                <a:cubicBezTo>
                  <a:pt x="7" y="91"/>
                  <a:pt x="7" y="91"/>
                  <a:pt x="7" y="91"/>
                </a:cubicBezTo>
                <a:cubicBezTo>
                  <a:pt x="7" y="29"/>
                  <a:pt x="7" y="29"/>
                  <a:pt x="7" y="29"/>
                </a:cubicBezTo>
                <a:cubicBezTo>
                  <a:pt x="91" y="29"/>
                  <a:pt x="91" y="29"/>
                  <a:pt x="91" y="29"/>
                </a:cubicBezTo>
                <a:cubicBezTo>
                  <a:pt x="91" y="91"/>
                  <a:pt x="91" y="91"/>
                  <a:pt x="91" y="91"/>
                </a:cubicBezTo>
                <a:close/>
                <a:moveTo>
                  <a:pt x="91" y="25"/>
                </a:moveTo>
                <a:cubicBezTo>
                  <a:pt x="91" y="25"/>
                  <a:pt x="91" y="25"/>
                  <a:pt x="91" y="25"/>
                </a:cubicBezTo>
                <a:cubicBezTo>
                  <a:pt x="7" y="25"/>
                  <a:pt x="7" y="25"/>
                  <a:pt x="7" y="25"/>
                </a:cubicBezTo>
                <a:cubicBezTo>
                  <a:pt x="7" y="7"/>
                  <a:pt x="7" y="7"/>
                  <a:pt x="7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5"/>
                  <a:pt x="16" y="17"/>
                  <a:pt x="18" y="17"/>
                </a:cubicBezTo>
                <a:cubicBezTo>
                  <a:pt x="20" y="17"/>
                  <a:pt x="22" y="15"/>
                  <a:pt x="22" y="13"/>
                </a:cubicBezTo>
                <a:cubicBezTo>
                  <a:pt x="22" y="7"/>
                  <a:pt x="22" y="7"/>
                  <a:pt x="22" y="7"/>
                </a:cubicBezTo>
                <a:cubicBezTo>
                  <a:pt x="35" y="7"/>
                  <a:pt x="35" y="7"/>
                  <a:pt x="35" y="7"/>
                </a:cubicBezTo>
                <a:cubicBezTo>
                  <a:pt x="35" y="13"/>
                  <a:pt x="35" y="13"/>
                  <a:pt x="35" y="13"/>
                </a:cubicBezTo>
                <a:cubicBezTo>
                  <a:pt x="35" y="15"/>
                  <a:pt x="37" y="17"/>
                  <a:pt x="39" y="17"/>
                </a:cubicBezTo>
                <a:cubicBezTo>
                  <a:pt x="41" y="17"/>
                  <a:pt x="42" y="15"/>
                  <a:pt x="42" y="13"/>
                </a:cubicBezTo>
                <a:cubicBezTo>
                  <a:pt x="42" y="7"/>
                  <a:pt x="42" y="7"/>
                  <a:pt x="42" y="7"/>
                </a:cubicBezTo>
                <a:cubicBezTo>
                  <a:pt x="55" y="7"/>
                  <a:pt x="55" y="7"/>
                  <a:pt x="55" y="7"/>
                </a:cubicBezTo>
                <a:cubicBezTo>
                  <a:pt x="55" y="13"/>
                  <a:pt x="55" y="13"/>
                  <a:pt x="55" y="13"/>
                </a:cubicBezTo>
                <a:cubicBezTo>
                  <a:pt x="55" y="15"/>
                  <a:pt x="57" y="17"/>
                  <a:pt x="59" y="17"/>
                </a:cubicBezTo>
                <a:cubicBezTo>
                  <a:pt x="61" y="17"/>
                  <a:pt x="63" y="15"/>
                  <a:pt x="63" y="13"/>
                </a:cubicBezTo>
                <a:cubicBezTo>
                  <a:pt x="63" y="7"/>
                  <a:pt x="63" y="7"/>
                  <a:pt x="63" y="7"/>
                </a:cubicBezTo>
                <a:cubicBezTo>
                  <a:pt x="76" y="7"/>
                  <a:pt x="76" y="7"/>
                  <a:pt x="76" y="7"/>
                </a:cubicBezTo>
                <a:cubicBezTo>
                  <a:pt x="76" y="13"/>
                  <a:pt x="76" y="13"/>
                  <a:pt x="76" y="13"/>
                </a:cubicBezTo>
                <a:cubicBezTo>
                  <a:pt x="76" y="15"/>
                  <a:pt x="77" y="17"/>
                  <a:pt x="79" y="17"/>
                </a:cubicBezTo>
                <a:cubicBezTo>
                  <a:pt x="81" y="17"/>
                  <a:pt x="83" y="15"/>
                  <a:pt x="83" y="13"/>
                </a:cubicBezTo>
                <a:cubicBezTo>
                  <a:pt x="83" y="7"/>
                  <a:pt x="83" y="7"/>
                  <a:pt x="83" y="7"/>
                </a:cubicBezTo>
                <a:cubicBezTo>
                  <a:pt x="91" y="7"/>
                  <a:pt x="91" y="7"/>
                  <a:pt x="91" y="7"/>
                </a:cubicBezTo>
                <a:cubicBezTo>
                  <a:pt x="91" y="25"/>
                  <a:pt x="91" y="25"/>
                  <a:pt x="91" y="25"/>
                </a:cubicBezTo>
                <a:close/>
                <a:moveTo>
                  <a:pt x="71" y="48"/>
                </a:moveTo>
                <a:cubicBezTo>
                  <a:pt x="71" y="48"/>
                  <a:pt x="71" y="48"/>
                  <a:pt x="71" y="48"/>
                </a:cubicBezTo>
                <a:cubicBezTo>
                  <a:pt x="72" y="49"/>
                  <a:pt x="73" y="50"/>
                  <a:pt x="75" y="50"/>
                </a:cubicBezTo>
                <a:cubicBezTo>
                  <a:pt x="77" y="50"/>
                  <a:pt x="78" y="49"/>
                  <a:pt x="80" y="48"/>
                </a:cubicBezTo>
                <a:cubicBezTo>
                  <a:pt x="81" y="46"/>
                  <a:pt x="82" y="45"/>
                  <a:pt x="82" y="43"/>
                </a:cubicBezTo>
                <a:cubicBezTo>
                  <a:pt x="82" y="41"/>
                  <a:pt x="81" y="40"/>
                  <a:pt x="80" y="39"/>
                </a:cubicBezTo>
                <a:cubicBezTo>
                  <a:pt x="80" y="39"/>
                  <a:pt x="80" y="39"/>
                  <a:pt x="80" y="39"/>
                </a:cubicBezTo>
                <a:cubicBezTo>
                  <a:pt x="78" y="37"/>
                  <a:pt x="77" y="37"/>
                  <a:pt x="75" y="37"/>
                </a:cubicBezTo>
                <a:cubicBezTo>
                  <a:pt x="73" y="37"/>
                  <a:pt x="72" y="37"/>
                  <a:pt x="71" y="39"/>
                </a:cubicBezTo>
                <a:cubicBezTo>
                  <a:pt x="69" y="40"/>
                  <a:pt x="69" y="41"/>
                  <a:pt x="69" y="43"/>
                </a:cubicBezTo>
                <a:cubicBezTo>
                  <a:pt x="69" y="45"/>
                  <a:pt x="69" y="46"/>
                  <a:pt x="71" y="48"/>
                </a:cubicBezTo>
                <a:close/>
                <a:moveTo>
                  <a:pt x="74" y="42"/>
                </a:moveTo>
                <a:cubicBezTo>
                  <a:pt x="74" y="42"/>
                  <a:pt x="74" y="42"/>
                  <a:pt x="74" y="42"/>
                </a:cubicBezTo>
                <a:cubicBezTo>
                  <a:pt x="74" y="41"/>
                  <a:pt x="75" y="41"/>
                  <a:pt x="75" y="41"/>
                </a:cubicBezTo>
                <a:cubicBezTo>
                  <a:pt x="76" y="41"/>
                  <a:pt x="76" y="41"/>
                  <a:pt x="76" y="42"/>
                </a:cubicBezTo>
                <a:cubicBezTo>
                  <a:pt x="77" y="42"/>
                  <a:pt x="77" y="43"/>
                  <a:pt x="77" y="43"/>
                </a:cubicBezTo>
                <a:cubicBezTo>
                  <a:pt x="77" y="44"/>
                  <a:pt x="77" y="44"/>
                  <a:pt x="76" y="44"/>
                </a:cubicBezTo>
                <a:cubicBezTo>
                  <a:pt x="76" y="45"/>
                  <a:pt x="76" y="45"/>
                  <a:pt x="75" y="45"/>
                </a:cubicBezTo>
                <a:cubicBezTo>
                  <a:pt x="75" y="45"/>
                  <a:pt x="74" y="45"/>
                  <a:pt x="74" y="44"/>
                </a:cubicBezTo>
                <a:cubicBezTo>
                  <a:pt x="73" y="44"/>
                  <a:pt x="73" y="44"/>
                  <a:pt x="73" y="43"/>
                </a:cubicBezTo>
                <a:cubicBezTo>
                  <a:pt x="73" y="43"/>
                  <a:pt x="73" y="42"/>
                  <a:pt x="74" y="42"/>
                </a:cubicBezTo>
                <a:close/>
                <a:moveTo>
                  <a:pt x="71" y="65"/>
                </a:moveTo>
                <a:cubicBezTo>
                  <a:pt x="71" y="65"/>
                  <a:pt x="71" y="65"/>
                  <a:pt x="71" y="65"/>
                </a:cubicBezTo>
                <a:cubicBezTo>
                  <a:pt x="72" y="66"/>
                  <a:pt x="73" y="67"/>
                  <a:pt x="75" y="67"/>
                </a:cubicBezTo>
                <a:cubicBezTo>
                  <a:pt x="77" y="67"/>
                  <a:pt x="78" y="66"/>
                  <a:pt x="80" y="65"/>
                </a:cubicBezTo>
                <a:cubicBezTo>
                  <a:pt x="80" y="65"/>
                  <a:pt x="80" y="65"/>
                  <a:pt x="80" y="65"/>
                </a:cubicBezTo>
                <a:cubicBezTo>
                  <a:pt x="81" y="64"/>
                  <a:pt x="82" y="62"/>
                  <a:pt x="82" y="60"/>
                </a:cubicBezTo>
                <a:cubicBezTo>
                  <a:pt x="82" y="59"/>
                  <a:pt x="81" y="57"/>
                  <a:pt x="80" y="56"/>
                </a:cubicBezTo>
                <a:cubicBezTo>
                  <a:pt x="80" y="56"/>
                  <a:pt x="80" y="56"/>
                  <a:pt x="80" y="56"/>
                </a:cubicBezTo>
                <a:cubicBezTo>
                  <a:pt x="78" y="54"/>
                  <a:pt x="77" y="54"/>
                  <a:pt x="75" y="54"/>
                </a:cubicBezTo>
                <a:cubicBezTo>
                  <a:pt x="73" y="54"/>
                  <a:pt x="72" y="54"/>
                  <a:pt x="71" y="56"/>
                </a:cubicBezTo>
                <a:cubicBezTo>
                  <a:pt x="69" y="57"/>
                  <a:pt x="69" y="59"/>
                  <a:pt x="69" y="60"/>
                </a:cubicBezTo>
                <a:cubicBezTo>
                  <a:pt x="69" y="62"/>
                  <a:pt x="69" y="64"/>
                  <a:pt x="71" y="65"/>
                </a:cubicBezTo>
                <a:cubicBezTo>
                  <a:pt x="71" y="65"/>
                  <a:pt x="71" y="65"/>
                  <a:pt x="71" y="65"/>
                </a:cubicBezTo>
                <a:close/>
                <a:moveTo>
                  <a:pt x="74" y="59"/>
                </a:moveTo>
                <a:cubicBezTo>
                  <a:pt x="74" y="59"/>
                  <a:pt x="74" y="59"/>
                  <a:pt x="74" y="59"/>
                </a:cubicBezTo>
                <a:cubicBezTo>
                  <a:pt x="74" y="59"/>
                  <a:pt x="75" y="58"/>
                  <a:pt x="75" y="58"/>
                </a:cubicBezTo>
                <a:cubicBezTo>
                  <a:pt x="76" y="58"/>
                  <a:pt x="76" y="59"/>
                  <a:pt x="76" y="59"/>
                </a:cubicBezTo>
                <a:cubicBezTo>
                  <a:pt x="77" y="59"/>
                  <a:pt x="77" y="60"/>
                  <a:pt x="77" y="60"/>
                </a:cubicBezTo>
                <a:cubicBezTo>
                  <a:pt x="77" y="61"/>
                  <a:pt x="77" y="61"/>
                  <a:pt x="76" y="62"/>
                </a:cubicBezTo>
                <a:cubicBezTo>
                  <a:pt x="76" y="62"/>
                  <a:pt x="76" y="62"/>
                  <a:pt x="75" y="62"/>
                </a:cubicBezTo>
                <a:cubicBezTo>
                  <a:pt x="75" y="62"/>
                  <a:pt x="74" y="62"/>
                  <a:pt x="74" y="62"/>
                </a:cubicBezTo>
                <a:cubicBezTo>
                  <a:pt x="73" y="61"/>
                  <a:pt x="73" y="61"/>
                  <a:pt x="73" y="60"/>
                </a:cubicBezTo>
                <a:cubicBezTo>
                  <a:pt x="73" y="60"/>
                  <a:pt x="73" y="59"/>
                  <a:pt x="74" y="59"/>
                </a:cubicBezTo>
                <a:close/>
                <a:moveTo>
                  <a:pt x="36" y="82"/>
                </a:moveTo>
                <a:cubicBezTo>
                  <a:pt x="36" y="82"/>
                  <a:pt x="36" y="82"/>
                  <a:pt x="36" y="82"/>
                </a:cubicBezTo>
                <a:cubicBezTo>
                  <a:pt x="37" y="83"/>
                  <a:pt x="38" y="84"/>
                  <a:pt x="40" y="84"/>
                </a:cubicBezTo>
                <a:cubicBezTo>
                  <a:pt x="42" y="84"/>
                  <a:pt x="43" y="83"/>
                  <a:pt x="45" y="82"/>
                </a:cubicBezTo>
                <a:cubicBezTo>
                  <a:pt x="45" y="82"/>
                  <a:pt x="45" y="82"/>
                  <a:pt x="45" y="82"/>
                </a:cubicBezTo>
                <a:cubicBezTo>
                  <a:pt x="46" y="81"/>
                  <a:pt x="47" y="79"/>
                  <a:pt x="47" y="77"/>
                </a:cubicBezTo>
                <a:cubicBezTo>
                  <a:pt x="47" y="76"/>
                  <a:pt x="46" y="74"/>
                  <a:pt x="45" y="73"/>
                </a:cubicBezTo>
                <a:cubicBezTo>
                  <a:pt x="45" y="73"/>
                  <a:pt x="45" y="73"/>
                  <a:pt x="45" y="73"/>
                </a:cubicBezTo>
                <a:cubicBezTo>
                  <a:pt x="43" y="72"/>
                  <a:pt x="42" y="71"/>
                  <a:pt x="40" y="71"/>
                </a:cubicBezTo>
                <a:cubicBezTo>
                  <a:pt x="38" y="71"/>
                  <a:pt x="37" y="72"/>
                  <a:pt x="36" y="73"/>
                </a:cubicBezTo>
                <a:cubicBezTo>
                  <a:pt x="36" y="73"/>
                  <a:pt x="36" y="73"/>
                  <a:pt x="36" y="73"/>
                </a:cubicBezTo>
                <a:cubicBezTo>
                  <a:pt x="34" y="74"/>
                  <a:pt x="34" y="76"/>
                  <a:pt x="34" y="77"/>
                </a:cubicBezTo>
                <a:cubicBezTo>
                  <a:pt x="34" y="79"/>
                  <a:pt x="34" y="81"/>
                  <a:pt x="36" y="82"/>
                </a:cubicBezTo>
                <a:close/>
                <a:moveTo>
                  <a:pt x="39" y="76"/>
                </a:moveTo>
                <a:cubicBezTo>
                  <a:pt x="39" y="76"/>
                  <a:pt x="39" y="76"/>
                  <a:pt x="39" y="76"/>
                </a:cubicBezTo>
                <a:cubicBezTo>
                  <a:pt x="39" y="76"/>
                  <a:pt x="40" y="75"/>
                  <a:pt x="40" y="75"/>
                </a:cubicBezTo>
                <a:cubicBezTo>
                  <a:pt x="41" y="75"/>
                  <a:pt x="41" y="76"/>
                  <a:pt x="41" y="76"/>
                </a:cubicBezTo>
                <a:cubicBezTo>
                  <a:pt x="41" y="76"/>
                  <a:pt x="41" y="76"/>
                  <a:pt x="41" y="76"/>
                </a:cubicBezTo>
                <a:cubicBezTo>
                  <a:pt x="42" y="76"/>
                  <a:pt x="42" y="77"/>
                  <a:pt x="42" y="77"/>
                </a:cubicBezTo>
                <a:cubicBezTo>
                  <a:pt x="42" y="78"/>
                  <a:pt x="42" y="78"/>
                  <a:pt x="41" y="79"/>
                </a:cubicBezTo>
                <a:cubicBezTo>
                  <a:pt x="41" y="79"/>
                  <a:pt x="41" y="79"/>
                  <a:pt x="41" y="79"/>
                </a:cubicBezTo>
                <a:cubicBezTo>
                  <a:pt x="41" y="79"/>
                  <a:pt x="41" y="79"/>
                  <a:pt x="40" y="79"/>
                </a:cubicBezTo>
                <a:cubicBezTo>
                  <a:pt x="40" y="79"/>
                  <a:pt x="39" y="79"/>
                  <a:pt x="39" y="79"/>
                </a:cubicBezTo>
                <a:cubicBezTo>
                  <a:pt x="38" y="78"/>
                  <a:pt x="38" y="78"/>
                  <a:pt x="38" y="77"/>
                </a:cubicBezTo>
                <a:cubicBezTo>
                  <a:pt x="38" y="77"/>
                  <a:pt x="38" y="76"/>
                  <a:pt x="39" y="76"/>
                </a:cubicBezTo>
                <a:close/>
                <a:moveTo>
                  <a:pt x="18" y="65"/>
                </a:moveTo>
                <a:cubicBezTo>
                  <a:pt x="18" y="65"/>
                  <a:pt x="18" y="65"/>
                  <a:pt x="18" y="65"/>
                </a:cubicBezTo>
                <a:cubicBezTo>
                  <a:pt x="19" y="66"/>
                  <a:pt x="21" y="67"/>
                  <a:pt x="23" y="67"/>
                </a:cubicBezTo>
                <a:cubicBezTo>
                  <a:pt x="24" y="67"/>
                  <a:pt x="26" y="66"/>
                  <a:pt x="27" y="65"/>
                </a:cubicBezTo>
                <a:cubicBezTo>
                  <a:pt x="27" y="65"/>
                  <a:pt x="27" y="65"/>
                  <a:pt x="27" y="65"/>
                </a:cubicBezTo>
                <a:cubicBezTo>
                  <a:pt x="28" y="64"/>
                  <a:pt x="29" y="62"/>
                  <a:pt x="29" y="60"/>
                </a:cubicBezTo>
                <a:cubicBezTo>
                  <a:pt x="29" y="59"/>
                  <a:pt x="28" y="57"/>
                  <a:pt x="27" y="56"/>
                </a:cubicBezTo>
                <a:cubicBezTo>
                  <a:pt x="27" y="56"/>
                  <a:pt x="27" y="56"/>
                  <a:pt x="27" y="56"/>
                </a:cubicBezTo>
                <a:cubicBezTo>
                  <a:pt x="26" y="54"/>
                  <a:pt x="24" y="54"/>
                  <a:pt x="23" y="54"/>
                </a:cubicBezTo>
                <a:cubicBezTo>
                  <a:pt x="21" y="54"/>
                  <a:pt x="19" y="54"/>
                  <a:pt x="18" y="56"/>
                </a:cubicBezTo>
                <a:cubicBezTo>
                  <a:pt x="17" y="57"/>
                  <a:pt x="16" y="59"/>
                  <a:pt x="16" y="60"/>
                </a:cubicBezTo>
                <a:cubicBezTo>
                  <a:pt x="16" y="62"/>
                  <a:pt x="17" y="64"/>
                  <a:pt x="18" y="65"/>
                </a:cubicBezTo>
                <a:cubicBezTo>
                  <a:pt x="18" y="65"/>
                  <a:pt x="18" y="65"/>
                  <a:pt x="18" y="65"/>
                </a:cubicBezTo>
                <a:close/>
                <a:moveTo>
                  <a:pt x="21" y="59"/>
                </a:moveTo>
                <a:cubicBezTo>
                  <a:pt x="21" y="59"/>
                  <a:pt x="21" y="59"/>
                  <a:pt x="21" y="59"/>
                </a:cubicBezTo>
                <a:cubicBezTo>
                  <a:pt x="21" y="59"/>
                  <a:pt x="21" y="59"/>
                  <a:pt x="21" y="59"/>
                </a:cubicBezTo>
                <a:cubicBezTo>
                  <a:pt x="22" y="59"/>
                  <a:pt x="22" y="58"/>
                  <a:pt x="23" y="58"/>
                </a:cubicBezTo>
                <a:cubicBezTo>
                  <a:pt x="23" y="58"/>
                  <a:pt x="24" y="59"/>
                  <a:pt x="24" y="59"/>
                </a:cubicBezTo>
                <a:cubicBezTo>
                  <a:pt x="24" y="59"/>
                  <a:pt x="25" y="60"/>
                  <a:pt x="25" y="60"/>
                </a:cubicBezTo>
                <a:cubicBezTo>
                  <a:pt x="25" y="61"/>
                  <a:pt x="24" y="61"/>
                  <a:pt x="24" y="62"/>
                </a:cubicBezTo>
                <a:cubicBezTo>
                  <a:pt x="24" y="62"/>
                  <a:pt x="23" y="62"/>
                  <a:pt x="23" y="62"/>
                </a:cubicBezTo>
                <a:cubicBezTo>
                  <a:pt x="22" y="62"/>
                  <a:pt x="22" y="62"/>
                  <a:pt x="21" y="62"/>
                </a:cubicBezTo>
                <a:cubicBezTo>
                  <a:pt x="21" y="62"/>
                  <a:pt x="21" y="62"/>
                  <a:pt x="21" y="62"/>
                </a:cubicBezTo>
                <a:cubicBezTo>
                  <a:pt x="21" y="61"/>
                  <a:pt x="21" y="61"/>
                  <a:pt x="21" y="60"/>
                </a:cubicBezTo>
                <a:cubicBezTo>
                  <a:pt x="21" y="60"/>
                  <a:pt x="21" y="59"/>
                  <a:pt x="21" y="59"/>
                </a:cubicBezTo>
                <a:close/>
                <a:moveTo>
                  <a:pt x="18" y="82"/>
                </a:moveTo>
                <a:cubicBezTo>
                  <a:pt x="18" y="82"/>
                  <a:pt x="18" y="82"/>
                  <a:pt x="18" y="82"/>
                </a:cubicBezTo>
                <a:cubicBezTo>
                  <a:pt x="19" y="83"/>
                  <a:pt x="21" y="84"/>
                  <a:pt x="23" y="84"/>
                </a:cubicBezTo>
                <a:cubicBezTo>
                  <a:pt x="24" y="84"/>
                  <a:pt x="26" y="83"/>
                  <a:pt x="27" y="82"/>
                </a:cubicBezTo>
                <a:cubicBezTo>
                  <a:pt x="27" y="82"/>
                  <a:pt x="27" y="82"/>
                  <a:pt x="27" y="82"/>
                </a:cubicBezTo>
                <a:cubicBezTo>
                  <a:pt x="28" y="81"/>
                  <a:pt x="29" y="79"/>
                  <a:pt x="29" y="77"/>
                </a:cubicBezTo>
                <a:cubicBezTo>
                  <a:pt x="29" y="76"/>
                  <a:pt x="28" y="74"/>
                  <a:pt x="27" y="73"/>
                </a:cubicBezTo>
                <a:cubicBezTo>
                  <a:pt x="27" y="73"/>
                  <a:pt x="27" y="73"/>
                  <a:pt x="27" y="73"/>
                </a:cubicBezTo>
                <a:cubicBezTo>
                  <a:pt x="26" y="72"/>
                  <a:pt x="24" y="71"/>
                  <a:pt x="23" y="71"/>
                </a:cubicBezTo>
                <a:cubicBezTo>
                  <a:pt x="21" y="71"/>
                  <a:pt x="19" y="72"/>
                  <a:pt x="18" y="73"/>
                </a:cubicBezTo>
                <a:cubicBezTo>
                  <a:pt x="18" y="73"/>
                  <a:pt x="18" y="73"/>
                  <a:pt x="18" y="73"/>
                </a:cubicBezTo>
                <a:cubicBezTo>
                  <a:pt x="17" y="74"/>
                  <a:pt x="16" y="76"/>
                  <a:pt x="16" y="77"/>
                </a:cubicBezTo>
                <a:cubicBezTo>
                  <a:pt x="16" y="79"/>
                  <a:pt x="17" y="81"/>
                  <a:pt x="18" y="82"/>
                </a:cubicBezTo>
                <a:close/>
                <a:moveTo>
                  <a:pt x="21" y="76"/>
                </a:moveTo>
                <a:cubicBezTo>
                  <a:pt x="21" y="76"/>
                  <a:pt x="21" y="76"/>
                  <a:pt x="21" y="76"/>
                </a:cubicBezTo>
                <a:cubicBezTo>
                  <a:pt x="21" y="76"/>
                  <a:pt x="21" y="76"/>
                  <a:pt x="21" y="76"/>
                </a:cubicBezTo>
                <a:cubicBezTo>
                  <a:pt x="22" y="76"/>
                  <a:pt x="22" y="75"/>
                  <a:pt x="23" y="75"/>
                </a:cubicBezTo>
                <a:cubicBezTo>
                  <a:pt x="23" y="75"/>
                  <a:pt x="24" y="76"/>
                  <a:pt x="24" y="76"/>
                </a:cubicBezTo>
                <a:cubicBezTo>
                  <a:pt x="24" y="76"/>
                  <a:pt x="25" y="77"/>
                  <a:pt x="25" y="77"/>
                </a:cubicBezTo>
                <a:cubicBezTo>
                  <a:pt x="25" y="78"/>
                  <a:pt x="24" y="78"/>
                  <a:pt x="24" y="79"/>
                </a:cubicBezTo>
                <a:cubicBezTo>
                  <a:pt x="24" y="79"/>
                  <a:pt x="23" y="79"/>
                  <a:pt x="23" y="79"/>
                </a:cubicBezTo>
                <a:cubicBezTo>
                  <a:pt x="22" y="79"/>
                  <a:pt x="22" y="79"/>
                  <a:pt x="21" y="79"/>
                </a:cubicBezTo>
                <a:cubicBezTo>
                  <a:pt x="21" y="79"/>
                  <a:pt x="21" y="79"/>
                  <a:pt x="21" y="79"/>
                </a:cubicBezTo>
                <a:cubicBezTo>
                  <a:pt x="21" y="78"/>
                  <a:pt x="21" y="78"/>
                  <a:pt x="21" y="77"/>
                </a:cubicBezTo>
                <a:cubicBezTo>
                  <a:pt x="21" y="77"/>
                  <a:pt x="21" y="76"/>
                  <a:pt x="21" y="76"/>
                </a:cubicBezTo>
                <a:close/>
                <a:moveTo>
                  <a:pt x="53" y="65"/>
                </a:moveTo>
                <a:cubicBezTo>
                  <a:pt x="53" y="65"/>
                  <a:pt x="53" y="65"/>
                  <a:pt x="53" y="65"/>
                </a:cubicBezTo>
                <a:cubicBezTo>
                  <a:pt x="54" y="66"/>
                  <a:pt x="56" y="67"/>
                  <a:pt x="58" y="67"/>
                </a:cubicBezTo>
                <a:cubicBezTo>
                  <a:pt x="59" y="67"/>
                  <a:pt x="61" y="66"/>
                  <a:pt x="62" y="65"/>
                </a:cubicBezTo>
                <a:cubicBezTo>
                  <a:pt x="62" y="65"/>
                  <a:pt x="62" y="65"/>
                  <a:pt x="62" y="65"/>
                </a:cubicBezTo>
                <a:cubicBezTo>
                  <a:pt x="63" y="64"/>
                  <a:pt x="64" y="62"/>
                  <a:pt x="64" y="60"/>
                </a:cubicBezTo>
                <a:cubicBezTo>
                  <a:pt x="64" y="59"/>
                  <a:pt x="63" y="57"/>
                  <a:pt x="62" y="56"/>
                </a:cubicBezTo>
                <a:cubicBezTo>
                  <a:pt x="62" y="56"/>
                  <a:pt x="62" y="56"/>
                  <a:pt x="62" y="56"/>
                </a:cubicBezTo>
                <a:cubicBezTo>
                  <a:pt x="61" y="54"/>
                  <a:pt x="59" y="54"/>
                  <a:pt x="58" y="54"/>
                </a:cubicBezTo>
                <a:cubicBezTo>
                  <a:pt x="56" y="54"/>
                  <a:pt x="54" y="54"/>
                  <a:pt x="53" y="56"/>
                </a:cubicBezTo>
                <a:cubicBezTo>
                  <a:pt x="53" y="56"/>
                  <a:pt x="53" y="56"/>
                  <a:pt x="53" y="56"/>
                </a:cubicBezTo>
                <a:cubicBezTo>
                  <a:pt x="52" y="57"/>
                  <a:pt x="51" y="59"/>
                  <a:pt x="51" y="60"/>
                </a:cubicBezTo>
                <a:cubicBezTo>
                  <a:pt x="51" y="62"/>
                  <a:pt x="52" y="64"/>
                  <a:pt x="53" y="65"/>
                </a:cubicBezTo>
                <a:cubicBezTo>
                  <a:pt x="53" y="65"/>
                  <a:pt x="53" y="65"/>
                  <a:pt x="53" y="65"/>
                </a:cubicBezTo>
                <a:close/>
                <a:moveTo>
                  <a:pt x="56" y="59"/>
                </a:moveTo>
                <a:cubicBezTo>
                  <a:pt x="56" y="59"/>
                  <a:pt x="56" y="59"/>
                  <a:pt x="56" y="59"/>
                </a:cubicBezTo>
                <a:cubicBezTo>
                  <a:pt x="57" y="59"/>
                  <a:pt x="57" y="58"/>
                  <a:pt x="58" y="58"/>
                </a:cubicBezTo>
                <a:cubicBezTo>
                  <a:pt x="58" y="58"/>
                  <a:pt x="59" y="59"/>
                  <a:pt x="59" y="59"/>
                </a:cubicBezTo>
                <a:cubicBezTo>
                  <a:pt x="59" y="59"/>
                  <a:pt x="59" y="60"/>
                  <a:pt x="59" y="60"/>
                </a:cubicBezTo>
                <a:cubicBezTo>
                  <a:pt x="59" y="61"/>
                  <a:pt x="59" y="61"/>
                  <a:pt x="59" y="62"/>
                </a:cubicBezTo>
                <a:cubicBezTo>
                  <a:pt x="59" y="62"/>
                  <a:pt x="58" y="62"/>
                  <a:pt x="58" y="62"/>
                </a:cubicBezTo>
                <a:cubicBezTo>
                  <a:pt x="57" y="62"/>
                  <a:pt x="57" y="62"/>
                  <a:pt x="56" y="62"/>
                </a:cubicBezTo>
                <a:cubicBezTo>
                  <a:pt x="56" y="61"/>
                  <a:pt x="56" y="61"/>
                  <a:pt x="56" y="60"/>
                </a:cubicBezTo>
                <a:cubicBezTo>
                  <a:pt x="56" y="60"/>
                  <a:pt x="56" y="59"/>
                  <a:pt x="56" y="59"/>
                </a:cubicBezTo>
                <a:close/>
                <a:moveTo>
                  <a:pt x="53" y="82"/>
                </a:moveTo>
                <a:cubicBezTo>
                  <a:pt x="53" y="82"/>
                  <a:pt x="53" y="82"/>
                  <a:pt x="53" y="82"/>
                </a:cubicBezTo>
                <a:cubicBezTo>
                  <a:pt x="54" y="83"/>
                  <a:pt x="56" y="84"/>
                  <a:pt x="58" y="84"/>
                </a:cubicBezTo>
                <a:cubicBezTo>
                  <a:pt x="59" y="84"/>
                  <a:pt x="61" y="83"/>
                  <a:pt x="62" y="82"/>
                </a:cubicBezTo>
                <a:cubicBezTo>
                  <a:pt x="62" y="82"/>
                  <a:pt x="62" y="82"/>
                  <a:pt x="62" y="82"/>
                </a:cubicBezTo>
                <a:cubicBezTo>
                  <a:pt x="63" y="81"/>
                  <a:pt x="64" y="79"/>
                  <a:pt x="64" y="77"/>
                </a:cubicBezTo>
                <a:cubicBezTo>
                  <a:pt x="64" y="76"/>
                  <a:pt x="63" y="74"/>
                  <a:pt x="62" y="73"/>
                </a:cubicBezTo>
                <a:cubicBezTo>
                  <a:pt x="62" y="73"/>
                  <a:pt x="62" y="73"/>
                  <a:pt x="62" y="73"/>
                </a:cubicBezTo>
                <a:cubicBezTo>
                  <a:pt x="61" y="72"/>
                  <a:pt x="59" y="71"/>
                  <a:pt x="58" y="71"/>
                </a:cubicBezTo>
                <a:cubicBezTo>
                  <a:pt x="56" y="71"/>
                  <a:pt x="54" y="72"/>
                  <a:pt x="53" y="73"/>
                </a:cubicBezTo>
                <a:cubicBezTo>
                  <a:pt x="53" y="73"/>
                  <a:pt x="53" y="73"/>
                  <a:pt x="53" y="73"/>
                </a:cubicBezTo>
                <a:cubicBezTo>
                  <a:pt x="52" y="74"/>
                  <a:pt x="51" y="76"/>
                  <a:pt x="51" y="77"/>
                </a:cubicBezTo>
                <a:cubicBezTo>
                  <a:pt x="51" y="79"/>
                  <a:pt x="52" y="81"/>
                  <a:pt x="53" y="82"/>
                </a:cubicBezTo>
                <a:cubicBezTo>
                  <a:pt x="53" y="82"/>
                  <a:pt x="53" y="82"/>
                  <a:pt x="53" y="82"/>
                </a:cubicBezTo>
                <a:close/>
                <a:moveTo>
                  <a:pt x="56" y="76"/>
                </a:moveTo>
                <a:cubicBezTo>
                  <a:pt x="56" y="76"/>
                  <a:pt x="56" y="76"/>
                  <a:pt x="56" y="76"/>
                </a:cubicBezTo>
                <a:cubicBezTo>
                  <a:pt x="57" y="76"/>
                  <a:pt x="57" y="75"/>
                  <a:pt x="58" y="75"/>
                </a:cubicBezTo>
                <a:cubicBezTo>
                  <a:pt x="58" y="75"/>
                  <a:pt x="59" y="76"/>
                  <a:pt x="59" y="76"/>
                </a:cubicBezTo>
                <a:cubicBezTo>
                  <a:pt x="59" y="76"/>
                  <a:pt x="59" y="77"/>
                  <a:pt x="59" y="77"/>
                </a:cubicBezTo>
                <a:cubicBezTo>
                  <a:pt x="59" y="78"/>
                  <a:pt x="59" y="78"/>
                  <a:pt x="59" y="79"/>
                </a:cubicBezTo>
                <a:cubicBezTo>
                  <a:pt x="59" y="79"/>
                  <a:pt x="58" y="79"/>
                  <a:pt x="58" y="79"/>
                </a:cubicBezTo>
                <a:cubicBezTo>
                  <a:pt x="57" y="79"/>
                  <a:pt x="57" y="79"/>
                  <a:pt x="56" y="79"/>
                </a:cubicBezTo>
                <a:cubicBezTo>
                  <a:pt x="56" y="78"/>
                  <a:pt x="56" y="78"/>
                  <a:pt x="56" y="77"/>
                </a:cubicBezTo>
                <a:cubicBezTo>
                  <a:pt x="56" y="77"/>
                  <a:pt x="56" y="76"/>
                  <a:pt x="56" y="76"/>
                </a:cubicBezTo>
                <a:close/>
                <a:moveTo>
                  <a:pt x="36" y="65"/>
                </a:moveTo>
                <a:cubicBezTo>
                  <a:pt x="36" y="65"/>
                  <a:pt x="36" y="65"/>
                  <a:pt x="36" y="65"/>
                </a:cubicBezTo>
                <a:cubicBezTo>
                  <a:pt x="37" y="66"/>
                  <a:pt x="38" y="67"/>
                  <a:pt x="40" y="67"/>
                </a:cubicBezTo>
                <a:cubicBezTo>
                  <a:pt x="42" y="67"/>
                  <a:pt x="43" y="66"/>
                  <a:pt x="45" y="65"/>
                </a:cubicBezTo>
                <a:cubicBezTo>
                  <a:pt x="45" y="65"/>
                  <a:pt x="45" y="65"/>
                  <a:pt x="45" y="65"/>
                </a:cubicBezTo>
                <a:cubicBezTo>
                  <a:pt x="46" y="64"/>
                  <a:pt x="47" y="62"/>
                  <a:pt x="47" y="60"/>
                </a:cubicBezTo>
                <a:cubicBezTo>
                  <a:pt x="47" y="59"/>
                  <a:pt x="46" y="57"/>
                  <a:pt x="45" y="56"/>
                </a:cubicBezTo>
                <a:cubicBezTo>
                  <a:pt x="45" y="56"/>
                  <a:pt x="45" y="56"/>
                  <a:pt x="45" y="56"/>
                </a:cubicBezTo>
                <a:cubicBezTo>
                  <a:pt x="43" y="54"/>
                  <a:pt x="42" y="54"/>
                  <a:pt x="40" y="54"/>
                </a:cubicBezTo>
                <a:cubicBezTo>
                  <a:pt x="38" y="54"/>
                  <a:pt x="37" y="54"/>
                  <a:pt x="36" y="56"/>
                </a:cubicBezTo>
                <a:cubicBezTo>
                  <a:pt x="34" y="57"/>
                  <a:pt x="34" y="59"/>
                  <a:pt x="34" y="60"/>
                </a:cubicBezTo>
                <a:cubicBezTo>
                  <a:pt x="34" y="62"/>
                  <a:pt x="34" y="64"/>
                  <a:pt x="36" y="65"/>
                </a:cubicBezTo>
                <a:cubicBezTo>
                  <a:pt x="36" y="65"/>
                  <a:pt x="36" y="65"/>
                  <a:pt x="36" y="65"/>
                </a:cubicBezTo>
                <a:close/>
                <a:moveTo>
                  <a:pt x="39" y="59"/>
                </a:moveTo>
                <a:cubicBezTo>
                  <a:pt x="39" y="59"/>
                  <a:pt x="39" y="59"/>
                  <a:pt x="39" y="59"/>
                </a:cubicBezTo>
                <a:cubicBezTo>
                  <a:pt x="39" y="59"/>
                  <a:pt x="40" y="58"/>
                  <a:pt x="40" y="58"/>
                </a:cubicBezTo>
                <a:cubicBezTo>
                  <a:pt x="41" y="58"/>
                  <a:pt x="41" y="59"/>
                  <a:pt x="41" y="59"/>
                </a:cubicBezTo>
                <a:cubicBezTo>
                  <a:pt x="41" y="59"/>
                  <a:pt x="41" y="59"/>
                  <a:pt x="41" y="59"/>
                </a:cubicBezTo>
                <a:cubicBezTo>
                  <a:pt x="42" y="59"/>
                  <a:pt x="42" y="60"/>
                  <a:pt x="42" y="60"/>
                </a:cubicBezTo>
                <a:cubicBezTo>
                  <a:pt x="42" y="61"/>
                  <a:pt x="42" y="61"/>
                  <a:pt x="41" y="62"/>
                </a:cubicBezTo>
                <a:cubicBezTo>
                  <a:pt x="41" y="62"/>
                  <a:pt x="41" y="62"/>
                  <a:pt x="41" y="62"/>
                </a:cubicBezTo>
                <a:cubicBezTo>
                  <a:pt x="41" y="62"/>
                  <a:pt x="41" y="62"/>
                  <a:pt x="40" y="62"/>
                </a:cubicBezTo>
                <a:cubicBezTo>
                  <a:pt x="40" y="62"/>
                  <a:pt x="39" y="62"/>
                  <a:pt x="39" y="62"/>
                </a:cubicBezTo>
                <a:cubicBezTo>
                  <a:pt x="38" y="61"/>
                  <a:pt x="38" y="61"/>
                  <a:pt x="38" y="60"/>
                </a:cubicBezTo>
                <a:cubicBezTo>
                  <a:pt x="38" y="60"/>
                  <a:pt x="38" y="59"/>
                  <a:pt x="39" y="5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50" tIns="45725" rIns="91450" bIns="457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23"/>
          <p:cNvSpPr/>
          <p:nvPr/>
        </p:nvSpPr>
        <p:spPr>
          <a:xfrm>
            <a:off x="4983163" y="2636838"/>
            <a:ext cx="284162" cy="285750"/>
          </a:xfrm>
          <a:custGeom>
            <a:avLst/>
            <a:gdLst/>
            <a:ahLst/>
            <a:cxnLst/>
            <a:rect l="l" t="t" r="r" b="b"/>
            <a:pathLst>
              <a:path w="106" h="106" extrusionOk="0">
                <a:moveTo>
                  <a:pt x="104" y="75"/>
                </a:moveTo>
                <a:cubicBezTo>
                  <a:pt x="83" y="53"/>
                  <a:pt x="83" y="53"/>
                  <a:pt x="83" y="53"/>
                </a:cubicBezTo>
                <a:cubicBezTo>
                  <a:pt x="102" y="34"/>
                  <a:pt x="102" y="34"/>
                  <a:pt x="102" y="34"/>
                </a:cubicBezTo>
                <a:cubicBezTo>
                  <a:pt x="105" y="31"/>
                  <a:pt x="106" y="27"/>
                  <a:pt x="104" y="22"/>
                </a:cubicBezTo>
                <a:cubicBezTo>
                  <a:pt x="102" y="17"/>
                  <a:pt x="92" y="9"/>
                  <a:pt x="87" y="4"/>
                </a:cubicBezTo>
                <a:cubicBezTo>
                  <a:pt x="83" y="0"/>
                  <a:pt x="76" y="0"/>
                  <a:pt x="72" y="4"/>
                </a:cubicBezTo>
                <a:cubicBezTo>
                  <a:pt x="52" y="23"/>
                  <a:pt x="52" y="23"/>
                  <a:pt x="52" y="23"/>
                </a:cubicBezTo>
                <a:cubicBezTo>
                  <a:pt x="31" y="2"/>
                  <a:pt x="31" y="2"/>
                  <a:pt x="31" y="2"/>
                </a:cubicBezTo>
                <a:cubicBezTo>
                  <a:pt x="30" y="1"/>
                  <a:pt x="27" y="1"/>
                  <a:pt x="26" y="2"/>
                </a:cubicBezTo>
                <a:cubicBezTo>
                  <a:pt x="2" y="26"/>
                  <a:pt x="2" y="26"/>
                  <a:pt x="2" y="26"/>
                </a:cubicBezTo>
                <a:cubicBezTo>
                  <a:pt x="0" y="28"/>
                  <a:pt x="0" y="30"/>
                  <a:pt x="2" y="31"/>
                </a:cubicBezTo>
                <a:cubicBezTo>
                  <a:pt x="23" y="53"/>
                  <a:pt x="23" y="53"/>
                  <a:pt x="23" y="53"/>
                </a:cubicBezTo>
                <a:cubicBezTo>
                  <a:pt x="2" y="74"/>
                  <a:pt x="2" y="74"/>
                  <a:pt x="2" y="74"/>
                </a:cubicBezTo>
                <a:cubicBezTo>
                  <a:pt x="1" y="75"/>
                  <a:pt x="1" y="76"/>
                  <a:pt x="1" y="77"/>
                </a:cubicBezTo>
                <a:cubicBezTo>
                  <a:pt x="1" y="85"/>
                  <a:pt x="1" y="93"/>
                  <a:pt x="1" y="101"/>
                </a:cubicBezTo>
                <a:cubicBezTo>
                  <a:pt x="1" y="103"/>
                  <a:pt x="2" y="105"/>
                  <a:pt x="5" y="105"/>
                </a:cubicBezTo>
                <a:cubicBezTo>
                  <a:pt x="29" y="105"/>
                  <a:pt x="29" y="105"/>
                  <a:pt x="29" y="105"/>
                </a:cubicBezTo>
                <a:cubicBezTo>
                  <a:pt x="30" y="105"/>
                  <a:pt x="31" y="105"/>
                  <a:pt x="32" y="104"/>
                </a:cubicBezTo>
                <a:cubicBezTo>
                  <a:pt x="53" y="83"/>
                  <a:pt x="53" y="83"/>
                  <a:pt x="53" y="83"/>
                </a:cubicBezTo>
                <a:cubicBezTo>
                  <a:pt x="74" y="104"/>
                  <a:pt x="74" y="104"/>
                  <a:pt x="74" y="104"/>
                </a:cubicBezTo>
                <a:cubicBezTo>
                  <a:pt x="75" y="104"/>
                  <a:pt x="75" y="104"/>
                  <a:pt x="75" y="104"/>
                </a:cubicBezTo>
                <a:cubicBezTo>
                  <a:pt x="76" y="106"/>
                  <a:pt x="78" y="106"/>
                  <a:pt x="80" y="104"/>
                </a:cubicBezTo>
                <a:cubicBezTo>
                  <a:pt x="104" y="80"/>
                  <a:pt x="104" y="80"/>
                  <a:pt x="104" y="80"/>
                </a:cubicBezTo>
                <a:cubicBezTo>
                  <a:pt x="105" y="79"/>
                  <a:pt x="105" y="76"/>
                  <a:pt x="104" y="75"/>
                </a:cubicBezTo>
                <a:close/>
                <a:moveTo>
                  <a:pt x="77" y="9"/>
                </a:moveTo>
                <a:cubicBezTo>
                  <a:pt x="77" y="9"/>
                  <a:pt x="77" y="9"/>
                  <a:pt x="77" y="9"/>
                </a:cubicBezTo>
                <a:cubicBezTo>
                  <a:pt x="78" y="8"/>
                  <a:pt x="80" y="8"/>
                  <a:pt x="82" y="9"/>
                </a:cubicBezTo>
                <a:cubicBezTo>
                  <a:pt x="87" y="14"/>
                  <a:pt x="92" y="19"/>
                  <a:pt x="96" y="24"/>
                </a:cubicBezTo>
                <a:cubicBezTo>
                  <a:pt x="98" y="26"/>
                  <a:pt x="98" y="28"/>
                  <a:pt x="96" y="29"/>
                </a:cubicBezTo>
                <a:cubicBezTo>
                  <a:pt x="90" y="36"/>
                  <a:pt x="90" y="36"/>
                  <a:pt x="90" y="36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0"/>
                  <a:pt x="75" y="20"/>
                  <a:pt x="75" y="20"/>
                </a:cubicBezTo>
                <a:cubicBezTo>
                  <a:pt x="70" y="16"/>
                  <a:pt x="70" y="16"/>
                  <a:pt x="70" y="16"/>
                </a:cubicBezTo>
                <a:cubicBezTo>
                  <a:pt x="77" y="9"/>
                  <a:pt x="77" y="9"/>
                  <a:pt x="77" y="9"/>
                </a:cubicBezTo>
                <a:close/>
                <a:moveTo>
                  <a:pt x="80" y="33"/>
                </a:moveTo>
                <a:cubicBezTo>
                  <a:pt x="80" y="33"/>
                  <a:pt x="80" y="33"/>
                  <a:pt x="80" y="33"/>
                </a:cubicBezTo>
                <a:cubicBezTo>
                  <a:pt x="61" y="52"/>
                  <a:pt x="42" y="72"/>
                  <a:pt x="22" y="91"/>
                </a:cubicBezTo>
                <a:cubicBezTo>
                  <a:pt x="15" y="84"/>
                  <a:pt x="15" y="84"/>
                  <a:pt x="15" y="84"/>
                </a:cubicBezTo>
                <a:cubicBezTo>
                  <a:pt x="73" y="25"/>
                  <a:pt x="73" y="25"/>
                  <a:pt x="73" y="25"/>
                </a:cubicBezTo>
                <a:cubicBezTo>
                  <a:pt x="76" y="28"/>
                  <a:pt x="78" y="30"/>
                  <a:pt x="80" y="33"/>
                </a:cubicBezTo>
                <a:close/>
                <a:moveTo>
                  <a:pt x="10" y="29"/>
                </a:moveTo>
                <a:cubicBezTo>
                  <a:pt x="10" y="29"/>
                  <a:pt x="10" y="29"/>
                  <a:pt x="10" y="29"/>
                </a:cubicBezTo>
                <a:cubicBezTo>
                  <a:pt x="29" y="10"/>
                  <a:pt x="29" y="10"/>
                  <a:pt x="29" y="10"/>
                </a:cubicBezTo>
                <a:cubicBezTo>
                  <a:pt x="32" y="14"/>
                  <a:pt x="32" y="14"/>
                  <a:pt x="32" y="14"/>
                </a:cubicBezTo>
                <a:cubicBezTo>
                  <a:pt x="25" y="20"/>
                  <a:pt x="25" y="20"/>
                  <a:pt x="25" y="20"/>
                </a:cubicBezTo>
                <a:cubicBezTo>
                  <a:pt x="25" y="21"/>
                  <a:pt x="25" y="23"/>
                  <a:pt x="25" y="24"/>
                </a:cubicBezTo>
                <a:cubicBezTo>
                  <a:pt x="26" y="24"/>
                  <a:pt x="28" y="24"/>
                  <a:pt x="29" y="24"/>
                </a:cubicBezTo>
                <a:cubicBezTo>
                  <a:pt x="35" y="17"/>
                  <a:pt x="35" y="17"/>
                  <a:pt x="35" y="17"/>
                </a:cubicBezTo>
                <a:cubicBezTo>
                  <a:pt x="41" y="22"/>
                  <a:pt x="41" y="22"/>
                  <a:pt x="41" y="22"/>
                </a:cubicBezTo>
                <a:cubicBezTo>
                  <a:pt x="37" y="26"/>
                  <a:pt x="37" y="26"/>
                  <a:pt x="37" y="26"/>
                </a:cubicBezTo>
                <a:cubicBezTo>
                  <a:pt x="36" y="27"/>
                  <a:pt x="36" y="28"/>
                  <a:pt x="37" y="29"/>
                </a:cubicBezTo>
                <a:cubicBezTo>
                  <a:pt x="38" y="30"/>
                  <a:pt x="40" y="30"/>
                  <a:pt x="41" y="29"/>
                </a:cubicBezTo>
                <a:cubicBezTo>
                  <a:pt x="44" y="26"/>
                  <a:pt x="44" y="26"/>
                  <a:pt x="44" y="26"/>
                </a:cubicBezTo>
                <a:cubicBezTo>
                  <a:pt x="47" y="29"/>
                  <a:pt x="47" y="29"/>
                  <a:pt x="47" y="29"/>
                </a:cubicBezTo>
                <a:cubicBezTo>
                  <a:pt x="29" y="47"/>
                  <a:pt x="29" y="47"/>
                  <a:pt x="29" y="47"/>
                </a:cubicBezTo>
                <a:cubicBezTo>
                  <a:pt x="10" y="29"/>
                  <a:pt x="10" y="29"/>
                  <a:pt x="10" y="29"/>
                </a:cubicBezTo>
                <a:close/>
                <a:moveTo>
                  <a:pt x="67" y="19"/>
                </a:moveTo>
                <a:cubicBezTo>
                  <a:pt x="67" y="19"/>
                  <a:pt x="67" y="19"/>
                  <a:pt x="67" y="19"/>
                </a:cubicBezTo>
                <a:cubicBezTo>
                  <a:pt x="70" y="22"/>
                  <a:pt x="70" y="22"/>
                  <a:pt x="70" y="22"/>
                </a:cubicBezTo>
                <a:cubicBezTo>
                  <a:pt x="12" y="80"/>
                  <a:pt x="12" y="80"/>
                  <a:pt x="12" y="80"/>
                </a:cubicBezTo>
                <a:cubicBezTo>
                  <a:pt x="9" y="78"/>
                  <a:pt x="9" y="78"/>
                  <a:pt x="9" y="78"/>
                </a:cubicBezTo>
                <a:cubicBezTo>
                  <a:pt x="67" y="19"/>
                  <a:pt x="67" y="19"/>
                  <a:pt x="67" y="19"/>
                </a:cubicBezTo>
                <a:close/>
                <a:moveTo>
                  <a:pt x="8" y="98"/>
                </a:moveTo>
                <a:cubicBezTo>
                  <a:pt x="8" y="98"/>
                  <a:pt x="8" y="98"/>
                  <a:pt x="8" y="98"/>
                </a:cubicBezTo>
                <a:cubicBezTo>
                  <a:pt x="8" y="84"/>
                  <a:pt x="8" y="84"/>
                  <a:pt x="8" y="84"/>
                </a:cubicBezTo>
                <a:cubicBezTo>
                  <a:pt x="22" y="98"/>
                  <a:pt x="22" y="98"/>
                  <a:pt x="22" y="98"/>
                </a:cubicBezTo>
                <a:cubicBezTo>
                  <a:pt x="8" y="98"/>
                  <a:pt x="8" y="98"/>
                  <a:pt x="8" y="98"/>
                </a:cubicBezTo>
                <a:close/>
                <a:moveTo>
                  <a:pt x="28" y="97"/>
                </a:moveTo>
                <a:cubicBezTo>
                  <a:pt x="28" y="97"/>
                  <a:pt x="28" y="97"/>
                  <a:pt x="28" y="97"/>
                </a:cubicBezTo>
                <a:cubicBezTo>
                  <a:pt x="25" y="94"/>
                  <a:pt x="25" y="94"/>
                  <a:pt x="25" y="94"/>
                </a:cubicBezTo>
                <a:cubicBezTo>
                  <a:pt x="45" y="75"/>
                  <a:pt x="64" y="55"/>
                  <a:pt x="84" y="36"/>
                </a:cubicBezTo>
                <a:cubicBezTo>
                  <a:pt x="86" y="39"/>
                  <a:pt x="86" y="39"/>
                  <a:pt x="86" y="39"/>
                </a:cubicBezTo>
                <a:cubicBezTo>
                  <a:pt x="28" y="97"/>
                  <a:pt x="28" y="97"/>
                  <a:pt x="28" y="97"/>
                </a:cubicBezTo>
                <a:close/>
                <a:moveTo>
                  <a:pt x="77" y="96"/>
                </a:moveTo>
                <a:cubicBezTo>
                  <a:pt x="77" y="96"/>
                  <a:pt x="77" y="96"/>
                  <a:pt x="77" y="96"/>
                </a:cubicBezTo>
                <a:cubicBezTo>
                  <a:pt x="59" y="77"/>
                  <a:pt x="59" y="77"/>
                  <a:pt x="59" y="77"/>
                </a:cubicBezTo>
                <a:cubicBezTo>
                  <a:pt x="77" y="59"/>
                  <a:pt x="77" y="59"/>
                  <a:pt x="77" y="59"/>
                </a:cubicBezTo>
                <a:cubicBezTo>
                  <a:pt x="81" y="62"/>
                  <a:pt x="81" y="62"/>
                  <a:pt x="81" y="62"/>
                </a:cubicBezTo>
                <a:cubicBezTo>
                  <a:pt x="77" y="66"/>
                  <a:pt x="77" y="66"/>
                  <a:pt x="77" y="66"/>
                </a:cubicBezTo>
                <a:cubicBezTo>
                  <a:pt x="77" y="67"/>
                  <a:pt x="77" y="68"/>
                  <a:pt x="77" y="69"/>
                </a:cubicBezTo>
                <a:cubicBezTo>
                  <a:pt x="78" y="70"/>
                  <a:pt x="80" y="70"/>
                  <a:pt x="81" y="69"/>
                </a:cubicBezTo>
                <a:cubicBezTo>
                  <a:pt x="84" y="66"/>
                  <a:pt x="84" y="66"/>
                  <a:pt x="84" y="66"/>
                </a:cubicBezTo>
                <a:cubicBezTo>
                  <a:pt x="89" y="71"/>
                  <a:pt x="89" y="71"/>
                  <a:pt x="89" y="71"/>
                </a:cubicBezTo>
                <a:cubicBezTo>
                  <a:pt x="83" y="78"/>
                  <a:pt x="83" y="78"/>
                  <a:pt x="83" y="78"/>
                </a:cubicBezTo>
                <a:cubicBezTo>
                  <a:pt x="82" y="78"/>
                  <a:pt x="82" y="80"/>
                  <a:pt x="83" y="81"/>
                </a:cubicBezTo>
                <a:cubicBezTo>
                  <a:pt x="84" y="82"/>
                  <a:pt x="85" y="82"/>
                  <a:pt x="86" y="81"/>
                </a:cubicBezTo>
                <a:cubicBezTo>
                  <a:pt x="93" y="74"/>
                  <a:pt x="93" y="74"/>
                  <a:pt x="93" y="74"/>
                </a:cubicBezTo>
                <a:cubicBezTo>
                  <a:pt x="96" y="77"/>
                  <a:pt x="96" y="77"/>
                  <a:pt x="96" y="77"/>
                </a:cubicBezTo>
                <a:cubicBezTo>
                  <a:pt x="77" y="96"/>
                  <a:pt x="77" y="96"/>
                  <a:pt x="77" y="9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50" tIns="45725" rIns="91450" bIns="457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23"/>
          <p:cNvSpPr/>
          <p:nvPr/>
        </p:nvSpPr>
        <p:spPr>
          <a:xfrm>
            <a:off x="251520" y="3875088"/>
            <a:ext cx="2264700" cy="8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 b="1" dirty="0">
                <a:solidFill>
                  <a:srgbClr val="7F7F7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王盈惠(2002)。國中生電子遊戲經驗與學習參與、人際關係、偏差行為之關係研究。國立高雄師範大學碩士論文</a:t>
            </a:r>
            <a:endParaRPr sz="1200" b="1" dirty="0">
              <a:solidFill>
                <a:srgbClr val="7F7F7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cxnSp>
        <p:nvCxnSpPr>
          <p:cNvPr id="223" name="Google Shape;223;p23"/>
          <p:cNvCxnSpPr/>
          <p:nvPr/>
        </p:nvCxnSpPr>
        <p:spPr>
          <a:xfrm rot="10800000">
            <a:off x="1804988" y="3435463"/>
            <a:ext cx="0" cy="36660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4" name="Google Shape;224;p23"/>
          <p:cNvSpPr/>
          <p:nvPr/>
        </p:nvSpPr>
        <p:spPr>
          <a:xfrm>
            <a:off x="3131840" y="3875088"/>
            <a:ext cx="1728300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 b="1">
                <a:solidFill>
                  <a:srgbClr val="7F7F7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維基百科(2020)。電子遊戲類型。</a:t>
            </a:r>
            <a:endParaRPr sz="1200" b="1">
              <a:solidFill>
                <a:srgbClr val="7F7F7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zh-TW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200" b="1">
              <a:solidFill>
                <a:srgbClr val="7F7F7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cxnSp>
        <p:nvCxnSpPr>
          <p:cNvPr id="225" name="Google Shape;225;p23"/>
          <p:cNvCxnSpPr/>
          <p:nvPr/>
        </p:nvCxnSpPr>
        <p:spPr>
          <a:xfrm rot="10800000">
            <a:off x="4017963" y="3435463"/>
            <a:ext cx="0" cy="36660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6" name="Google Shape;226;p23"/>
          <p:cNvSpPr/>
          <p:nvPr/>
        </p:nvSpPr>
        <p:spPr>
          <a:xfrm>
            <a:off x="5522704" y="3632994"/>
            <a:ext cx="1559700" cy="13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 b="1">
                <a:solidFill>
                  <a:srgbClr val="7F7F7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羅素珍(2017)。國中生網路遊戲涉入程度與健康體適能、學業成就 之相關研究-以台南市某私立國中為例。嘉南藥理大學碩士論文</a:t>
            </a:r>
            <a:endParaRPr sz="1200" b="1">
              <a:solidFill>
                <a:srgbClr val="7F7F7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cxnSp>
        <p:nvCxnSpPr>
          <p:cNvPr id="227" name="Google Shape;227;p23"/>
          <p:cNvCxnSpPr/>
          <p:nvPr/>
        </p:nvCxnSpPr>
        <p:spPr>
          <a:xfrm rot="10800000">
            <a:off x="6243513" y="3435333"/>
            <a:ext cx="1500" cy="18840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8" name="Google Shape;228;p23"/>
          <p:cNvCxnSpPr/>
          <p:nvPr/>
        </p:nvCxnSpPr>
        <p:spPr>
          <a:xfrm rot="10800000">
            <a:off x="2911475" y="1852314"/>
            <a:ext cx="0" cy="26700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9" name="Google Shape;229;p23"/>
          <p:cNvSpPr/>
          <p:nvPr/>
        </p:nvSpPr>
        <p:spPr>
          <a:xfrm>
            <a:off x="1966219" y="669958"/>
            <a:ext cx="2038200" cy="10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 b="1">
                <a:solidFill>
                  <a:srgbClr val="7F7F7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吳常榮(2005)。國中學生電子運動遊戲涉入,流暢體驗與課業壓力之研究。國立臺灣師範大學碩士論文</a:t>
            </a:r>
            <a:endParaRPr sz="1200" b="1">
              <a:solidFill>
                <a:srgbClr val="7F7F7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zh-TW"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8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0" name="Google Shape;230;p23"/>
          <p:cNvCxnSpPr/>
          <p:nvPr/>
        </p:nvCxnSpPr>
        <p:spPr>
          <a:xfrm rot="10800000">
            <a:off x="5113338" y="1752713"/>
            <a:ext cx="0" cy="36660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1" name="Google Shape;231;p23"/>
          <p:cNvSpPr/>
          <p:nvPr/>
        </p:nvSpPr>
        <p:spPr>
          <a:xfrm>
            <a:off x="4391607" y="650626"/>
            <a:ext cx="1687500" cy="12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 b="1">
                <a:solidFill>
                  <a:srgbClr val="7F7F7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黃家男(2015)。探討智慧型手機使用與學習成效相關度之研究以通霄國中為例。育達科技大學碩士論文</a:t>
            </a:r>
            <a:endParaRPr sz="1200" b="1">
              <a:solidFill>
                <a:srgbClr val="7F7F7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8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2" name="Google Shape;232;p23"/>
          <p:cNvCxnSpPr/>
          <p:nvPr/>
        </p:nvCxnSpPr>
        <p:spPr>
          <a:xfrm rot="10800000">
            <a:off x="7331075" y="1752713"/>
            <a:ext cx="0" cy="36660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3" name="Google Shape;233;p23"/>
          <p:cNvSpPr/>
          <p:nvPr/>
        </p:nvSpPr>
        <p:spPr>
          <a:xfrm>
            <a:off x="251520" y="268288"/>
            <a:ext cx="1685100" cy="4107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25400" cap="flat" cmpd="sng">
            <a:solidFill>
              <a:srgbClr val="5399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23"/>
          <p:cNvSpPr txBox="1"/>
          <p:nvPr/>
        </p:nvSpPr>
        <p:spPr>
          <a:xfrm>
            <a:off x="-100753" y="249812"/>
            <a:ext cx="2308800" cy="8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25" rIns="91450" bIns="457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lang="zh-TW" sz="2000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引註資料</a:t>
            </a:r>
            <a:endParaRPr sz="2000" b="1">
              <a:solidFill>
                <a:srgbClr val="FFFFF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>
              <a:solidFill>
                <a:srgbClr val="FFFFF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35" name="Google Shape;235;p23"/>
          <p:cNvSpPr txBox="1"/>
          <p:nvPr/>
        </p:nvSpPr>
        <p:spPr>
          <a:xfrm>
            <a:off x="6444208" y="790759"/>
            <a:ext cx="21603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 b="1">
                <a:solidFill>
                  <a:srgbClr val="7F7F7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彭淑芸，饒培倫，楊錦洲(2004)。網路沉迷要素關連性模型之建構與分析。師大學報，49(2)，67-84</a:t>
            </a:r>
            <a:endParaRPr sz="1200" b="1">
              <a:solidFill>
                <a:srgbClr val="7F7F7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-21600000">
                                      <p:cBhvr>
                                        <p:cTn id="21" dur="3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8" presetClass="emph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-21600000">
                                      <p:cBhvr>
                                        <p:cTn id="27" dur="3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8" presetClass="emph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-21600000">
                                      <p:cBhvr>
                                        <p:cTn id="41" dur="3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8" presetClass="emph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-21600000">
                                      <p:cBhvr>
                                        <p:cTn id="55" dur="3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2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8" presetClass="emph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-21600000">
                                      <p:cBhvr>
                                        <p:cTn id="69" dur="3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2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8" presetClass="emph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-21600000">
                                      <p:cBhvr>
                                        <p:cTn id="83" dur="3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2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7" descr="C:\Users\Administrator\Desktop\58bed71c081ce副本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8263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7"/>
          <p:cNvSpPr/>
          <p:nvPr/>
        </p:nvSpPr>
        <p:spPr>
          <a:xfrm>
            <a:off x="1793874" y="1771763"/>
            <a:ext cx="5605463" cy="1392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300"/>
              <a:buFont typeface="Arial"/>
              <a:buNone/>
            </a:pPr>
            <a:r>
              <a:rPr lang="zh-TW" altLang="en-US" sz="4300" b="1" dirty="0">
                <a:solidFill>
                  <a:srgbClr val="595959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報告</a:t>
            </a:r>
            <a:r>
              <a:rPr lang="zh-TW" altLang="en-US" sz="4300" b="1" dirty="0" smtClean="0">
                <a:solidFill>
                  <a:srgbClr val="595959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完畢  </a:t>
            </a:r>
            <a:r>
              <a:rPr lang="zh-TW" altLang="en-US" sz="4300" b="1" i="0" u="none" strike="noStrike" cap="none" dirty="0" smtClean="0">
                <a:solidFill>
                  <a:srgbClr val="595959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謝謝大家</a:t>
            </a:r>
            <a:r>
              <a:rPr lang="en-US" altLang="zh-TW" sz="4300" b="1" i="0" u="none" strike="noStrike" cap="none" dirty="0" smtClean="0">
                <a:solidFill>
                  <a:srgbClr val="595959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!</a:t>
            </a:r>
            <a:endParaRPr sz="4300" b="1" i="0" u="none" strike="noStrike" cap="none" dirty="0">
              <a:solidFill>
                <a:srgbClr val="595959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cxnSp>
        <p:nvCxnSpPr>
          <p:cNvPr id="123" name="Google Shape;123;p17"/>
          <p:cNvCxnSpPr/>
          <p:nvPr/>
        </p:nvCxnSpPr>
        <p:spPr>
          <a:xfrm>
            <a:off x="1962150" y="2644552"/>
            <a:ext cx="5268913" cy="0"/>
          </a:xfrm>
          <a:prstGeom prst="straightConnector1">
            <a:avLst/>
          </a:prstGeom>
          <a:noFill/>
          <a:ln w="9525" cap="flat" cmpd="sng">
            <a:solidFill>
              <a:srgbClr val="00419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4" name="Google Shape;124;p17"/>
          <p:cNvSpPr txBox="1"/>
          <p:nvPr/>
        </p:nvSpPr>
        <p:spPr>
          <a:xfrm>
            <a:off x="1769268" y="2991732"/>
            <a:ext cx="1866628" cy="684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1" i="0" u="none" strike="noStrike" cap="none" dirty="0">
                <a:solidFill>
                  <a:srgbClr val="595959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遊戲王</a:t>
            </a:r>
            <a:r>
              <a:rPr lang="zh-TW" sz="2000" b="1" i="0" u="none" strike="noStrike" cap="none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zh-TW" sz="2000" b="1" i="0" u="none" strike="noStrike" cap="none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zh-TW" sz="2000" b="0" i="0" u="none" strike="noStrike" cap="none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2020-11</a:t>
            </a:r>
            <a:r>
              <a:rPr lang="zh-TW" sz="2000" b="0" i="0" u="none" strike="noStrike" cap="none" dirty="0" smtClean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altLang="zh-TW" sz="2000" dirty="0" smtClean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14</a:t>
            </a:r>
            <a:endParaRPr sz="2000" b="0" i="0" u="none" strike="noStrike" cap="none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7"/>
          <p:cNvSpPr txBox="1"/>
          <p:nvPr/>
        </p:nvSpPr>
        <p:spPr>
          <a:xfrm>
            <a:off x="5724127" y="2875839"/>
            <a:ext cx="2561927" cy="1608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1" i="0" u="none" strike="noStrike" cap="none" dirty="0">
                <a:solidFill>
                  <a:srgbClr val="595959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宜昌國中</a:t>
            </a:r>
            <a:endParaRPr sz="2000" b="1" cap="none" dirty="0">
              <a:solidFill>
                <a:srgbClr val="595959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cap="none" dirty="0">
              <a:solidFill>
                <a:srgbClr val="595959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Microsoft Yahei"/>
              <a:buAutoNum type="arabicPlain" startAt="802"/>
            </a:pPr>
            <a:r>
              <a:rPr lang="zh-TW" sz="2000" b="1" cap="none" dirty="0">
                <a:solidFill>
                  <a:srgbClr val="595959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   張瑋庭</a:t>
            </a:r>
            <a:endParaRPr sz="2000" b="1" cap="none" dirty="0">
              <a:solidFill>
                <a:srgbClr val="595959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1" cap="none" dirty="0">
                <a:solidFill>
                  <a:srgbClr val="595959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806    </a:t>
            </a:r>
            <a:r>
              <a:rPr lang="zh-TW" sz="2000" b="1" cap="none" dirty="0" smtClean="0">
                <a:solidFill>
                  <a:srgbClr val="595959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顏崇</a:t>
            </a:r>
            <a:r>
              <a:rPr lang="zh-TW" altLang="en-US" sz="2000" b="1" cap="none" dirty="0" smtClean="0">
                <a:solidFill>
                  <a:srgbClr val="595959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祐</a:t>
            </a:r>
            <a:r>
              <a:rPr lang="zh-TW" sz="2000" b="1" cap="none" dirty="0">
                <a:solidFill>
                  <a:srgbClr val="595959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      </a:t>
            </a:r>
            <a:endParaRPr sz="2000" b="1" cap="none" dirty="0">
              <a:solidFill>
                <a:srgbClr val="595959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1" cap="none" dirty="0">
                <a:solidFill>
                  <a:srgbClr val="595959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807    游秉真  </a:t>
            </a:r>
            <a:endParaRPr sz="2000" b="1" cap="none" dirty="0">
              <a:solidFill>
                <a:srgbClr val="595959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26" name="Google Shape;126;p17"/>
          <p:cNvSpPr txBox="1"/>
          <p:nvPr/>
        </p:nvSpPr>
        <p:spPr>
          <a:xfrm>
            <a:off x="1785300" y="4228728"/>
            <a:ext cx="2705943" cy="992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1" cap="none">
                <a:solidFill>
                  <a:srgbClr val="595959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指導老師: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1" cap="none">
                <a:solidFill>
                  <a:srgbClr val="595959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朱惟庸、張玉蘭老師</a:t>
            </a:r>
            <a:br>
              <a:rPr lang="zh-TW" sz="2000" b="1" cap="none">
                <a:solidFill>
                  <a:srgbClr val="595959"/>
                </a:solidFill>
                <a:latin typeface="Microsoft Yahei"/>
                <a:ea typeface="Microsoft Yahei"/>
                <a:cs typeface="Microsoft Yahei"/>
                <a:sym typeface="Microsoft Yahei"/>
              </a:rPr>
            </a:br>
            <a:endParaRPr sz="2000" b="1" cap="none">
              <a:solidFill>
                <a:srgbClr val="595959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972206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1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1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18"/>
          <p:cNvGrpSpPr/>
          <p:nvPr/>
        </p:nvGrpSpPr>
        <p:grpSpPr>
          <a:xfrm>
            <a:off x="3492500" y="957263"/>
            <a:ext cx="2159000" cy="477837"/>
            <a:chOff x="3131840" y="987574"/>
            <a:chExt cx="2880320" cy="648072"/>
          </a:xfrm>
        </p:grpSpPr>
        <p:sp>
          <p:nvSpPr>
            <p:cNvPr id="133" name="Google Shape;133;p18"/>
            <p:cNvSpPr/>
            <p:nvPr/>
          </p:nvSpPr>
          <p:spPr>
            <a:xfrm>
              <a:off x="3131840" y="987574"/>
              <a:ext cx="2880320" cy="648072"/>
            </a:xfrm>
            <a:prstGeom prst="roundRect">
              <a:avLst>
                <a:gd name="adj" fmla="val 50000"/>
              </a:avLst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ln w="18000">
                  <a:solidFill>
                    <a:schemeClr val="accent6"/>
                  </a:solidFill>
                  <a:prstDash val="solid"/>
                  <a:miter lim="800000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18"/>
            <p:cNvSpPr txBox="1"/>
            <p:nvPr/>
          </p:nvSpPr>
          <p:spPr>
            <a:xfrm>
              <a:off x="3864115" y="1080778"/>
              <a:ext cx="1614117" cy="5436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000"/>
                <a:buFont typeface="Arial"/>
                <a:buNone/>
              </a:pPr>
              <a:r>
                <a:rPr lang="zh-TW" sz="2000" dirty="0">
                  <a:solidFill>
                    <a:schemeClr val="accent6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第一部分</a:t>
              </a:r>
              <a:endParaRPr dirty="0">
                <a:solidFill>
                  <a:schemeClr val="accent6"/>
                </a:solidFill>
              </a:endParaRPr>
            </a:p>
          </p:txBody>
        </p:sp>
      </p:grpSp>
      <p:cxnSp>
        <p:nvCxnSpPr>
          <p:cNvPr id="135" name="Google Shape;135;p18"/>
          <p:cNvCxnSpPr/>
          <p:nvPr/>
        </p:nvCxnSpPr>
        <p:spPr>
          <a:xfrm rot="10800000">
            <a:off x="2363788" y="1852613"/>
            <a:ext cx="4440237" cy="0"/>
          </a:xfrm>
          <a:prstGeom prst="straightConnector1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6" name="Google Shape;136;p18"/>
          <p:cNvCxnSpPr/>
          <p:nvPr/>
        </p:nvCxnSpPr>
        <p:spPr>
          <a:xfrm rot="10800000">
            <a:off x="2363788" y="2860675"/>
            <a:ext cx="4440237" cy="0"/>
          </a:xfrm>
          <a:prstGeom prst="straightConnector1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37" name="Google Shape;137;p18"/>
          <p:cNvSpPr txBox="1"/>
          <p:nvPr/>
        </p:nvSpPr>
        <p:spPr>
          <a:xfrm>
            <a:off x="2035592" y="2068513"/>
            <a:ext cx="4878287" cy="1081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25" rIns="91450" bIns="457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</a:pPr>
            <a:r>
              <a:rPr lang="zh-TW" sz="3200" b="1" dirty="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研究動機與目的</a:t>
            </a:r>
            <a:endParaRPr sz="3200" b="1" dirty="0">
              <a:solidFill>
                <a:schemeClr val="accen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 dirty="0">
              <a:solidFill>
                <a:schemeClr val="accen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 dirty="0">
              <a:solidFill>
                <a:schemeClr val="accen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38" name="Google Shape;138;p18"/>
          <p:cNvSpPr/>
          <p:nvPr/>
        </p:nvSpPr>
        <p:spPr>
          <a:xfrm>
            <a:off x="1043608" y="3005138"/>
            <a:ext cx="7128792" cy="1969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25" rIns="91450" bIns="457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 cap="none" dirty="0">
                <a:solidFill>
                  <a:srgbClr val="595959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3C遊戲大量進入生活成為難以抵擋的趨勢，如果無法阻擋使用的情形，有沒有可找到學習﹅休閒娛樂的中間地帶，讓3C使用成為生活中的好</a:t>
            </a:r>
            <a:r>
              <a:rPr lang="zh-TW" sz="3000" b="1" cap="none" dirty="0" smtClean="0">
                <a:solidFill>
                  <a:srgbClr val="595959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幫手</a:t>
            </a:r>
            <a:endParaRPr sz="3000" b="1" cap="none" dirty="0">
              <a:solidFill>
                <a:srgbClr val="595959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139" name="Google Shape;139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512" y="245452"/>
            <a:ext cx="2304256" cy="1492464"/>
          </a:xfrm>
          <a:prstGeom prst="rect">
            <a:avLst/>
          </a:prstGeom>
          <a:noFill/>
          <a:ln w="57150" cap="flat" cmpd="sng">
            <a:solidFill>
              <a:srgbClr val="A9E3EF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40" name="Google Shape;140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16216" y="196281"/>
            <a:ext cx="2449072" cy="1541635"/>
          </a:xfrm>
          <a:prstGeom prst="rect">
            <a:avLst/>
          </a:prstGeom>
          <a:noFill/>
          <a:ln w="57150" cap="flat" cmpd="sng">
            <a:solidFill>
              <a:srgbClr val="F6ACC3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9"/>
          <p:cNvSpPr/>
          <p:nvPr/>
        </p:nvSpPr>
        <p:spPr>
          <a:xfrm>
            <a:off x="4139952" y="2356520"/>
            <a:ext cx="1137925" cy="971550"/>
          </a:xfrm>
          <a:prstGeom prst="ellipse">
            <a:avLst/>
          </a:prstGeom>
          <a:solidFill>
            <a:srgbClr val="FFFDEF"/>
          </a:solidFill>
          <a:ln w="9525" cap="flat" cmpd="sng">
            <a:solidFill>
              <a:srgbClr val="CBAB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50" tIns="45725" rIns="91450" bIns="457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19"/>
          <p:cNvSpPr/>
          <p:nvPr/>
        </p:nvSpPr>
        <p:spPr>
          <a:xfrm>
            <a:off x="3540547" y="1345460"/>
            <a:ext cx="766762" cy="76676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50" tIns="45725" rIns="91450" bIns="457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19"/>
          <p:cNvSpPr/>
          <p:nvPr/>
        </p:nvSpPr>
        <p:spPr>
          <a:xfrm>
            <a:off x="5491707" y="1481800"/>
            <a:ext cx="768350" cy="76993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50" tIns="45725" rIns="91450" bIns="457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19"/>
          <p:cNvSpPr/>
          <p:nvPr/>
        </p:nvSpPr>
        <p:spPr>
          <a:xfrm>
            <a:off x="3947864" y="559415"/>
            <a:ext cx="384175" cy="648072"/>
          </a:xfrm>
          <a:custGeom>
            <a:avLst/>
            <a:gdLst/>
            <a:ahLst/>
            <a:cxnLst/>
            <a:rect l="l" t="t" r="r" b="b"/>
            <a:pathLst>
              <a:path w="358" h="482" extrusionOk="0">
                <a:moveTo>
                  <a:pt x="0" y="482"/>
                </a:moveTo>
                <a:lnTo>
                  <a:pt x="0" y="0"/>
                </a:lnTo>
                <a:lnTo>
                  <a:pt x="358" y="0"/>
                </a:lnTo>
              </a:path>
            </a:pathLst>
          </a:custGeom>
          <a:noFill/>
          <a:ln w="9525" cap="flat" cmpd="sng">
            <a:solidFill>
              <a:srgbClr val="A2897B"/>
            </a:solidFill>
            <a:prstDash val="solid"/>
            <a:round/>
            <a:headEnd type="none" w="med" len="med"/>
            <a:tailEnd type="oval" w="sm" len="sm"/>
          </a:ln>
        </p:spPr>
        <p:txBody>
          <a:bodyPr spcFirstLastPara="1" wrap="square" lIns="91450" tIns="45725" rIns="91450" bIns="457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19"/>
          <p:cNvSpPr/>
          <p:nvPr/>
        </p:nvSpPr>
        <p:spPr>
          <a:xfrm rot="-5400000">
            <a:off x="6741896" y="1819687"/>
            <a:ext cx="562877" cy="864098"/>
          </a:xfrm>
          <a:custGeom>
            <a:avLst/>
            <a:gdLst/>
            <a:ahLst/>
            <a:cxnLst/>
            <a:rect l="l" t="t" r="r" b="b"/>
            <a:pathLst>
              <a:path w="479" h="139" extrusionOk="0">
                <a:moveTo>
                  <a:pt x="479" y="0"/>
                </a:moveTo>
                <a:lnTo>
                  <a:pt x="479" y="139"/>
                </a:lnTo>
                <a:lnTo>
                  <a:pt x="0" y="139"/>
                </a:lnTo>
              </a:path>
            </a:pathLst>
          </a:custGeom>
          <a:noFill/>
          <a:ln w="9525" cap="flat" cmpd="sng">
            <a:solidFill>
              <a:srgbClr val="A2897B"/>
            </a:solidFill>
            <a:prstDash val="solid"/>
            <a:round/>
            <a:headEnd type="none" w="med" len="med"/>
            <a:tailEnd type="oval" w="sm" len="sm"/>
          </a:ln>
        </p:spPr>
        <p:txBody>
          <a:bodyPr spcFirstLastPara="1" wrap="square" lIns="91450" tIns="45725" rIns="91450" bIns="457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19"/>
          <p:cNvSpPr/>
          <p:nvPr/>
        </p:nvSpPr>
        <p:spPr>
          <a:xfrm>
            <a:off x="5634035" y="2803976"/>
            <a:ext cx="3202501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 cap="none">
                <a:solidFill>
                  <a:srgbClr val="595959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分析課業表現與接觸3C產品的喜好內容相關性</a:t>
            </a:r>
            <a:endParaRPr/>
          </a:p>
        </p:txBody>
      </p:sp>
      <p:sp>
        <p:nvSpPr>
          <p:cNvPr id="152" name="Google Shape;152;p19"/>
          <p:cNvSpPr txBox="1"/>
          <p:nvPr/>
        </p:nvSpPr>
        <p:spPr>
          <a:xfrm>
            <a:off x="3671237" y="1374898"/>
            <a:ext cx="43204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 b="1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1</a:t>
            </a:r>
            <a:endParaRPr sz="4000" b="1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53" name="Google Shape;153;p19"/>
          <p:cNvSpPr/>
          <p:nvPr/>
        </p:nvSpPr>
        <p:spPr>
          <a:xfrm>
            <a:off x="3859821" y="2471806"/>
            <a:ext cx="165971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 b="1" dirty="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目的</a:t>
            </a:r>
            <a:endParaRPr sz="4000" b="1" dirty="0">
              <a:solidFill>
                <a:schemeClr val="accen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54" name="Google Shape;154;p19"/>
          <p:cNvSpPr txBox="1"/>
          <p:nvPr/>
        </p:nvSpPr>
        <p:spPr>
          <a:xfrm>
            <a:off x="5634035" y="1512825"/>
            <a:ext cx="43204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 b="1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2</a:t>
            </a:r>
            <a:endParaRPr sz="4000" b="1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55" name="Google Shape;155;p19"/>
          <p:cNvSpPr/>
          <p:nvPr/>
        </p:nvSpPr>
        <p:spPr>
          <a:xfrm>
            <a:off x="178931" y="216256"/>
            <a:ext cx="1440160" cy="410666"/>
          </a:xfrm>
          <a:prstGeom prst="roundRect">
            <a:avLst>
              <a:gd name="adj" fmla="val 23413"/>
            </a:avLst>
          </a:prstGeom>
          <a:solidFill>
            <a:schemeClr val="accent6"/>
          </a:solidFill>
          <a:ln w="25400" cap="flat" cmpd="sng">
            <a:solidFill>
              <a:srgbClr val="5399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19"/>
          <p:cNvSpPr txBox="1"/>
          <p:nvPr/>
        </p:nvSpPr>
        <p:spPr>
          <a:xfrm>
            <a:off x="-1679627" y="270214"/>
            <a:ext cx="5157275" cy="1323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25" rIns="91450" bIns="457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lang="zh-TW" sz="1400" b="1" dirty="0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研究動機與目的</a:t>
            </a:r>
            <a:endParaRPr sz="1400" b="1" dirty="0">
              <a:solidFill>
                <a:srgbClr val="FFFFF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 dirty="0">
              <a:solidFill>
                <a:srgbClr val="FFFFF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 dirty="0">
              <a:solidFill>
                <a:srgbClr val="FFFFF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57" name="Google Shape;157;p19"/>
          <p:cNvSpPr/>
          <p:nvPr/>
        </p:nvSpPr>
        <p:spPr>
          <a:xfrm rot="-5400000">
            <a:off x="4340442" y="2060344"/>
            <a:ext cx="192087" cy="190699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chemeClr val="accent1"/>
          </a:solidFill>
          <a:ln w="25400" cap="flat" cmpd="sng">
            <a:solidFill>
              <a:srgbClr val="AF567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19"/>
          <p:cNvSpPr/>
          <p:nvPr/>
        </p:nvSpPr>
        <p:spPr>
          <a:xfrm>
            <a:off x="5076056" y="2082784"/>
            <a:ext cx="216024" cy="168953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accent4"/>
          </a:solidFill>
          <a:ln w="25400" cap="flat" cmpd="sng">
            <a:solidFill>
              <a:srgbClr val="5399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A9E3E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19"/>
          <p:cNvSpPr/>
          <p:nvPr/>
        </p:nvSpPr>
        <p:spPr>
          <a:xfrm rot="10800000">
            <a:off x="4600902" y="3496474"/>
            <a:ext cx="216024" cy="216024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accent1"/>
          </a:solidFill>
          <a:ln w="25400" cap="flat" cmpd="sng">
            <a:solidFill>
              <a:srgbClr val="AF567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19"/>
          <p:cNvSpPr/>
          <p:nvPr/>
        </p:nvSpPr>
        <p:spPr>
          <a:xfrm>
            <a:off x="3692947" y="3292624"/>
            <a:ext cx="766762" cy="76676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50" tIns="45725" rIns="91450" bIns="457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19"/>
          <p:cNvSpPr txBox="1"/>
          <p:nvPr/>
        </p:nvSpPr>
        <p:spPr>
          <a:xfrm>
            <a:off x="3827189" y="3328070"/>
            <a:ext cx="43204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 b="1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3</a:t>
            </a:r>
            <a:endParaRPr sz="4000" b="1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62" name="Google Shape;162;p19"/>
          <p:cNvSpPr/>
          <p:nvPr/>
        </p:nvSpPr>
        <p:spPr>
          <a:xfrm rot="-5400000">
            <a:off x="2505081" y="2838470"/>
            <a:ext cx="384175" cy="1290894"/>
          </a:xfrm>
          <a:custGeom>
            <a:avLst/>
            <a:gdLst/>
            <a:ahLst/>
            <a:cxnLst/>
            <a:rect l="l" t="t" r="r" b="b"/>
            <a:pathLst>
              <a:path w="358" h="482" extrusionOk="0">
                <a:moveTo>
                  <a:pt x="0" y="482"/>
                </a:moveTo>
                <a:lnTo>
                  <a:pt x="0" y="0"/>
                </a:lnTo>
                <a:lnTo>
                  <a:pt x="358" y="0"/>
                </a:lnTo>
              </a:path>
            </a:pathLst>
          </a:custGeom>
          <a:noFill/>
          <a:ln w="9525" cap="flat" cmpd="sng">
            <a:solidFill>
              <a:srgbClr val="A2897B"/>
            </a:solidFill>
            <a:prstDash val="solid"/>
            <a:round/>
            <a:headEnd type="none" w="med" len="med"/>
            <a:tailEnd type="oval" w="sm" len="sm"/>
          </a:ln>
        </p:spPr>
        <p:txBody>
          <a:bodyPr spcFirstLastPara="1" wrap="square" lIns="91450" tIns="45725" rIns="91450" bIns="457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19"/>
          <p:cNvSpPr txBox="1"/>
          <p:nvPr/>
        </p:nvSpPr>
        <p:spPr>
          <a:xfrm>
            <a:off x="332512" y="1142727"/>
            <a:ext cx="3010104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 cap="none">
                <a:solidFill>
                  <a:srgbClr val="595959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尋找使課業表現提升與娛樂休閒達到平衡的3C產品使用方法</a:t>
            </a:r>
            <a:endParaRPr sz="3000" b="1" cap="none">
              <a:solidFill>
                <a:srgbClr val="595959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64" name="Google Shape;164;p19"/>
          <p:cNvSpPr txBox="1"/>
          <p:nvPr/>
        </p:nvSpPr>
        <p:spPr>
          <a:xfrm>
            <a:off x="4531834" y="211192"/>
            <a:ext cx="4144621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 cap="none">
                <a:solidFill>
                  <a:srgbClr val="595959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分析課業表現與接觸3C產品的使用時間相關性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60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6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600"/>
                            </p:stCondLst>
                            <p:childTnLst>
                              <p:par>
                                <p:cTn id="5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" name="Google Shape;170;p20"/>
          <p:cNvGrpSpPr/>
          <p:nvPr/>
        </p:nvGrpSpPr>
        <p:grpSpPr>
          <a:xfrm>
            <a:off x="3492500" y="957263"/>
            <a:ext cx="2159000" cy="477837"/>
            <a:chOff x="3131840" y="987574"/>
            <a:chExt cx="2880320" cy="648072"/>
          </a:xfrm>
        </p:grpSpPr>
        <p:sp>
          <p:nvSpPr>
            <p:cNvPr id="171" name="Google Shape;171;p20"/>
            <p:cNvSpPr/>
            <p:nvPr/>
          </p:nvSpPr>
          <p:spPr>
            <a:xfrm>
              <a:off x="3131840" y="987574"/>
              <a:ext cx="2880320" cy="648072"/>
            </a:xfrm>
            <a:prstGeom prst="roundRect">
              <a:avLst>
                <a:gd name="adj" fmla="val 50000"/>
              </a:avLst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20"/>
            <p:cNvSpPr txBox="1"/>
            <p:nvPr/>
          </p:nvSpPr>
          <p:spPr>
            <a:xfrm>
              <a:off x="3864115" y="1080778"/>
              <a:ext cx="1615044" cy="5426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000"/>
                <a:buFont typeface="Arial"/>
                <a:buNone/>
              </a:pPr>
              <a:r>
                <a:rPr lang="zh-TW" sz="2000" dirty="0">
                  <a:solidFill>
                    <a:schemeClr val="accent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第二部分</a:t>
              </a:r>
              <a:endParaRPr sz="2000" dirty="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cxnSp>
        <p:nvCxnSpPr>
          <p:cNvPr id="173" name="Google Shape;173;p20"/>
          <p:cNvCxnSpPr/>
          <p:nvPr/>
        </p:nvCxnSpPr>
        <p:spPr>
          <a:xfrm rot="10800000">
            <a:off x="2363788" y="1852613"/>
            <a:ext cx="4440237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4" name="Google Shape;174;p20"/>
          <p:cNvCxnSpPr/>
          <p:nvPr/>
        </p:nvCxnSpPr>
        <p:spPr>
          <a:xfrm rot="10800000">
            <a:off x="2363788" y="2860675"/>
            <a:ext cx="4440237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5" name="Google Shape;175;p20"/>
          <p:cNvSpPr txBox="1"/>
          <p:nvPr/>
        </p:nvSpPr>
        <p:spPr>
          <a:xfrm>
            <a:off x="1979712" y="2068513"/>
            <a:ext cx="5157275" cy="1569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25" rIns="91450" bIns="457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zh-TW" sz="3200" b="1" dirty="0">
                <a:solidFill>
                  <a:schemeClr val="accent2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研究流程與文獻探討</a:t>
            </a:r>
            <a:endParaRPr sz="3200" b="1" dirty="0">
              <a:solidFill>
                <a:schemeClr val="accen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 dirty="0">
              <a:solidFill>
                <a:schemeClr val="accen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76" name="Google Shape;176;p20"/>
          <p:cNvSpPr/>
          <p:nvPr/>
        </p:nvSpPr>
        <p:spPr>
          <a:xfrm>
            <a:off x="1043608" y="3005138"/>
            <a:ext cx="7344816" cy="554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25" rIns="91450" bIns="45725" anchor="t" anchorCtr="0">
            <a:noAutofit/>
          </a:bodyPr>
          <a:lstStyle/>
          <a:p>
            <a:pPr lvl="0" algn="ctr"/>
            <a:r>
              <a:rPr lang="zh-TW" altLang="en-US" sz="3000" b="1" dirty="0">
                <a:solidFill>
                  <a:srgbClr val="595959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我們希望</a:t>
            </a:r>
            <a:r>
              <a:rPr lang="zh-TW" altLang="en-US" sz="3000" b="1" dirty="0" smtClean="0">
                <a:solidFill>
                  <a:srgbClr val="595959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研究出</a:t>
            </a:r>
            <a:r>
              <a:rPr lang="zh-TW" altLang="en-US" sz="3000" b="1" dirty="0">
                <a:solidFill>
                  <a:srgbClr val="595959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不同</a:t>
            </a:r>
            <a:r>
              <a:rPr lang="zh-TW" altLang="en-US" sz="3000" b="1" dirty="0" smtClean="0">
                <a:solidFill>
                  <a:schemeClr val="accent3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成績</a:t>
            </a:r>
            <a:r>
              <a:rPr lang="zh-TW" altLang="en-US" sz="3000" b="1" dirty="0">
                <a:solidFill>
                  <a:srgbClr val="595959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的人</a:t>
            </a:r>
            <a:r>
              <a:rPr lang="zh-TW" altLang="en-US" sz="3000" b="1" dirty="0" smtClean="0">
                <a:solidFill>
                  <a:srgbClr val="595959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對不同</a:t>
            </a:r>
            <a:r>
              <a:rPr lang="zh-TW" altLang="en-US" sz="3000" b="1" dirty="0" smtClean="0">
                <a:solidFill>
                  <a:schemeClr val="accent6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遊戲的挑選</a:t>
            </a:r>
            <a:r>
              <a:rPr lang="zh-TW" altLang="en-US" sz="3000" b="1" dirty="0" smtClean="0">
                <a:solidFill>
                  <a:srgbClr val="595959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與</a:t>
            </a:r>
            <a:r>
              <a:rPr lang="zh-TW" altLang="en-US" sz="3000" b="1" dirty="0" smtClean="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使用時長</a:t>
            </a:r>
            <a:r>
              <a:rPr lang="zh-TW" altLang="en-US" sz="3000" b="1" dirty="0" smtClean="0">
                <a:solidFill>
                  <a:srgbClr val="595959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的差異</a:t>
            </a:r>
            <a:endParaRPr lang="en-US" altLang="zh-TW" sz="3000" b="1" dirty="0" smtClean="0">
              <a:solidFill>
                <a:srgbClr val="595959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lvl="0" algn="ctr"/>
            <a:r>
              <a:rPr lang="zh-TW" sz="3000" b="1" cap="none" dirty="0" smtClean="0">
                <a:solidFill>
                  <a:srgbClr val="595959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我們</a:t>
            </a:r>
            <a:r>
              <a:rPr lang="zh-TW" sz="3000" b="1" cap="none" dirty="0">
                <a:solidFill>
                  <a:srgbClr val="595959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參考相關文獻與討論再繪製研究流程</a:t>
            </a:r>
            <a:endParaRPr sz="3000" b="1" cap="none" dirty="0">
              <a:solidFill>
                <a:srgbClr val="595959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454820" y="241786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 </a:t>
            </a:r>
          </a:p>
        </p:txBody>
      </p:sp>
      <p:sp>
        <p:nvSpPr>
          <p:cNvPr id="3" name="矩形 2"/>
          <p:cNvSpPr/>
          <p:nvPr/>
        </p:nvSpPr>
        <p:spPr>
          <a:xfrm>
            <a:off x="4454820" y="241786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 </a:t>
            </a:r>
          </a:p>
        </p:txBody>
      </p:sp>
      <p:sp>
        <p:nvSpPr>
          <p:cNvPr id="4" name="矩形 3"/>
          <p:cNvSpPr/>
          <p:nvPr/>
        </p:nvSpPr>
        <p:spPr>
          <a:xfrm>
            <a:off x="4454820" y="241786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 </a:t>
            </a:r>
          </a:p>
        </p:txBody>
      </p:sp>
      <p:pic>
        <p:nvPicPr>
          <p:cNvPr id="1026" name="Picture 2" descr="https://student.hlc.edu.tw/action/album/3865/m_202010221732566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89" y="134447"/>
            <a:ext cx="2578862" cy="1718167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  <a:softEdge rad="635000"/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tudent.hlc.edu.tw/action/album/3865/m_202010141741577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122" y="134447"/>
            <a:ext cx="3099696" cy="15498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1"/>
          <p:cNvSpPr/>
          <p:nvPr/>
        </p:nvSpPr>
        <p:spPr>
          <a:xfrm>
            <a:off x="889866" y="922099"/>
            <a:ext cx="1811337" cy="1997076"/>
          </a:xfrm>
          <a:custGeom>
            <a:avLst/>
            <a:gdLst/>
            <a:ahLst/>
            <a:cxnLst/>
            <a:rect l="l" t="t" r="r" b="b"/>
            <a:pathLst>
              <a:path w="864" h="949" extrusionOk="0">
                <a:moveTo>
                  <a:pt x="60" y="577"/>
                </a:moveTo>
                <a:cubicBezTo>
                  <a:pt x="22" y="539"/>
                  <a:pt x="0" y="487"/>
                  <a:pt x="0" y="432"/>
                </a:cubicBezTo>
                <a:cubicBezTo>
                  <a:pt x="0" y="377"/>
                  <a:pt x="22" y="325"/>
                  <a:pt x="60" y="287"/>
                </a:cubicBezTo>
                <a:cubicBezTo>
                  <a:pt x="287" y="60"/>
                  <a:pt x="287" y="60"/>
                  <a:pt x="287" y="60"/>
                </a:cubicBezTo>
                <a:cubicBezTo>
                  <a:pt x="325" y="22"/>
                  <a:pt x="377" y="0"/>
                  <a:pt x="432" y="0"/>
                </a:cubicBezTo>
                <a:cubicBezTo>
                  <a:pt x="487" y="0"/>
                  <a:pt x="539" y="22"/>
                  <a:pt x="577" y="60"/>
                </a:cubicBezTo>
                <a:cubicBezTo>
                  <a:pt x="804" y="287"/>
                  <a:pt x="804" y="287"/>
                  <a:pt x="804" y="287"/>
                </a:cubicBezTo>
                <a:cubicBezTo>
                  <a:pt x="842" y="325"/>
                  <a:pt x="864" y="377"/>
                  <a:pt x="864" y="432"/>
                </a:cubicBezTo>
                <a:cubicBezTo>
                  <a:pt x="864" y="487"/>
                  <a:pt x="842" y="539"/>
                  <a:pt x="804" y="577"/>
                </a:cubicBezTo>
                <a:cubicBezTo>
                  <a:pt x="432" y="949"/>
                  <a:pt x="432" y="949"/>
                  <a:pt x="432" y="949"/>
                </a:cubicBezTo>
                <a:lnTo>
                  <a:pt x="60" y="5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21"/>
          <p:cNvSpPr/>
          <p:nvPr/>
        </p:nvSpPr>
        <p:spPr>
          <a:xfrm>
            <a:off x="3599171" y="2495074"/>
            <a:ext cx="1811337" cy="1997076"/>
          </a:xfrm>
          <a:custGeom>
            <a:avLst/>
            <a:gdLst/>
            <a:ahLst/>
            <a:cxnLst/>
            <a:rect l="l" t="t" r="r" b="b"/>
            <a:pathLst>
              <a:path w="864" h="949" extrusionOk="0">
                <a:moveTo>
                  <a:pt x="60" y="577"/>
                </a:moveTo>
                <a:cubicBezTo>
                  <a:pt x="22" y="539"/>
                  <a:pt x="0" y="487"/>
                  <a:pt x="0" y="432"/>
                </a:cubicBezTo>
                <a:cubicBezTo>
                  <a:pt x="0" y="377"/>
                  <a:pt x="22" y="325"/>
                  <a:pt x="60" y="287"/>
                </a:cubicBezTo>
                <a:cubicBezTo>
                  <a:pt x="287" y="60"/>
                  <a:pt x="287" y="60"/>
                  <a:pt x="287" y="60"/>
                </a:cubicBezTo>
                <a:cubicBezTo>
                  <a:pt x="325" y="22"/>
                  <a:pt x="377" y="0"/>
                  <a:pt x="432" y="0"/>
                </a:cubicBezTo>
                <a:cubicBezTo>
                  <a:pt x="487" y="0"/>
                  <a:pt x="539" y="22"/>
                  <a:pt x="577" y="60"/>
                </a:cubicBezTo>
                <a:cubicBezTo>
                  <a:pt x="804" y="287"/>
                  <a:pt x="804" y="287"/>
                  <a:pt x="804" y="287"/>
                </a:cubicBezTo>
                <a:cubicBezTo>
                  <a:pt x="842" y="325"/>
                  <a:pt x="864" y="377"/>
                  <a:pt x="864" y="432"/>
                </a:cubicBezTo>
                <a:cubicBezTo>
                  <a:pt x="864" y="487"/>
                  <a:pt x="842" y="539"/>
                  <a:pt x="804" y="577"/>
                </a:cubicBezTo>
                <a:cubicBezTo>
                  <a:pt x="432" y="949"/>
                  <a:pt x="432" y="949"/>
                  <a:pt x="432" y="949"/>
                </a:cubicBezTo>
                <a:lnTo>
                  <a:pt x="60" y="57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21"/>
          <p:cNvSpPr/>
          <p:nvPr/>
        </p:nvSpPr>
        <p:spPr>
          <a:xfrm>
            <a:off x="483313" y="1565887"/>
            <a:ext cx="1951200" cy="7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700" dirty="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PMingLiu"/>
              </a:rPr>
              <a:t>3C產品</a:t>
            </a:r>
            <a:endParaRPr sz="2700" dirty="0">
              <a:solidFill>
                <a:schemeClr val="lt1"/>
              </a:solidFill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187" name="Google Shape;187;p21"/>
          <p:cNvSpPr txBox="1"/>
          <p:nvPr/>
        </p:nvSpPr>
        <p:spPr>
          <a:xfrm>
            <a:off x="3700917" y="3147831"/>
            <a:ext cx="1607844" cy="508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zh-TW" altLang="zh-TW" sz="2700" dirty="0">
                <a:solidFill>
                  <a:schemeClr val="lt1"/>
                </a:solidFill>
                <a:latin typeface="Microsoft Yahei"/>
                <a:ea typeface="Microsoft Yahei"/>
                <a:cs typeface="Microsoft Yahei"/>
              </a:rPr>
              <a:t>名詞解釋</a:t>
            </a:r>
          </a:p>
        </p:txBody>
      </p:sp>
      <p:sp>
        <p:nvSpPr>
          <p:cNvPr id="188" name="Google Shape;188;p21"/>
          <p:cNvSpPr/>
          <p:nvPr/>
        </p:nvSpPr>
        <p:spPr>
          <a:xfrm>
            <a:off x="889865" y="3220550"/>
            <a:ext cx="1873069" cy="841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25" rIns="91450" bIns="45725" anchor="t" anchorCtr="0">
            <a:noAutofit/>
          </a:bodyPr>
          <a:lstStyle/>
          <a:p>
            <a:pPr lvl="0"/>
            <a:r>
              <a:rPr lang="zh-TW" altLang="zh-TW" sz="1600" b="1" dirty="0" smtClean="0">
                <a:solidFill>
                  <a:srgbClr val="7F7F7F"/>
                </a:solidFill>
                <a:latin typeface="Microsoft Yahei"/>
                <a:ea typeface="Microsoft Yahei"/>
                <a:cs typeface="Microsoft Yahei"/>
              </a:rPr>
              <a:t>電腦</a:t>
            </a:r>
            <a:r>
              <a:rPr lang="zh-TW" altLang="zh-TW" sz="1600" b="1" dirty="0">
                <a:solidFill>
                  <a:srgbClr val="7F7F7F"/>
                </a:solidFill>
                <a:latin typeface="Microsoft Yahei"/>
                <a:ea typeface="Microsoft Yahei"/>
                <a:cs typeface="Microsoft Yahei"/>
              </a:rPr>
              <a:t>遊戲、手機遊戲和家用電視遊樂器遊戲與社群</a:t>
            </a:r>
            <a:r>
              <a:rPr lang="zh-TW" altLang="zh-TW" sz="1600" b="1" dirty="0" smtClean="0">
                <a:solidFill>
                  <a:srgbClr val="7F7F7F"/>
                </a:solidFill>
                <a:latin typeface="Microsoft Yahei"/>
                <a:ea typeface="Microsoft Yahei"/>
                <a:cs typeface="Microsoft Yahei"/>
              </a:rPr>
              <a:t>使用</a:t>
            </a:r>
            <a:endParaRPr sz="1600" b="1" dirty="0">
              <a:solidFill>
                <a:srgbClr val="7F7F7F"/>
              </a:solidFill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190" name="Google Shape;190;p21"/>
          <p:cNvSpPr/>
          <p:nvPr/>
        </p:nvSpPr>
        <p:spPr>
          <a:xfrm>
            <a:off x="6286962" y="3124620"/>
            <a:ext cx="1876325" cy="678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25" rIns="91450" bIns="45725" anchor="t" anchorCtr="0">
            <a:noAutofit/>
          </a:bodyPr>
          <a:lstStyle/>
          <a:p>
            <a:pPr lvl="0"/>
            <a:r>
              <a:rPr lang="zh-TW" altLang="zh-TW" sz="1600" b="1" dirty="0" smtClean="0">
                <a:solidFill>
                  <a:srgbClr val="7F7F7F"/>
                </a:solidFill>
                <a:latin typeface="Microsoft Yahei"/>
                <a:ea typeface="Microsoft Yahei"/>
                <a:cs typeface="Microsoft Yahei"/>
              </a:rPr>
              <a:t>僅指國中</a:t>
            </a:r>
            <a:r>
              <a:rPr lang="zh-TW" altLang="zh-TW" sz="1600" b="1" dirty="0">
                <a:solidFill>
                  <a:srgbClr val="7F7F7F"/>
                </a:solidFill>
                <a:latin typeface="Microsoft Yahei"/>
                <a:ea typeface="Microsoft Yahei"/>
                <a:cs typeface="Microsoft Yahei"/>
              </a:rPr>
              <a:t>會考的</a:t>
            </a:r>
            <a:r>
              <a:rPr lang="zh-TW" altLang="zh-TW" sz="1600" b="1" dirty="0" smtClean="0">
                <a:solidFill>
                  <a:srgbClr val="7F7F7F"/>
                </a:solidFill>
                <a:latin typeface="Microsoft Yahei"/>
                <a:ea typeface="Microsoft Yahei"/>
                <a:cs typeface="Microsoft Yahei"/>
              </a:rPr>
              <a:t>國、英、數、自、社五科在</a:t>
            </a:r>
            <a:r>
              <a:rPr lang="zh-TW" altLang="zh-TW" sz="1600" b="1" dirty="0">
                <a:solidFill>
                  <a:srgbClr val="7F7F7F"/>
                </a:solidFill>
                <a:latin typeface="Microsoft Yahei"/>
                <a:ea typeface="Microsoft Yahei"/>
                <a:cs typeface="Microsoft Yahei"/>
              </a:rPr>
              <a:t>學校班級的排名表現為</a:t>
            </a:r>
            <a:r>
              <a:rPr lang="zh-TW" altLang="zh-TW" sz="1600" b="1" dirty="0" smtClean="0">
                <a:solidFill>
                  <a:srgbClr val="7F7F7F"/>
                </a:solidFill>
                <a:latin typeface="Microsoft Yahei"/>
                <a:ea typeface="Microsoft Yahei"/>
                <a:cs typeface="Microsoft Yahei"/>
              </a:rPr>
              <a:t>基準</a:t>
            </a:r>
            <a:endParaRPr lang="zh-TW" altLang="zh-TW" sz="1600" b="1" dirty="0">
              <a:solidFill>
                <a:srgbClr val="7F7F7F"/>
              </a:solidFill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12" name="Google Shape;155;p19"/>
          <p:cNvSpPr/>
          <p:nvPr/>
        </p:nvSpPr>
        <p:spPr>
          <a:xfrm>
            <a:off x="178930" y="216256"/>
            <a:ext cx="1723021" cy="410666"/>
          </a:xfrm>
          <a:prstGeom prst="roundRect">
            <a:avLst>
              <a:gd name="adj" fmla="val 23413"/>
            </a:avLst>
          </a:prstGeom>
          <a:solidFill>
            <a:schemeClr val="accent6"/>
          </a:solidFill>
          <a:ln w="25400" cap="flat" cmpd="sng">
            <a:solidFill>
              <a:srgbClr val="5399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50419" y="280416"/>
            <a:ext cx="2189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b="1" dirty="0">
                <a:solidFill>
                  <a:schemeClr val="bg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研究流程與文獻探討</a:t>
            </a:r>
          </a:p>
          <a:p>
            <a:endParaRPr lang="zh-TW" altLang="en-US" dirty="0"/>
          </a:p>
        </p:txBody>
      </p:sp>
      <p:sp>
        <p:nvSpPr>
          <p:cNvPr id="14" name="Freeform 10"/>
          <p:cNvSpPr>
            <a:spLocks/>
          </p:cNvSpPr>
          <p:nvPr/>
        </p:nvSpPr>
        <p:spPr bwMode="auto">
          <a:xfrm>
            <a:off x="6217207" y="922100"/>
            <a:ext cx="1814512" cy="1997075"/>
          </a:xfrm>
          <a:custGeom>
            <a:avLst/>
            <a:gdLst>
              <a:gd name="T0" fmla="*/ 60 w 864"/>
              <a:gd name="T1" fmla="*/ 577 h 949"/>
              <a:gd name="T2" fmla="*/ 0 w 864"/>
              <a:gd name="T3" fmla="*/ 432 h 949"/>
              <a:gd name="T4" fmla="*/ 60 w 864"/>
              <a:gd name="T5" fmla="*/ 287 h 949"/>
              <a:gd name="T6" fmla="*/ 287 w 864"/>
              <a:gd name="T7" fmla="*/ 60 h 949"/>
              <a:gd name="T8" fmla="*/ 432 w 864"/>
              <a:gd name="T9" fmla="*/ 0 h 949"/>
              <a:gd name="T10" fmla="*/ 577 w 864"/>
              <a:gd name="T11" fmla="*/ 60 h 949"/>
              <a:gd name="T12" fmla="*/ 804 w 864"/>
              <a:gd name="T13" fmla="*/ 287 h 949"/>
              <a:gd name="T14" fmla="*/ 864 w 864"/>
              <a:gd name="T15" fmla="*/ 432 h 949"/>
              <a:gd name="T16" fmla="*/ 804 w 864"/>
              <a:gd name="T17" fmla="*/ 577 h 949"/>
              <a:gd name="T18" fmla="*/ 432 w 864"/>
              <a:gd name="T19" fmla="*/ 949 h 949"/>
              <a:gd name="T20" fmla="*/ 60 w 864"/>
              <a:gd name="T21" fmla="*/ 577 h 9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64" h="949">
                <a:moveTo>
                  <a:pt x="60" y="577"/>
                </a:moveTo>
                <a:cubicBezTo>
                  <a:pt x="22" y="539"/>
                  <a:pt x="0" y="487"/>
                  <a:pt x="0" y="432"/>
                </a:cubicBezTo>
                <a:cubicBezTo>
                  <a:pt x="0" y="377"/>
                  <a:pt x="22" y="325"/>
                  <a:pt x="60" y="287"/>
                </a:cubicBezTo>
                <a:cubicBezTo>
                  <a:pt x="287" y="60"/>
                  <a:pt x="287" y="60"/>
                  <a:pt x="287" y="60"/>
                </a:cubicBezTo>
                <a:cubicBezTo>
                  <a:pt x="325" y="22"/>
                  <a:pt x="377" y="0"/>
                  <a:pt x="432" y="0"/>
                </a:cubicBezTo>
                <a:cubicBezTo>
                  <a:pt x="487" y="0"/>
                  <a:pt x="539" y="22"/>
                  <a:pt x="577" y="60"/>
                </a:cubicBezTo>
                <a:cubicBezTo>
                  <a:pt x="804" y="287"/>
                  <a:pt x="804" y="287"/>
                  <a:pt x="804" y="287"/>
                </a:cubicBezTo>
                <a:cubicBezTo>
                  <a:pt x="842" y="325"/>
                  <a:pt x="864" y="377"/>
                  <a:pt x="864" y="432"/>
                </a:cubicBezTo>
                <a:cubicBezTo>
                  <a:pt x="864" y="487"/>
                  <a:pt x="842" y="539"/>
                  <a:pt x="804" y="577"/>
                </a:cubicBezTo>
                <a:cubicBezTo>
                  <a:pt x="432" y="949"/>
                  <a:pt x="432" y="949"/>
                  <a:pt x="432" y="949"/>
                </a:cubicBezTo>
                <a:lnTo>
                  <a:pt x="60" y="57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lIns="68594" tIns="34297" rIns="68594" bIns="34297"/>
          <a:lstStyle/>
          <a:p>
            <a:pPr defTabSz="914583">
              <a:defRPr/>
            </a:pPr>
            <a:endParaRPr lang="zh-CN" altLang="en-US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Google Shape;187;p21"/>
          <p:cNvSpPr txBox="1"/>
          <p:nvPr/>
        </p:nvSpPr>
        <p:spPr>
          <a:xfrm>
            <a:off x="6359325" y="1565887"/>
            <a:ext cx="1803962" cy="508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chemeClr val="lt1"/>
              </a:buClr>
              <a:buSzPts val="2700"/>
            </a:pPr>
            <a:r>
              <a:rPr lang="zh-TW" altLang="zh-TW" sz="2700" dirty="0">
                <a:solidFill>
                  <a:schemeClr val="lt1"/>
                </a:solidFill>
                <a:latin typeface="Microsoft Yahei"/>
                <a:ea typeface="Microsoft Yahei"/>
                <a:cs typeface="Microsoft Yahei"/>
              </a:rPr>
              <a:t>課業表現</a:t>
            </a:r>
            <a:endParaRPr sz="2700" dirty="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cxnSp>
        <p:nvCxnSpPr>
          <p:cNvPr id="6" name="直線單箭頭接點 5"/>
          <p:cNvCxnSpPr/>
          <p:nvPr/>
        </p:nvCxnSpPr>
        <p:spPr>
          <a:xfrm flipH="1">
            <a:off x="5410508" y="2275387"/>
            <a:ext cx="806699" cy="643788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/>
          <p:cNvCxnSpPr/>
          <p:nvPr/>
        </p:nvCxnSpPr>
        <p:spPr>
          <a:xfrm>
            <a:off x="2591896" y="2275387"/>
            <a:ext cx="1109021" cy="643788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9729049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" grpId="0"/>
      <p:bldP spid="187" grpId="0"/>
      <p:bldP spid="3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5"/>
          <p:cNvGrpSpPr>
            <a:grpSpLocks/>
          </p:cNvGrpSpPr>
          <p:nvPr/>
        </p:nvGrpSpPr>
        <p:grpSpPr bwMode="auto">
          <a:xfrm>
            <a:off x="3624961" y="1420813"/>
            <a:ext cx="1857375" cy="2951162"/>
            <a:chOff x="3638050" y="1545565"/>
            <a:chExt cx="1858011" cy="2950210"/>
          </a:xfrm>
        </p:grpSpPr>
        <p:sp>
          <p:nvSpPr>
            <p:cNvPr id="18455" name="Freeform 5"/>
            <p:cNvSpPr>
              <a:spLocks/>
            </p:cNvSpPr>
            <p:nvPr/>
          </p:nvSpPr>
          <p:spPr bwMode="auto">
            <a:xfrm>
              <a:off x="3638050" y="2317028"/>
              <a:ext cx="373015" cy="754508"/>
            </a:xfrm>
            <a:custGeom>
              <a:avLst/>
              <a:gdLst>
                <a:gd name="T0" fmla="*/ 2147483646 w 112"/>
                <a:gd name="T1" fmla="*/ 0 h 226"/>
                <a:gd name="T2" fmla="*/ 2147483646 w 112"/>
                <a:gd name="T3" fmla="*/ 2147483646 h 226"/>
                <a:gd name="T4" fmla="*/ 2147483646 w 112"/>
                <a:gd name="T5" fmla="*/ 2147483646 h 226"/>
                <a:gd name="T6" fmla="*/ 2147483646 w 112"/>
                <a:gd name="T7" fmla="*/ 2147483646 h 226"/>
                <a:gd name="T8" fmla="*/ 2147483646 w 112"/>
                <a:gd name="T9" fmla="*/ 2147483646 h 226"/>
                <a:gd name="T10" fmla="*/ 2147483646 w 112"/>
                <a:gd name="T11" fmla="*/ 0 h 226"/>
                <a:gd name="T12" fmla="*/ 2147483646 w 112"/>
                <a:gd name="T13" fmla="*/ 0 h 2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2"/>
                <a:gd name="T22" fmla="*/ 0 h 226"/>
                <a:gd name="T23" fmla="*/ 112 w 112"/>
                <a:gd name="T24" fmla="*/ 226 h 22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2" h="226">
                  <a:moveTo>
                    <a:pt x="8" y="0"/>
                  </a:moveTo>
                  <a:cubicBezTo>
                    <a:pt x="0" y="51"/>
                    <a:pt x="8" y="96"/>
                    <a:pt x="15" y="126"/>
                  </a:cubicBezTo>
                  <a:cubicBezTo>
                    <a:pt x="22" y="153"/>
                    <a:pt x="41" y="191"/>
                    <a:pt x="61" y="226"/>
                  </a:cubicBezTo>
                  <a:cubicBezTo>
                    <a:pt x="112" y="226"/>
                    <a:pt x="112" y="226"/>
                    <a:pt x="112" y="226"/>
                  </a:cubicBezTo>
                  <a:cubicBezTo>
                    <a:pt x="99" y="203"/>
                    <a:pt x="84" y="176"/>
                    <a:pt x="71" y="145"/>
                  </a:cubicBezTo>
                  <a:cubicBezTo>
                    <a:pt x="56" y="107"/>
                    <a:pt x="47" y="54"/>
                    <a:pt x="56" y="0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6" name="Freeform 6"/>
            <p:cNvSpPr>
              <a:spLocks/>
            </p:cNvSpPr>
            <p:nvPr/>
          </p:nvSpPr>
          <p:spPr bwMode="auto">
            <a:xfrm>
              <a:off x="3664896" y="1545565"/>
              <a:ext cx="897215" cy="761573"/>
            </a:xfrm>
            <a:custGeom>
              <a:avLst/>
              <a:gdLst>
                <a:gd name="T0" fmla="*/ 2147483646 w 269"/>
                <a:gd name="T1" fmla="*/ 2147483646 h 228"/>
                <a:gd name="T2" fmla="*/ 2147483646 w 269"/>
                <a:gd name="T3" fmla="*/ 2147483646 h 228"/>
                <a:gd name="T4" fmla="*/ 2147483646 w 269"/>
                <a:gd name="T5" fmla="*/ 2147483646 h 228"/>
                <a:gd name="T6" fmla="*/ 2147483646 w 269"/>
                <a:gd name="T7" fmla="*/ 0 h 228"/>
                <a:gd name="T8" fmla="*/ 2147483646 w 269"/>
                <a:gd name="T9" fmla="*/ 2147483646 h 228"/>
                <a:gd name="T10" fmla="*/ 0 w 269"/>
                <a:gd name="T11" fmla="*/ 2147483646 h 228"/>
                <a:gd name="T12" fmla="*/ 2147483646 w 269"/>
                <a:gd name="T13" fmla="*/ 2147483646 h 2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9"/>
                <a:gd name="T22" fmla="*/ 0 h 228"/>
                <a:gd name="T23" fmla="*/ 269 w 269"/>
                <a:gd name="T24" fmla="*/ 228 h 2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9" h="228">
                  <a:moveTo>
                    <a:pt x="48" y="228"/>
                  </a:moveTo>
                  <a:cubicBezTo>
                    <a:pt x="54" y="194"/>
                    <a:pt x="67" y="160"/>
                    <a:pt x="91" y="130"/>
                  </a:cubicBezTo>
                  <a:cubicBezTo>
                    <a:pt x="153" y="50"/>
                    <a:pt x="246" y="46"/>
                    <a:pt x="269" y="46"/>
                  </a:cubicBezTo>
                  <a:cubicBezTo>
                    <a:pt x="269" y="0"/>
                    <a:pt x="269" y="0"/>
                    <a:pt x="269" y="0"/>
                  </a:cubicBezTo>
                  <a:cubicBezTo>
                    <a:pt x="226" y="0"/>
                    <a:pt x="123" y="10"/>
                    <a:pt x="50" y="110"/>
                  </a:cubicBezTo>
                  <a:cubicBezTo>
                    <a:pt x="21" y="150"/>
                    <a:pt x="6" y="190"/>
                    <a:pt x="0" y="228"/>
                  </a:cubicBezTo>
                  <a:lnTo>
                    <a:pt x="48" y="22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" name="Freeform 7"/>
            <p:cNvSpPr/>
            <p:nvPr/>
          </p:nvSpPr>
          <p:spPr bwMode="auto">
            <a:xfrm>
              <a:off x="3847672" y="3081769"/>
              <a:ext cx="714620" cy="756993"/>
            </a:xfrm>
            <a:custGeom>
              <a:avLst/>
              <a:gdLst>
                <a:gd name="T0" fmla="*/ 108 w 214"/>
                <a:gd name="T1" fmla="*/ 146 h 227"/>
                <a:gd name="T2" fmla="*/ 82 w 214"/>
                <a:gd name="T3" fmla="*/ 51 h 227"/>
                <a:gd name="T4" fmla="*/ 51 w 214"/>
                <a:gd name="T5" fmla="*/ 0 h 227"/>
                <a:gd name="T6" fmla="*/ 0 w 214"/>
                <a:gd name="T7" fmla="*/ 0 h 227"/>
                <a:gd name="T8" fmla="*/ 47 w 214"/>
                <a:gd name="T9" fmla="*/ 82 h 227"/>
                <a:gd name="T10" fmla="*/ 65 w 214"/>
                <a:gd name="T11" fmla="*/ 158 h 227"/>
                <a:gd name="T12" fmla="*/ 85 w 214"/>
                <a:gd name="T13" fmla="*/ 205 h 227"/>
                <a:gd name="T14" fmla="*/ 109 w 214"/>
                <a:gd name="T15" fmla="*/ 227 h 227"/>
                <a:gd name="T16" fmla="*/ 214 w 214"/>
                <a:gd name="T17" fmla="*/ 227 h 227"/>
                <a:gd name="T18" fmla="*/ 214 w 214"/>
                <a:gd name="T19" fmla="*/ 184 h 227"/>
                <a:gd name="T20" fmla="*/ 126 w 214"/>
                <a:gd name="T21" fmla="*/ 184 h 227"/>
                <a:gd name="T22" fmla="*/ 108 w 214"/>
                <a:gd name="T23" fmla="*/ 14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4" h="227">
                  <a:moveTo>
                    <a:pt x="108" y="146"/>
                  </a:moveTo>
                  <a:cubicBezTo>
                    <a:pt x="108" y="127"/>
                    <a:pt x="98" y="80"/>
                    <a:pt x="82" y="51"/>
                  </a:cubicBezTo>
                  <a:cubicBezTo>
                    <a:pt x="74" y="37"/>
                    <a:pt x="63" y="20"/>
                    <a:pt x="5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36"/>
                    <a:pt x="40" y="68"/>
                    <a:pt x="47" y="82"/>
                  </a:cubicBezTo>
                  <a:cubicBezTo>
                    <a:pt x="59" y="107"/>
                    <a:pt x="65" y="146"/>
                    <a:pt x="65" y="158"/>
                  </a:cubicBezTo>
                  <a:cubicBezTo>
                    <a:pt x="66" y="171"/>
                    <a:pt x="72" y="190"/>
                    <a:pt x="85" y="205"/>
                  </a:cubicBezTo>
                  <a:cubicBezTo>
                    <a:pt x="99" y="220"/>
                    <a:pt x="109" y="227"/>
                    <a:pt x="109" y="227"/>
                  </a:cubicBezTo>
                  <a:cubicBezTo>
                    <a:pt x="214" y="227"/>
                    <a:pt x="214" y="227"/>
                    <a:pt x="214" y="227"/>
                  </a:cubicBezTo>
                  <a:cubicBezTo>
                    <a:pt x="214" y="184"/>
                    <a:pt x="214" y="184"/>
                    <a:pt x="214" y="184"/>
                  </a:cubicBezTo>
                  <a:cubicBezTo>
                    <a:pt x="126" y="184"/>
                    <a:pt x="126" y="184"/>
                    <a:pt x="126" y="184"/>
                  </a:cubicBezTo>
                  <a:cubicBezTo>
                    <a:pt x="123" y="183"/>
                    <a:pt x="108" y="174"/>
                    <a:pt x="108" y="1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8458" name="Freeform 8"/>
            <p:cNvSpPr>
              <a:spLocks/>
            </p:cNvSpPr>
            <p:nvPr/>
          </p:nvSpPr>
          <p:spPr bwMode="auto">
            <a:xfrm>
              <a:off x="5123046" y="2317028"/>
              <a:ext cx="373015" cy="754508"/>
            </a:xfrm>
            <a:custGeom>
              <a:avLst/>
              <a:gdLst>
                <a:gd name="T0" fmla="*/ 2147483646 w 112"/>
                <a:gd name="T1" fmla="*/ 0 h 226"/>
                <a:gd name="T2" fmla="*/ 2147483646 w 112"/>
                <a:gd name="T3" fmla="*/ 2147483646 h 226"/>
                <a:gd name="T4" fmla="*/ 2147483646 w 112"/>
                <a:gd name="T5" fmla="*/ 2147483646 h 226"/>
                <a:gd name="T6" fmla="*/ 0 w 112"/>
                <a:gd name="T7" fmla="*/ 2147483646 h 226"/>
                <a:gd name="T8" fmla="*/ 2147483646 w 112"/>
                <a:gd name="T9" fmla="*/ 2147483646 h 226"/>
                <a:gd name="T10" fmla="*/ 2147483646 w 112"/>
                <a:gd name="T11" fmla="*/ 0 h 226"/>
                <a:gd name="T12" fmla="*/ 2147483646 w 112"/>
                <a:gd name="T13" fmla="*/ 0 h 2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2"/>
                <a:gd name="T22" fmla="*/ 0 h 226"/>
                <a:gd name="T23" fmla="*/ 112 w 112"/>
                <a:gd name="T24" fmla="*/ 226 h 22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2" h="226">
                  <a:moveTo>
                    <a:pt x="104" y="0"/>
                  </a:moveTo>
                  <a:cubicBezTo>
                    <a:pt x="112" y="51"/>
                    <a:pt x="104" y="96"/>
                    <a:pt x="97" y="126"/>
                  </a:cubicBezTo>
                  <a:cubicBezTo>
                    <a:pt x="90" y="153"/>
                    <a:pt x="71" y="191"/>
                    <a:pt x="51" y="226"/>
                  </a:cubicBezTo>
                  <a:cubicBezTo>
                    <a:pt x="0" y="226"/>
                    <a:pt x="0" y="226"/>
                    <a:pt x="0" y="226"/>
                  </a:cubicBezTo>
                  <a:cubicBezTo>
                    <a:pt x="14" y="203"/>
                    <a:pt x="28" y="176"/>
                    <a:pt x="41" y="145"/>
                  </a:cubicBezTo>
                  <a:cubicBezTo>
                    <a:pt x="56" y="107"/>
                    <a:pt x="65" y="54"/>
                    <a:pt x="57" y="0"/>
                  </a:cubicBezTo>
                  <a:lnTo>
                    <a:pt x="1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9" name="Freeform 9"/>
            <p:cNvSpPr>
              <a:spLocks/>
            </p:cNvSpPr>
            <p:nvPr/>
          </p:nvSpPr>
          <p:spPr bwMode="auto">
            <a:xfrm>
              <a:off x="4572001" y="1545565"/>
              <a:ext cx="897215" cy="761573"/>
            </a:xfrm>
            <a:custGeom>
              <a:avLst/>
              <a:gdLst>
                <a:gd name="T0" fmla="*/ 2147483646 w 269"/>
                <a:gd name="T1" fmla="*/ 2147483646 h 228"/>
                <a:gd name="T2" fmla="*/ 2147483646 w 269"/>
                <a:gd name="T3" fmla="*/ 2147483646 h 228"/>
                <a:gd name="T4" fmla="*/ 0 w 269"/>
                <a:gd name="T5" fmla="*/ 2147483646 h 228"/>
                <a:gd name="T6" fmla="*/ 0 w 269"/>
                <a:gd name="T7" fmla="*/ 0 h 228"/>
                <a:gd name="T8" fmla="*/ 2147483646 w 269"/>
                <a:gd name="T9" fmla="*/ 2147483646 h 228"/>
                <a:gd name="T10" fmla="*/ 2147483646 w 269"/>
                <a:gd name="T11" fmla="*/ 2147483646 h 228"/>
                <a:gd name="T12" fmla="*/ 2147483646 w 269"/>
                <a:gd name="T13" fmla="*/ 2147483646 h 2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9"/>
                <a:gd name="T22" fmla="*/ 0 h 228"/>
                <a:gd name="T23" fmla="*/ 269 w 269"/>
                <a:gd name="T24" fmla="*/ 228 h 2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9" h="228">
                  <a:moveTo>
                    <a:pt x="221" y="228"/>
                  </a:moveTo>
                  <a:cubicBezTo>
                    <a:pt x="215" y="194"/>
                    <a:pt x="202" y="160"/>
                    <a:pt x="178" y="130"/>
                  </a:cubicBezTo>
                  <a:cubicBezTo>
                    <a:pt x="116" y="50"/>
                    <a:pt x="23" y="46"/>
                    <a:pt x="0" y="4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" y="0"/>
                    <a:pt x="147" y="10"/>
                    <a:pt x="219" y="110"/>
                  </a:cubicBezTo>
                  <a:cubicBezTo>
                    <a:pt x="248" y="150"/>
                    <a:pt x="263" y="190"/>
                    <a:pt x="269" y="228"/>
                  </a:cubicBezTo>
                  <a:lnTo>
                    <a:pt x="221" y="22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" name="Freeform 10"/>
            <p:cNvSpPr/>
            <p:nvPr/>
          </p:nvSpPr>
          <p:spPr bwMode="auto">
            <a:xfrm>
              <a:off x="4571820" y="3081769"/>
              <a:ext cx="717796" cy="756993"/>
            </a:xfrm>
            <a:custGeom>
              <a:avLst/>
              <a:gdLst>
                <a:gd name="T0" fmla="*/ 106 w 215"/>
                <a:gd name="T1" fmla="*/ 146 h 227"/>
                <a:gd name="T2" fmla="*/ 132 w 215"/>
                <a:gd name="T3" fmla="*/ 51 h 227"/>
                <a:gd name="T4" fmla="*/ 163 w 215"/>
                <a:gd name="T5" fmla="*/ 0 h 227"/>
                <a:gd name="T6" fmla="*/ 215 w 215"/>
                <a:gd name="T7" fmla="*/ 0 h 227"/>
                <a:gd name="T8" fmla="*/ 167 w 215"/>
                <a:gd name="T9" fmla="*/ 82 h 227"/>
                <a:gd name="T10" fmla="*/ 149 w 215"/>
                <a:gd name="T11" fmla="*/ 158 h 227"/>
                <a:gd name="T12" fmla="*/ 129 w 215"/>
                <a:gd name="T13" fmla="*/ 205 h 227"/>
                <a:gd name="T14" fmla="*/ 106 w 215"/>
                <a:gd name="T15" fmla="*/ 227 h 227"/>
                <a:gd name="T16" fmla="*/ 0 w 215"/>
                <a:gd name="T17" fmla="*/ 227 h 227"/>
                <a:gd name="T18" fmla="*/ 0 w 215"/>
                <a:gd name="T19" fmla="*/ 184 h 227"/>
                <a:gd name="T20" fmla="*/ 88 w 215"/>
                <a:gd name="T21" fmla="*/ 184 h 227"/>
                <a:gd name="T22" fmla="*/ 106 w 215"/>
                <a:gd name="T23" fmla="*/ 14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5" h="227">
                  <a:moveTo>
                    <a:pt x="106" y="146"/>
                  </a:moveTo>
                  <a:cubicBezTo>
                    <a:pt x="106" y="127"/>
                    <a:pt x="116" y="80"/>
                    <a:pt x="132" y="51"/>
                  </a:cubicBezTo>
                  <a:cubicBezTo>
                    <a:pt x="140" y="37"/>
                    <a:pt x="151" y="20"/>
                    <a:pt x="163" y="0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194" y="36"/>
                    <a:pt x="174" y="68"/>
                    <a:pt x="167" y="82"/>
                  </a:cubicBezTo>
                  <a:cubicBezTo>
                    <a:pt x="155" y="107"/>
                    <a:pt x="149" y="146"/>
                    <a:pt x="149" y="158"/>
                  </a:cubicBezTo>
                  <a:cubicBezTo>
                    <a:pt x="149" y="171"/>
                    <a:pt x="143" y="190"/>
                    <a:pt x="129" y="205"/>
                  </a:cubicBezTo>
                  <a:cubicBezTo>
                    <a:pt x="115" y="220"/>
                    <a:pt x="106" y="227"/>
                    <a:pt x="106" y="22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88" y="184"/>
                    <a:pt x="88" y="184"/>
                    <a:pt x="88" y="184"/>
                  </a:cubicBezTo>
                  <a:cubicBezTo>
                    <a:pt x="91" y="183"/>
                    <a:pt x="106" y="174"/>
                    <a:pt x="106" y="14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43" name="Freeform 17"/>
            <p:cNvSpPr/>
            <p:nvPr/>
          </p:nvSpPr>
          <p:spPr bwMode="auto">
            <a:xfrm>
              <a:off x="4165280" y="3924459"/>
              <a:ext cx="803550" cy="66653"/>
            </a:xfrm>
            <a:custGeom>
              <a:avLst/>
              <a:gdLst>
                <a:gd name="T0" fmla="*/ 231 w 241"/>
                <a:gd name="T1" fmla="*/ 0 h 20"/>
                <a:gd name="T2" fmla="*/ 10 w 241"/>
                <a:gd name="T3" fmla="*/ 0 h 20"/>
                <a:gd name="T4" fmla="*/ 0 w 241"/>
                <a:gd name="T5" fmla="*/ 10 h 20"/>
                <a:gd name="T6" fmla="*/ 10 w 241"/>
                <a:gd name="T7" fmla="*/ 20 h 20"/>
                <a:gd name="T8" fmla="*/ 231 w 241"/>
                <a:gd name="T9" fmla="*/ 20 h 20"/>
                <a:gd name="T10" fmla="*/ 241 w 241"/>
                <a:gd name="T11" fmla="*/ 10 h 20"/>
                <a:gd name="T12" fmla="*/ 231 w 241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20">
                  <a:moveTo>
                    <a:pt x="231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5"/>
                    <a:pt x="4" y="20"/>
                    <a:pt x="10" y="20"/>
                  </a:cubicBezTo>
                  <a:cubicBezTo>
                    <a:pt x="231" y="20"/>
                    <a:pt x="231" y="20"/>
                    <a:pt x="231" y="20"/>
                  </a:cubicBezTo>
                  <a:cubicBezTo>
                    <a:pt x="237" y="20"/>
                    <a:pt x="241" y="15"/>
                    <a:pt x="241" y="10"/>
                  </a:cubicBezTo>
                  <a:cubicBezTo>
                    <a:pt x="241" y="4"/>
                    <a:pt x="237" y="0"/>
                    <a:pt x="231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44" name="Freeform 18"/>
            <p:cNvSpPr/>
            <p:nvPr/>
          </p:nvSpPr>
          <p:spPr bwMode="auto">
            <a:xfrm>
              <a:off x="4165280" y="4035549"/>
              <a:ext cx="803550" cy="66653"/>
            </a:xfrm>
            <a:custGeom>
              <a:avLst/>
              <a:gdLst>
                <a:gd name="T0" fmla="*/ 231 w 241"/>
                <a:gd name="T1" fmla="*/ 0 h 20"/>
                <a:gd name="T2" fmla="*/ 10 w 241"/>
                <a:gd name="T3" fmla="*/ 0 h 20"/>
                <a:gd name="T4" fmla="*/ 0 w 241"/>
                <a:gd name="T5" fmla="*/ 10 h 20"/>
                <a:gd name="T6" fmla="*/ 10 w 241"/>
                <a:gd name="T7" fmla="*/ 20 h 20"/>
                <a:gd name="T8" fmla="*/ 231 w 241"/>
                <a:gd name="T9" fmla="*/ 20 h 20"/>
                <a:gd name="T10" fmla="*/ 241 w 241"/>
                <a:gd name="T11" fmla="*/ 10 h 20"/>
                <a:gd name="T12" fmla="*/ 231 w 241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20">
                  <a:moveTo>
                    <a:pt x="231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6"/>
                    <a:pt x="4" y="20"/>
                    <a:pt x="10" y="20"/>
                  </a:cubicBezTo>
                  <a:cubicBezTo>
                    <a:pt x="231" y="20"/>
                    <a:pt x="231" y="20"/>
                    <a:pt x="231" y="20"/>
                  </a:cubicBezTo>
                  <a:cubicBezTo>
                    <a:pt x="237" y="20"/>
                    <a:pt x="241" y="16"/>
                    <a:pt x="241" y="10"/>
                  </a:cubicBezTo>
                  <a:cubicBezTo>
                    <a:pt x="241" y="5"/>
                    <a:pt x="237" y="0"/>
                    <a:pt x="231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45" name="Freeform 19"/>
            <p:cNvSpPr/>
            <p:nvPr/>
          </p:nvSpPr>
          <p:spPr bwMode="auto">
            <a:xfrm>
              <a:off x="4165280" y="4148225"/>
              <a:ext cx="803550" cy="68240"/>
            </a:xfrm>
            <a:custGeom>
              <a:avLst/>
              <a:gdLst>
                <a:gd name="T0" fmla="*/ 231 w 241"/>
                <a:gd name="T1" fmla="*/ 0 h 20"/>
                <a:gd name="T2" fmla="*/ 10 w 241"/>
                <a:gd name="T3" fmla="*/ 0 h 20"/>
                <a:gd name="T4" fmla="*/ 0 w 241"/>
                <a:gd name="T5" fmla="*/ 10 h 20"/>
                <a:gd name="T6" fmla="*/ 10 w 241"/>
                <a:gd name="T7" fmla="*/ 20 h 20"/>
                <a:gd name="T8" fmla="*/ 231 w 241"/>
                <a:gd name="T9" fmla="*/ 20 h 20"/>
                <a:gd name="T10" fmla="*/ 241 w 241"/>
                <a:gd name="T11" fmla="*/ 10 h 20"/>
                <a:gd name="T12" fmla="*/ 231 w 241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20">
                  <a:moveTo>
                    <a:pt x="231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5"/>
                    <a:pt x="4" y="20"/>
                    <a:pt x="10" y="20"/>
                  </a:cubicBezTo>
                  <a:cubicBezTo>
                    <a:pt x="231" y="20"/>
                    <a:pt x="231" y="20"/>
                    <a:pt x="231" y="20"/>
                  </a:cubicBezTo>
                  <a:cubicBezTo>
                    <a:pt x="237" y="20"/>
                    <a:pt x="241" y="15"/>
                    <a:pt x="241" y="10"/>
                  </a:cubicBezTo>
                  <a:cubicBezTo>
                    <a:pt x="241" y="4"/>
                    <a:pt x="237" y="0"/>
                    <a:pt x="231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46" name="Freeform 20"/>
            <p:cNvSpPr/>
            <p:nvPr/>
          </p:nvSpPr>
          <p:spPr bwMode="auto">
            <a:xfrm>
              <a:off x="4165280" y="4257727"/>
              <a:ext cx="803550" cy="238048"/>
            </a:xfrm>
            <a:custGeom>
              <a:avLst/>
              <a:gdLst>
                <a:gd name="T0" fmla="*/ 231 w 241"/>
                <a:gd name="T1" fmla="*/ 0 h 71"/>
                <a:gd name="T2" fmla="*/ 10 w 241"/>
                <a:gd name="T3" fmla="*/ 0 h 71"/>
                <a:gd name="T4" fmla="*/ 0 w 241"/>
                <a:gd name="T5" fmla="*/ 10 h 71"/>
                <a:gd name="T6" fmla="*/ 10 w 241"/>
                <a:gd name="T7" fmla="*/ 20 h 71"/>
                <a:gd name="T8" fmla="*/ 53 w 241"/>
                <a:gd name="T9" fmla="*/ 61 h 71"/>
                <a:gd name="T10" fmla="*/ 63 w 241"/>
                <a:gd name="T11" fmla="*/ 71 h 71"/>
                <a:gd name="T12" fmla="*/ 178 w 241"/>
                <a:gd name="T13" fmla="*/ 71 h 71"/>
                <a:gd name="T14" fmla="*/ 189 w 241"/>
                <a:gd name="T15" fmla="*/ 61 h 71"/>
                <a:gd name="T16" fmla="*/ 231 w 241"/>
                <a:gd name="T17" fmla="*/ 20 h 71"/>
                <a:gd name="T18" fmla="*/ 241 w 241"/>
                <a:gd name="T19" fmla="*/ 10 h 71"/>
                <a:gd name="T20" fmla="*/ 231 w 241"/>
                <a:gd name="T2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1" h="71">
                  <a:moveTo>
                    <a:pt x="231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6"/>
                    <a:pt x="4" y="20"/>
                    <a:pt x="10" y="20"/>
                  </a:cubicBezTo>
                  <a:cubicBezTo>
                    <a:pt x="53" y="61"/>
                    <a:pt x="53" y="61"/>
                    <a:pt x="53" y="61"/>
                  </a:cubicBezTo>
                  <a:cubicBezTo>
                    <a:pt x="53" y="67"/>
                    <a:pt x="57" y="71"/>
                    <a:pt x="63" y="71"/>
                  </a:cubicBezTo>
                  <a:cubicBezTo>
                    <a:pt x="178" y="71"/>
                    <a:pt x="178" y="71"/>
                    <a:pt x="178" y="71"/>
                  </a:cubicBezTo>
                  <a:cubicBezTo>
                    <a:pt x="184" y="71"/>
                    <a:pt x="189" y="67"/>
                    <a:pt x="189" y="61"/>
                  </a:cubicBezTo>
                  <a:cubicBezTo>
                    <a:pt x="231" y="20"/>
                    <a:pt x="231" y="20"/>
                    <a:pt x="231" y="20"/>
                  </a:cubicBezTo>
                  <a:cubicBezTo>
                    <a:pt x="237" y="20"/>
                    <a:pt x="241" y="16"/>
                    <a:pt x="241" y="10"/>
                  </a:cubicBezTo>
                  <a:cubicBezTo>
                    <a:pt x="241" y="5"/>
                    <a:pt x="237" y="0"/>
                    <a:pt x="231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</p:grpSp>
      <p:sp>
        <p:nvSpPr>
          <p:cNvPr id="47" name="Freeform 21"/>
          <p:cNvSpPr>
            <a:spLocks noEditPoints="1"/>
          </p:cNvSpPr>
          <p:nvPr/>
        </p:nvSpPr>
        <p:spPr bwMode="auto">
          <a:xfrm>
            <a:off x="3184228" y="3176341"/>
            <a:ext cx="244475" cy="234950"/>
          </a:xfrm>
          <a:custGeom>
            <a:avLst/>
            <a:gdLst>
              <a:gd name="T0" fmla="*/ 74 w 123"/>
              <a:gd name="T1" fmla="*/ 0 h 118"/>
              <a:gd name="T2" fmla="*/ 88 w 123"/>
              <a:gd name="T3" fmla="*/ 14 h 118"/>
              <a:gd name="T4" fmla="*/ 99 w 123"/>
              <a:gd name="T5" fmla="*/ 18 h 118"/>
              <a:gd name="T6" fmla="*/ 123 w 123"/>
              <a:gd name="T7" fmla="*/ 43 h 118"/>
              <a:gd name="T8" fmla="*/ 116 w 123"/>
              <a:gd name="T9" fmla="*/ 111 h 118"/>
              <a:gd name="T10" fmla="*/ 24 w 123"/>
              <a:gd name="T11" fmla="*/ 118 h 118"/>
              <a:gd name="T12" fmla="*/ 7 w 123"/>
              <a:gd name="T13" fmla="*/ 111 h 118"/>
              <a:gd name="T14" fmla="*/ 0 w 123"/>
              <a:gd name="T15" fmla="*/ 43 h 118"/>
              <a:gd name="T16" fmla="*/ 7 w 123"/>
              <a:gd name="T17" fmla="*/ 26 h 118"/>
              <a:gd name="T18" fmla="*/ 24 w 123"/>
              <a:gd name="T19" fmla="*/ 18 h 118"/>
              <a:gd name="T20" fmla="*/ 34 w 123"/>
              <a:gd name="T21" fmla="*/ 14 h 118"/>
              <a:gd name="T22" fmla="*/ 48 w 123"/>
              <a:gd name="T23" fmla="*/ 0 h 118"/>
              <a:gd name="T24" fmla="*/ 86 w 123"/>
              <a:gd name="T25" fmla="*/ 28 h 118"/>
              <a:gd name="T26" fmla="*/ 85 w 123"/>
              <a:gd name="T27" fmla="*/ 28 h 118"/>
              <a:gd name="T28" fmla="*/ 37 w 123"/>
              <a:gd name="T29" fmla="*/ 28 h 118"/>
              <a:gd name="T30" fmla="*/ 14 w 123"/>
              <a:gd name="T31" fmla="*/ 32 h 118"/>
              <a:gd name="T32" fmla="*/ 9 w 123"/>
              <a:gd name="T33" fmla="*/ 43 h 118"/>
              <a:gd name="T34" fmla="*/ 23 w 123"/>
              <a:gd name="T35" fmla="*/ 65 h 118"/>
              <a:gd name="T36" fmla="*/ 26 w 123"/>
              <a:gd name="T37" fmla="*/ 54 h 118"/>
              <a:gd name="T38" fmla="*/ 46 w 123"/>
              <a:gd name="T39" fmla="*/ 54 h 118"/>
              <a:gd name="T40" fmla="*/ 49 w 123"/>
              <a:gd name="T41" fmla="*/ 57 h 118"/>
              <a:gd name="T42" fmla="*/ 74 w 123"/>
              <a:gd name="T43" fmla="*/ 65 h 118"/>
              <a:gd name="T44" fmla="*/ 77 w 123"/>
              <a:gd name="T45" fmla="*/ 54 h 118"/>
              <a:gd name="T46" fmla="*/ 97 w 123"/>
              <a:gd name="T47" fmla="*/ 54 h 118"/>
              <a:gd name="T48" fmla="*/ 100 w 123"/>
              <a:gd name="T49" fmla="*/ 57 h 118"/>
              <a:gd name="T50" fmla="*/ 113 w 123"/>
              <a:gd name="T51" fmla="*/ 65 h 118"/>
              <a:gd name="T52" fmla="*/ 109 w 123"/>
              <a:gd name="T53" fmla="*/ 32 h 118"/>
              <a:gd name="T54" fmla="*/ 86 w 123"/>
              <a:gd name="T55" fmla="*/ 28 h 118"/>
              <a:gd name="T56" fmla="*/ 40 w 123"/>
              <a:gd name="T57" fmla="*/ 18 h 118"/>
              <a:gd name="T58" fmla="*/ 83 w 123"/>
              <a:gd name="T59" fmla="*/ 14 h 118"/>
              <a:gd name="T60" fmla="*/ 74 w 123"/>
              <a:gd name="T61" fmla="*/ 6 h 118"/>
              <a:gd name="T62" fmla="*/ 43 w 123"/>
              <a:gd name="T63" fmla="*/ 8 h 118"/>
              <a:gd name="T64" fmla="*/ 40 w 123"/>
              <a:gd name="T65" fmla="*/ 18 h 118"/>
              <a:gd name="T66" fmla="*/ 9 w 123"/>
              <a:gd name="T67" fmla="*/ 71 h 118"/>
              <a:gd name="T68" fmla="*/ 13 w 123"/>
              <a:gd name="T69" fmla="*/ 104 h 118"/>
              <a:gd name="T70" fmla="*/ 24 w 123"/>
              <a:gd name="T71" fmla="*/ 109 h 118"/>
              <a:gd name="T72" fmla="*/ 109 w 123"/>
              <a:gd name="T73" fmla="*/ 104 h 118"/>
              <a:gd name="T74" fmla="*/ 113 w 123"/>
              <a:gd name="T75" fmla="*/ 71 h 118"/>
              <a:gd name="T76" fmla="*/ 100 w 123"/>
              <a:gd name="T77" fmla="*/ 80 h 118"/>
              <a:gd name="T78" fmla="*/ 97 w 123"/>
              <a:gd name="T79" fmla="*/ 82 h 118"/>
              <a:gd name="T80" fmla="*/ 74 w 123"/>
              <a:gd name="T81" fmla="*/ 80 h 118"/>
              <a:gd name="T82" fmla="*/ 74 w 123"/>
              <a:gd name="T83" fmla="*/ 71 h 118"/>
              <a:gd name="T84" fmla="*/ 49 w 123"/>
              <a:gd name="T85" fmla="*/ 80 h 118"/>
              <a:gd name="T86" fmla="*/ 46 w 123"/>
              <a:gd name="T87" fmla="*/ 82 h 118"/>
              <a:gd name="T88" fmla="*/ 23 w 123"/>
              <a:gd name="T89" fmla="*/ 80 h 118"/>
              <a:gd name="T90" fmla="*/ 23 w 123"/>
              <a:gd name="T91" fmla="*/ 71 h 118"/>
              <a:gd name="T92" fmla="*/ 43 w 123"/>
              <a:gd name="T93" fmla="*/ 60 h 118"/>
              <a:gd name="T94" fmla="*/ 28 w 123"/>
              <a:gd name="T95" fmla="*/ 60 h 118"/>
              <a:gd name="T96" fmla="*/ 28 w 123"/>
              <a:gd name="T97" fmla="*/ 68 h 118"/>
              <a:gd name="T98" fmla="*/ 28 w 123"/>
              <a:gd name="T99" fmla="*/ 77 h 118"/>
              <a:gd name="T100" fmla="*/ 43 w 123"/>
              <a:gd name="T101" fmla="*/ 68 h 118"/>
              <a:gd name="T102" fmla="*/ 43 w 123"/>
              <a:gd name="T103" fmla="*/ 68 h 118"/>
              <a:gd name="T104" fmla="*/ 94 w 123"/>
              <a:gd name="T105" fmla="*/ 60 h 118"/>
              <a:gd name="T106" fmla="*/ 80 w 123"/>
              <a:gd name="T107" fmla="*/ 60 h 118"/>
              <a:gd name="T108" fmla="*/ 80 w 123"/>
              <a:gd name="T109" fmla="*/ 68 h 118"/>
              <a:gd name="T110" fmla="*/ 80 w 123"/>
              <a:gd name="T111" fmla="*/ 77 h 118"/>
              <a:gd name="T112" fmla="*/ 94 w 123"/>
              <a:gd name="T113" fmla="*/ 68 h 118"/>
              <a:gd name="T114" fmla="*/ 94 w 123"/>
              <a:gd name="T115" fmla="*/ 68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23" h="118">
                <a:moveTo>
                  <a:pt x="48" y="0"/>
                </a:moveTo>
                <a:cubicBezTo>
                  <a:pt x="74" y="0"/>
                  <a:pt x="74" y="0"/>
                  <a:pt x="74" y="0"/>
                </a:cubicBezTo>
                <a:cubicBezTo>
                  <a:pt x="78" y="0"/>
                  <a:pt x="82" y="2"/>
                  <a:pt x="84" y="4"/>
                </a:cubicBezTo>
                <a:cubicBezTo>
                  <a:pt x="87" y="7"/>
                  <a:pt x="88" y="10"/>
                  <a:pt x="88" y="14"/>
                </a:cubicBezTo>
                <a:cubicBezTo>
                  <a:pt x="88" y="18"/>
                  <a:pt x="88" y="18"/>
                  <a:pt x="88" y="18"/>
                </a:cubicBezTo>
                <a:cubicBezTo>
                  <a:pt x="99" y="18"/>
                  <a:pt x="99" y="18"/>
                  <a:pt x="99" y="18"/>
                </a:cubicBezTo>
                <a:cubicBezTo>
                  <a:pt x="105" y="18"/>
                  <a:pt x="111" y="21"/>
                  <a:pt x="116" y="26"/>
                </a:cubicBezTo>
                <a:cubicBezTo>
                  <a:pt x="120" y="30"/>
                  <a:pt x="123" y="36"/>
                  <a:pt x="123" y="43"/>
                </a:cubicBezTo>
                <a:cubicBezTo>
                  <a:pt x="123" y="94"/>
                  <a:pt x="123" y="94"/>
                  <a:pt x="123" y="94"/>
                </a:cubicBezTo>
                <a:cubicBezTo>
                  <a:pt x="123" y="101"/>
                  <a:pt x="120" y="107"/>
                  <a:pt x="116" y="111"/>
                </a:cubicBezTo>
                <a:cubicBezTo>
                  <a:pt x="111" y="115"/>
                  <a:pt x="105" y="118"/>
                  <a:pt x="99" y="118"/>
                </a:cubicBezTo>
                <a:cubicBezTo>
                  <a:pt x="24" y="118"/>
                  <a:pt x="24" y="118"/>
                  <a:pt x="24" y="118"/>
                </a:cubicBezTo>
                <a:cubicBezTo>
                  <a:pt x="18" y="118"/>
                  <a:pt x="11" y="115"/>
                  <a:pt x="7" y="111"/>
                </a:cubicBezTo>
                <a:cubicBezTo>
                  <a:pt x="7" y="111"/>
                  <a:pt x="7" y="111"/>
                  <a:pt x="7" y="111"/>
                </a:cubicBezTo>
                <a:cubicBezTo>
                  <a:pt x="3" y="106"/>
                  <a:pt x="0" y="100"/>
                  <a:pt x="0" y="94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36"/>
                  <a:pt x="3" y="30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11" y="21"/>
                  <a:pt x="18" y="18"/>
                  <a:pt x="24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10"/>
                  <a:pt x="36" y="7"/>
                  <a:pt x="39" y="4"/>
                </a:cubicBezTo>
                <a:cubicBezTo>
                  <a:pt x="41" y="2"/>
                  <a:pt x="44" y="0"/>
                  <a:pt x="48" y="0"/>
                </a:cubicBezTo>
                <a:close/>
                <a:moveTo>
                  <a:pt x="86" y="28"/>
                </a:moveTo>
                <a:cubicBezTo>
                  <a:pt x="86" y="28"/>
                  <a:pt x="86" y="28"/>
                  <a:pt x="86" y="28"/>
                </a:cubicBezTo>
                <a:cubicBezTo>
                  <a:pt x="86" y="28"/>
                  <a:pt x="86" y="28"/>
                  <a:pt x="85" y="28"/>
                </a:cubicBezTo>
                <a:cubicBezTo>
                  <a:pt x="85" y="28"/>
                  <a:pt x="85" y="28"/>
                  <a:pt x="85" y="28"/>
                </a:cubicBezTo>
                <a:cubicBezTo>
                  <a:pt x="37" y="28"/>
                  <a:pt x="37" y="28"/>
                  <a:pt x="37" y="28"/>
                </a:cubicBezTo>
                <a:cubicBezTo>
                  <a:pt x="37" y="28"/>
                  <a:pt x="37" y="28"/>
                  <a:pt x="37" y="28"/>
                </a:cubicBezTo>
                <a:cubicBezTo>
                  <a:pt x="24" y="28"/>
                  <a:pt x="24" y="28"/>
                  <a:pt x="24" y="28"/>
                </a:cubicBezTo>
                <a:cubicBezTo>
                  <a:pt x="20" y="28"/>
                  <a:pt x="16" y="29"/>
                  <a:pt x="14" y="32"/>
                </a:cubicBezTo>
                <a:cubicBezTo>
                  <a:pt x="14" y="32"/>
                  <a:pt x="14" y="32"/>
                  <a:pt x="14" y="32"/>
                </a:cubicBezTo>
                <a:cubicBezTo>
                  <a:pt x="11" y="35"/>
                  <a:pt x="9" y="39"/>
                  <a:pt x="9" y="43"/>
                </a:cubicBezTo>
                <a:cubicBezTo>
                  <a:pt x="9" y="65"/>
                  <a:pt x="9" y="65"/>
                  <a:pt x="9" y="65"/>
                </a:cubicBezTo>
                <a:cubicBezTo>
                  <a:pt x="23" y="65"/>
                  <a:pt x="23" y="65"/>
                  <a:pt x="23" y="65"/>
                </a:cubicBezTo>
                <a:cubicBezTo>
                  <a:pt x="23" y="57"/>
                  <a:pt x="23" y="57"/>
                  <a:pt x="23" y="57"/>
                </a:cubicBezTo>
                <a:cubicBezTo>
                  <a:pt x="23" y="55"/>
                  <a:pt x="24" y="54"/>
                  <a:pt x="26" y="54"/>
                </a:cubicBezTo>
                <a:cubicBezTo>
                  <a:pt x="26" y="54"/>
                  <a:pt x="26" y="54"/>
                  <a:pt x="26" y="54"/>
                </a:cubicBezTo>
                <a:cubicBezTo>
                  <a:pt x="46" y="54"/>
                  <a:pt x="46" y="54"/>
                  <a:pt x="46" y="54"/>
                </a:cubicBezTo>
                <a:cubicBezTo>
                  <a:pt x="48" y="54"/>
                  <a:pt x="49" y="55"/>
                  <a:pt x="49" y="57"/>
                </a:cubicBezTo>
                <a:cubicBezTo>
                  <a:pt x="49" y="57"/>
                  <a:pt x="49" y="57"/>
                  <a:pt x="49" y="57"/>
                </a:cubicBezTo>
                <a:cubicBezTo>
                  <a:pt x="49" y="65"/>
                  <a:pt x="49" y="65"/>
                  <a:pt x="49" y="65"/>
                </a:cubicBezTo>
                <a:cubicBezTo>
                  <a:pt x="74" y="65"/>
                  <a:pt x="74" y="65"/>
                  <a:pt x="74" y="65"/>
                </a:cubicBezTo>
                <a:cubicBezTo>
                  <a:pt x="74" y="57"/>
                  <a:pt x="74" y="57"/>
                  <a:pt x="74" y="57"/>
                </a:cubicBezTo>
                <a:cubicBezTo>
                  <a:pt x="74" y="55"/>
                  <a:pt x="75" y="54"/>
                  <a:pt x="77" y="54"/>
                </a:cubicBezTo>
                <a:cubicBezTo>
                  <a:pt x="77" y="54"/>
                  <a:pt x="77" y="54"/>
                  <a:pt x="77" y="54"/>
                </a:cubicBezTo>
                <a:cubicBezTo>
                  <a:pt x="97" y="54"/>
                  <a:pt x="97" y="54"/>
                  <a:pt x="97" y="54"/>
                </a:cubicBezTo>
                <a:cubicBezTo>
                  <a:pt x="99" y="54"/>
                  <a:pt x="100" y="55"/>
                  <a:pt x="100" y="57"/>
                </a:cubicBezTo>
                <a:cubicBezTo>
                  <a:pt x="100" y="57"/>
                  <a:pt x="100" y="57"/>
                  <a:pt x="100" y="57"/>
                </a:cubicBezTo>
                <a:cubicBezTo>
                  <a:pt x="100" y="65"/>
                  <a:pt x="100" y="65"/>
                  <a:pt x="100" y="65"/>
                </a:cubicBezTo>
                <a:cubicBezTo>
                  <a:pt x="113" y="65"/>
                  <a:pt x="113" y="65"/>
                  <a:pt x="113" y="65"/>
                </a:cubicBezTo>
                <a:cubicBezTo>
                  <a:pt x="113" y="43"/>
                  <a:pt x="113" y="43"/>
                  <a:pt x="113" y="43"/>
                </a:cubicBezTo>
                <a:cubicBezTo>
                  <a:pt x="113" y="39"/>
                  <a:pt x="112" y="35"/>
                  <a:pt x="109" y="32"/>
                </a:cubicBezTo>
                <a:cubicBezTo>
                  <a:pt x="106" y="29"/>
                  <a:pt x="103" y="28"/>
                  <a:pt x="99" y="28"/>
                </a:cubicBezTo>
                <a:cubicBezTo>
                  <a:pt x="86" y="28"/>
                  <a:pt x="86" y="28"/>
                  <a:pt x="86" y="28"/>
                </a:cubicBezTo>
                <a:close/>
                <a:moveTo>
                  <a:pt x="40" y="18"/>
                </a:moveTo>
                <a:cubicBezTo>
                  <a:pt x="40" y="18"/>
                  <a:pt x="40" y="18"/>
                  <a:pt x="40" y="18"/>
                </a:cubicBezTo>
                <a:cubicBezTo>
                  <a:pt x="83" y="18"/>
                  <a:pt x="83" y="18"/>
                  <a:pt x="83" y="18"/>
                </a:cubicBezTo>
                <a:cubicBezTo>
                  <a:pt x="83" y="14"/>
                  <a:pt x="83" y="14"/>
                  <a:pt x="83" y="14"/>
                </a:cubicBezTo>
                <a:cubicBezTo>
                  <a:pt x="83" y="12"/>
                  <a:pt x="82" y="10"/>
                  <a:pt x="80" y="8"/>
                </a:cubicBezTo>
                <a:cubicBezTo>
                  <a:pt x="79" y="7"/>
                  <a:pt x="77" y="6"/>
                  <a:pt x="74" y="6"/>
                </a:cubicBezTo>
                <a:cubicBezTo>
                  <a:pt x="48" y="6"/>
                  <a:pt x="48" y="6"/>
                  <a:pt x="48" y="6"/>
                </a:cubicBezTo>
                <a:cubicBezTo>
                  <a:pt x="46" y="6"/>
                  <a:pt x="44" y="7"/>
                  <a:pt x="43" y="8"/>
                </a:cubicBezTo>
                <a:cubicBezTo>
                  <a:pt x="41" y="10"/>
                  <a:pt x="40" y="12"/>
                  <a:pt x="40" y="14"/>
                </a:cubicBezTo>
                <a:cubicBezTo>
                  <a:pt x="40" y="18"/>
                  <a:pt x="40" y="18"/>
                  <a:pt x="40" y="18"/>
                </a:cubicBezTo>
                <a:close/>
                <a:moveTo>
                  <a:pt x="9" y="71"/>
                </a:moveTo>
                <a:cubicBezTo>
                  <a:pt x="9" y="71"/>
                  <a:pt x="9" y="71"/>
                  <a:pt x="9" y="71"/>
                </a:cubicBezTo>
                <a:cubicBezTo>
                  <a:pt x="9" y="94"/>
                  <a:pt x="9" y="94"/>
                  <a:pt x="9" y="94"/>
                </a:cubicBezTo>
                <a:cubicBezTo>
                  <a:pt x="9" y="98"/>
                  <a:pt x="11" y="102"/>
                  <a:pt x="13" y="104"/>
                </a:cubicBezTo>
                <a:cubicBezTo>
                  <a:pt x="14" y="104"/>
                  <a:pt x="14" y="104"/>
                  <a:pt x="14" y="104"/>
                </a:cubicBezTo>
                <a:cubicBezTo>
                  <a:pt x="16" y="107"/>
                  <a:pt x="20" y="109"/>
                  <a:pt x="24" y="109"/>
                </a:cubicBezTo>
                <a:cubicBezTo>
                  <a:pt x="99" y="109"/>
                  <a:pt x="99" y="109"/>
                  <a:pt x="99" y="109"/>
                </a:cubicBezTo>
                <a:cubicBezTo>
                  <a:pt x="103" y="109"/>
                  <a:pt x="106" y="107"/>
                  <a:pt x="109" y="104"/>
                </a:cubicBezTo>
                <a:cubicBezTo>
                  <a:pt x="112" y="102"/>
                  <a:pt x="113" y="98"/>
                  <a:pt x="113" y="94"/>
                </a:cubicBezTo>
                <a:cubicBezTo>
                  <a:pt x="113" y="71"/>
                  <a:pt x="113" y="71"/>
                  <a:pt x="113" y="71"/>
                </a:cubicBezTo>
                <a:cubicBezTo>
                  <a:pt x="100" y="71"/>
                  <a:pt x="100" y="71"/>
                  <a:pt x="100" y="71"/>
                </a:cubicBezTo>
                <a:cubicBezTo>
                  <a:pt x="100" y="80"/>
                  <a:pt x="100" y="80"/>
                  <a:pt x="100" y="80"/>
                </a:cubicBezTo>
                <a:cubicBezTo>
                  <a:pt x="100" y="81"/>
                  <a:pt x="99" y="82"/>
                  <a:pt x="97" y="82"/>
                </a:cubicBezTo>
                <a:cubicBezTo>
                  <a:pt x="97" y="82"/>
                  <a:pt x="97" y="82"/>
                  <a:pt x="97" y="82"/>
                </a:cubicBezTo>
                <a:cubicBezTo>
                  <a:pt x="77" y="82"/>
                  <a:pt x="77" y="82"/>
                  <a:pt x="77" y="82"/>
                </a:cubicBezTo>
                <a:cubicBezTo>
                  <a:pt x="75" y="82"/>
                  <a:pt x="74" y="81"/>
                  <a:pt x="74" y="80"/>
                </a:cubicBezTo>
                <a:cubicBezTo>
                  <a:pt x="74" y="79"/>
                  <a:pt x="74" y="79"/>
                  <a:pt x="74" y="79"/>
                </a:cubicBezTo>
                <a:cubicBezTo>
                  <a:pt x="74" y="71"/>
                  <a:pt x="74" y="71"/>
                  <a:pt x="74" y="71"/>
                </a:cubicBezTo>
                <a:cubicBezTo>
                  <a:pt x="49" y="71"/>
                  <a:pt x="49" y="71"/>
                  <a:pt x="49" y="71"/>
                </a:cubicBezTo>
                <a:cubicBezTo>
                  <a:pt x="49" y="80"/>
                  <a:pt x="49" y="80"/>
                  <a:pt x="49" y="80"/>
                </a:cubicBezTo>
                <a:cubicBezTo>
                  <a:pt x="49" y="81"/>
                  <a:pt x="48" y="82"/>
                  <a:pt x="46" y="82"/>
                </a:cubicBezTo>
                <a:cubicBezTo>
                  <a:pt x="46" y="82"/>
                  <a:pt x="46" y="82"/>
                  <a:pt x="46" y="82"/>
                </a:cubicBezTo>
                <a:cubicBezTo>
                  <a:pt x="26" y="82"/>
                  <a:pt x="26" y="82"/>
                  <a:pt x="26" y="82"/>
                </a:cubicBezTo>
                <a:cubicBezTo>
                  <a:pt x="24" y="82"/>
                  <a:pt x="23" y="81"/>
                  <a:pt x="23" y="80"/>
                </a:cubicBezTo>
                <a:cubicBezTo>
                  <a:pt x="23" y="79"/>
                  <a:pt x="23" y="79"/>
                  <a:pt x="23" y="79"/>
                </a:cubicBezTo>
                <a:cubicBezTo>
                  <a:pt x="23" y="71"/>
                  <a:pt x="23" y="71"/>
                  <a:pt x="23" y="71"/>
                </a:cubicBezTo>
                <a:cubicBezTo>
                  <a:pt x="9" y="71"/>
                  <a:pt x="9" y="71"/>
                  <a:pt x="9" y="71"/>
                </a:cubicBezTo>
                <a:close/>
                <a:moveTo>
                  <a:pt x="43" y="60"/>
                </a:moveTo>
                <a:cubicBezTo>
                  <a:pt x="43" y="60"/>
                  <a:pt x="43" y="60"/>
                  <a:pt x="43" y="60"/>
                </a:cubicBezTo>
                <a:cubicBezTo>
                  <a:pt x="28" y="60"/>
                  <a:pt x="28" y="60"/>
                  <a:pt x="28" y="60"/>
                </a:cubicBezTo>
                <a:cubicBezTo>
                  <a:pt x="28" y="68"/>
                  <a:pt x="28" y="68"/>
                  <a:pt x="28" y="68"/>
                </a:cubicBezTo>
                <a:cubicBezTo>
                  <a:pt x="28" y="68"/>
                  <a:pt x="28" y="68"/>
                  <a:pt x="28" y="68"/>
                </a:cubicBezTo>
                <a:cubicBezTo>
                  <a:pt x="28" y="68"/>
                  <a:pt x="28" y="68"/>
                  <a:pt x="28" y="68"/>
                </a:cubicBezTo>
                <a:cubicBezTo>
                  <a:pt x="28" y="77"/>
                  <a:pt x="28" y="77"/>
                  <a:pt x="28" y="77"/>
                </a:cubicBezTo>
                <a:cubicBezTo>
                  <a:pt x="43" y="77"/>
                  <a:pt x="43" y="77"/>
                  <a:pt x="43" y="77"/>
                </a:cubicBezTo>
                <a:cubicBezTo>
                  <a:pt x="43" y="68"/>
                  <a:pt x="43" y="68"/>
                  <a:pt x="43" y="68"/>
                </a:cubicBezTo>
                <a:cubicBezTo>
                  <a:pt x="43" y="68"/>
                  <a:pt x="43" y="68"/>
                  <a:pt x="43" y="68"/>
                </a:cubicBezTo>
                <a:cubicBezTo>
                  <a:pt x="43" y="68"/>
                  <a:pt x="43" y="68"/>
                  <a:pt x="43" y="68"/>
                </a:cubicBezTo>
                <a:cubicBezTo>
                  <a:pt x="43" y="60"/>
                  <a:pt x="43" y="60"/>
                  <a:pt x="43" y="60"/>
                </a:cubicBezTo>
                <a:close/>
                <a:moveTo>
                  <a:pt x="94" y="60"/>
                </a:moveTo>
                <a:cubicBezTo>
                  <a:pt x="94" y="60"/>
                  <a:pt x="94" y="60"/>
                  <a:pt x="94" y="60"/>
                </a:cubicBezTo>
                <a:cubicBezTo>
                  <a:pt x="80" y="60"/>
                  <a:pt x="80" y="60"/>
                  <a:pt x="80" y="60"/>
                </a:cubicBezTo>
                <a:cubicBezTo>
                  <a:pt x="80" y="68"/>
                  <a:pt x="80" y="68"/>
                  <a:pt x="80" y="68"/>
                </a:cubicBezTo>
                <a:cubicBezTo>
                  <a:pt x="80" y="68"/>
                  <a:pt x="80" y="68"/>
                  <a:pt x="80" y="68"/>
                </a:cubicBezTo>
                <a:cubicBezTo>
                  <a:pt x="80" y="68"/>
                  <a:pt x="80" y="68"/>
                  <a:pt x="80" y="68"/>
                </a:cubicBezTo>
                <a:cubicBezTo>
                  <a:pt x="80" y="77"/>
                  <a:pt x="80" y="77"/>
                  <a:pt x="80" y="77"/>
                </a:cubicBezTo>
                <a:cubicBezTo>
                  <a:pt x="94" y="77"/>
                  <a:pt x="94" y="77"/>
                  <a:pt x="94" y="77"/>
                </a:cubicBezTo>
                <a:cubicBezTo>
                  <a:pt x="94" y="68"/>
                  <a:pt x="94" y="68"/>
                  <a:pt x="94" y="68"/>
                </a:cubicBezTo>
                <a:cubicBezTo>
                  <a:pt x="94" y="68"/>
                  <a:pt x="94" y="68"/>
                  <a:pt x="94" y="68"/>
                </a:cubicBezTo>
                <a:cubicBezTo>
                  <a:pt x="94" y="68"/>
                  <a:pt x="94" y="68"/>
                  <a:pt x="94" y="68"/>
                </a:cubicBezTo>
                <a:cubicBezTo>
                  <a:pt x="94" y="60"/>
                  <a:pt x="94" y="60"/>
                  <a:pt x="94" y="6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lIns="91467" tIns="45734" rIns="91467" bIns="45734"/>
          <a:lstStyle/>
          <a:p>
            <a:pPr eaLnBrk="1" hangingPunct="1">
              <a:defRPr/>
            </a:pPr>
            <a:endParaRPr lang="zh-CN" altLang="en-US"/>
          </a:p>
        </p:txBody>
      </p:sp>
      <p:sp>
        <p:nvSpPr>
          <p:cNvPr id="49" name="Freeform 23"/>
          <p:cNvSpPr>
            <a:spLocks noEditPoints="1"/>
          </p:cNvSpPr>
          <p:nvPr/>
        </p:nvSpPr>
        <p:spPr bwMode="auto">
          <a:xfrm>
            <a:off x="3188990" y="1931030"/>
            <a:ext cx="239713" cy="239713"/>
          </a:xfrm>
          <a:custGeom>
            <a:avLst/>
            <a:gdLst>
              <a:gd name="T0" fmla="*/ 100 w 121"/>
              <a:gd name="T1" fmla="*/ 1 h 121"/>
              <a:gd name="T2" fmla="*/ 105 w 121"/>
              <a:gd name="T3" fmla="*/ 2 h 121"/>
              <a:gd name="T4" fmla="*/ 108 w 121"/>
              <a:gd name="T5" fmla="*/ 13 h 121"/>
              <a:gd name="T6" fmla="*/ 119 w 121"/>
              <a:gd name="T7" fmla="*/ 16 h 121"/>
              <a:gd name="T8" fmla="*/ 120 w 121"/>
              <a:gd name="T9" fmla="*/ 17 h 121"/>
              <a:gd name="T10" fmla="*/ 105 w 121"/>
              <a:gd name="T11" fmla="*/ 36 h 121"/>
              <a:gd name="T12" fmla="*/ 93 w 121"/>
              <a:gd name="T13" fmla="*/ 35 h 121"/>
              <a:gd name="T14" fmla="*/ 96 w 121"/>
              <a:gd name="T15" fmla="*/ 62 h 121"/>
              <a:gd name="T16" fmla="*/ 85 w 121"/>
              <a:gd name="T17" fmla="*/ 88 h 121"/>
              <a:gd name="T18" fmla="*/ 33 w 121"/>
              <a:gd name="T19" fmla="*/ 88 h 121"/>
              <a:gd name="T20" fmla="*/ 33 w 121"/>
              <a:gd name="T21" fmla="*/ 35 h 121"/>
              <a:gd name="T22" fmla="*/ 82 w 121"/>
              <a:gd name="T23" fmla="*/ 32 h 121"/>
              <a:gd name="T24" fmla="*/ 84 w 121"/>
              <a:gd name="T25" fmla="*/ 19 h 121"/>
              <a:gd name="T26" fmla="*/ 107 w 121"/>
              <a:gd name="T27" fmla="*/ 47 h 121"/>
              <a:gd name="T28" fmla="*/ 109 w 121"/>
              <a:gd name="T29" fmla="*/ 54 h 121"/>
              <a:gd name="T30" fmla="*/ 95 w 121"/>
              <a:gd name="T31" fmla="*/ 97 h 121"/>
              <a:gd name="T32" fmla="*/ 24 w 121"/>
              <a:gd name="T33" fmla="*/ 97 h 121"/>
              <a:gd name="T34" fmla="*/ 24 w 121"/>
              <a:gd name="T35" fmla="*/ 26 h 121"/>
              <a:gd name="T36" fmla="*/ 67 w 121"/>
              <a:gd name="T37" fmla="*/ 12 h 121"/>
              <a:gd name="T38" fmla="*/ 80 w 121"/>
              <a:gd name="T39" fmla="*/ 10 h 121"/>
              <a:gd name="T40" fmla="*/ 68 w 121"/>
              <a:gd name="T41" fmla="*/ 3 h 121"/>
              <a:gd name="T42" fmla="*/ 17 w 121"/>
              <a:gd name="T43" fmla="*/ 19 h 121"/>
              <a:gd name="T44" fmla="*/ 17 w 121"/>
              <a:gd name="T45" fmla="*/ 104 h 121"/>
              <a:gd name="T46" fmla="*/ 102 w 121"/>
              <a:gd name="T47" fmla="*/ 104 h 121"/>
              <a:gd name="T48" fmla="*/ 118 w 121"/>
              <a:gd name="T49" fmla="*/ 53 h 121"/>
              <a:gd name="T50" fmla="*/ 111 w 121"/>
              <a:gd name="T51" fmla="*/ 41 h 121"/>
              <a:gd name="T52" fmla="*/ 59 w 121"/>
              <a:gd name="T53" fmla="*/ 45 h 121"/>
              <a:gd name="T54" fmla="*/ 68 w 121"/>
              <a:gd name="T55" fmla="*/ 47 h 121"/>
              <a:gd name="T56" fmla="*/ 59 w 121"/>
              <a:gd name="T57" fmla="*/ 30 h 121"/>
              <a:gd name="T58" fmla="*/ 37 w 121"/>
              <a:gd name="T59" fmla="*/ 39 h 121"/>
              <a:gd name="T60" fmla="*/ 28 w 121"/>
              <a:gd name="T61" fmla="*/ 62 h 121"/>
              <a:gd name="T62" fmla="*/ 59 w 121"/>
              <a:gd name="T63" fmla="*/ 93 h 121"/>
              <a:gd name="T64" fmla="*/ 82 w 121"/>
              <a:gd name="T65" fmla="*/ 84 h 121"/>
              <a:gd name="T66" fmla="*/ 85 w 121"/>
              <a:gd name="T67" fmla="*/ 43 h 121"/>
              <a:gd name="T68" fmla="*/ 76 w 121"/>
              <a:gd name="T69" fmla="*/ 62 h 121"/>
              <a:gd name="T70" fmla="*/ 71 w 121"/>
              <a:gd name="T71" fmla="*/ 74 h 121"/>
              <a:gd name="T72" fmla="*/ 47 w 121"/>
              <a:gd name="T73" fmla="*/ 74 h 121"/>
              <a:gd name="T74" fmla="*/ 47 w 121"/>
              <a:gd name="T75" fmla="*/ 50 h 121"/>
              <a:gd name="T76" fmla="*/ 59 w 121"/>
              <a:gd name="T77" fmla="*/ 45 h 121"/>
              <a:gd name="T78" fmla="*/ 63 w 121"/>
              <a:gd name="T79" fmla="*/ 51 h 121"/>
              <a:gd name="T80" fmla="*/ 51 w 121"/>
              <a:gd name="T81" fmla="*/ 54 h 121"/>
              <a:gd name="T82" fmla="*/ 51 w 121"/>
              <a:gd name="T83" fmla="*/ 70 h 121"/>
              <a:gd name="T84" fmla="*/ 67 w 121"/>
              <a:gd name="T85" fmla="*/ 70 h 121"/>
              <a:gd name="T86" fmla="*/ 71 w 121"/>
              <a:gd name="T87" fmla="*/ 62 h 121"/>
              <a:gd name="T88" fmla="*/ 63 w 121"/>
              <a:gd name="T89" fmla="*/ 65 h 121"/>
              <a:gd name="T90" fmla="*/ 56 w 121"/>
              <a:gd name="T91" fmla="*/ 58 h 121"/>
              <a:gd name="T92" fmla="*/ 101 w 121"/>
              <a:gd name="T93" fmla="*/ 8 h 121"/>
              <a:gd name="T94" fmla="*/ 90 w 121"/>
              <a:gd name="T95" fmla="*/ 19 h 121"/>
              <a:gd name="T96" fmla="*/ 103 w 121"/>
              <a:gd name="T97" fmla="*/ 14 h 121"/>
              <a:gd name="T98" fmla="*/ 107 w 121"/>
              <a:gd name="T99" fmla="*/ 18 h 121"/>
              <a:gd name="T100" fmla="*/ 96 w 121"/>
              <a:gd name="T101" fmla="*/ 29 h 121"/>
              <a:gd name="T102" fmla="*/ 113 w 121"/>
              <a:gd name="T103" fmla="*/ 20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21" h="121">
                <a:moveTo>
                  <a:pt x="85" y="16"/>
                </a:moveTo>
                <a:cubicBezTo>
                  <a:pt x="100" y="1"/>
                  <a:pt x="100" y="1"/>
                  <a:pt x="100" y="1"/>
                </a:cubicBezTo>
                <a:cubicBezTo>
                  <a:pt x="101" y="0"/>
                  <a:pt x="103" y="0"/>
                  <a:pt x="104" y="1"/>
                </a:cubicBezTo>
                <a:cubicBezTo>
                  <a:pt x="105" y="1"/>
                  <a:pt x="105" y="2"/>
                  <a:pt x="105" y="2"/>
                </a:cubicBezTo>
                <a:cubicBezTo>
                  <a:pt x="105" y="2"/>
                  <a:pt x="105" y="2"/>
                  <a:pt x="105" y="2"/>
                </a:cubicBezTo>
                <a:cubicBezTo>
                  <a:pt x="108" y="13"/>
                  <a:pt x="108" y="13"/>
                  <a:pt x="108" y="13"/>
                </a:cubicBezTo>
                <a:cubicBezTo>
                  <a:pt x="119" y="16"/>
                  <a:pt x="119" y="16"/>
                  <a:pt x="119" y="16"/>
                </a:cubicBezTo>
                <a:cubicBezTo>
                  <a:pt x="119" y="16"/>
                  <a:pt x="119" y="16"/>
                  <a:pt x="119" y="16"/>
                </a:cubicBezTo>
                <a:cubicBezTo>
                  <a:pt x="119" y="16"/>
                  <a:pt x="119" y="16"/>
                  <a:pt x="119" y="16"/>
                </a:cubicBezTo>
                <a:cubicBezTo>
                  <a:pt x="119" y="16"/>
                  <a:pt x="120" y="16"/>
                  <a:pt x="120" y="17"/>
                </a:cubicBezTo>
                <a:cubicBezTo>
                  <a:pt x="121" y="18"/>
                  <a:pt x="121" y="19"/>
                  <a:pt x="120" y="21"/>
                </a:cubicBezTo>
                <a:cubicBezTo>
                  <a:pt x="105" y="36"/>
                  <a:pt x="105" y="36"/>
                  <a:pt x="105" y="36"/>
                </a:cubicBezTo>
                <a:cubicBezTo>
                  <a:pt x="104" y="37"/>
                  <a:pt x="103" y="37"/>
                  <a:pt x="102" y="37"/>
                </a:cubicBezTo>
                <a:cubicBezTo>
                  <a:pt x="93" y="35"/>
                  <a:pt x="93" y="35"/>
                  <a:pt x="93" y="35"/>
                </a:cubicBezTo>
                <a:cubicBezTo>
                  <a:pt x="89" y="39"/>
                  <a:pt x="89" y="39"/>
                  <a:pt x="89" y="39"/>
                </a:cubicBezTo>
                <a:cubicBezTo>
                  <a:pt x="94" y="45"/>
                  <a:pt x="96" y="53"/>
                  <a:pt x="96" y="62"/>
                </a:cubicBezTo>
                <a:cubicBezTo>
                  <a:pt x="96" y="72"/>
                  <a:pt x="92" y="81"/>
                  <a:pt x="86" y="88"/>
                </a:cubicBezTo>
                <a:cubicBezTo>
                  <a:pt x="85" y="88"/>
                  <a:pt x="85" y="88"/>
                  <a:pt x="85" y="88"/>
                </a:cubicBezTo>
                <a:cubicBezTo>
                  <a:pt x="79" y="95"/>
                  <a:pt x="70" y="99"/>
                  <a:pt x="59" y="99"/>
                </a:cubicBezTo>
                <a:cubicBezTo>
                  <a:pt x="49" y="99"/>
                  <a:pt x="40" y="94"/>
                  <a:pt x="33" y="88"/>
                </a:cubicBezTo>
                <a:cubicBezTo>
                  <a:pt x="27" y="81"/>
                  <a:pt x="22" y="72"/>
                  <a:pt x="22" y="62"/>
                </a:cubicBezTo>
                <a:cubicBezTo>
                  <a:pt x="22" y="51"/>
                  <a:pt x="27" y="42"/>
                  <a:pt x="33" y="35"/>
                </a:cubicBezTo>
                <a:cubicBezTo>
                  <a:pt x="40" y="29"/>
                  <a:pt x="49" y="25"/>
                  <a:pt x="59" y="25"/>
                </a:cubicBezTo>
                <a:cubicBezTo>
                  <a:pt x="68" y="25"/>
                  <a:pt x="76" y="27"/>
                  <a:pt x="82" y="32"/>
                </a:cubicBezTo>
                <a:cubicBezTo>
                  <a:pt x="86" y="28"/>
                  <a:pt x="86" y="28"/>
                  <a:pt x="86" y="28"/>
                </a:cubicBezTo>
                <a:cubicBezTo>
                  <a:pt x="84" y="19"/>
                  <a:pt x="84" y="19"/>
                  <a:pt x="84" y="19"/>
                </a:cubicBezTo>
                <a:cubicBezTo>
                  <a:pt x="84" y="18"/>
                  <a:pt x="84" y="17"/>
                  <a:pt x="85" y="16"/>
                </a:cubicBezTo>
                <a:close/>
                <a:moveTo>
                  <a:pt x="107" y="47"/>
                </a:moveTo>
                <a:cubicBezTo>
                  <a:pt x="107" y="47"/>
                  <a:pt x="107" y="47"/>
                  <a:pt x="107" y="47"/>
                </a:cubicBezTo>
                <a:cubicBezTo>
                  <a:pt x="108" y="49"/>
                  <a:pt x="109" y="52"/>
                  <a:pt x="109" y="54"/>
                </a:cubicBezTo>
                <a:cubicBezTo>
                  <a:pt x="109" y="57"/>
                  <a:pt x="110" y="59"/>
                  <a:pt x="110" y="62"/>
                </a:cubicBezTo>
                <a:cubicBezTo>
                  <a:pt x="110" y="75"/>
                  <a:pt x="104" y="88"/>
                  <a:pt x="95" y="97"/>
                </a:cubicBezTo>
                <a:cubicBezTo>
                  <a:pt x="86" y="106"/>
                  <a:pt x="73" y="112"/>
                  <a:pt x="59" y="112"/>
                </a:cubicBezTo>
                <a:cubicBezTo>
                  <a:pt x="46" y="112"/>
                  <a:pt x="33" y="106"/>
                  <a:pt x="24" y="97"/>
                </a:cubicBezTo>
                <a:cubicBezTo>
                  <a:pt x="15" y="88"/>
                  <a:pt x="9" y="75"/>
                  <a:pt x="9" y="62"/>
                </a:cubicBezTo>
                <a:cubicBezTo>
                  <a:pt x="9" y="48"/>
                  <a:pt x="15" y="35"/>
                  <a:pt x="24" y="26"/>
                </a:cubicBezTo>
                <a:cubicBezTo>
                  <a:pt x="33" y="17"/>
                  <a:pt x="46" y="11"/>
                  <a:pt x="59" y="11"/>
                </a:cubicBezTo>
                <a:cubicBezTo>
                  <a:pt x="62" y="11"/>
                  <a:pt x="64" y="12"/>
                  <a:pt x="67" y="12"/>
                </a:cubicBezTo>
                <a:cubicBezTo>
                  <a:pt x="69" y="12"/>
                  <a:pt x="72" y="13"/>
                  <a:pt x="74" y="14"/>
                </a:cubicBezTo>
                <a:cubicBezTo>
                  <a:pt x="76" y="14"/>
                  <a:pt x="79" y="13"/>
                  <a:pt x="80" y="10"/>
                </a:cubicBezTo>
                <a:cubicBezTo>
                  <a:pt x="81" y="8"/>
                  <a:pt x="79" y="5"/>
                  <a:pt x="77" y="5"/>
                </a:cubicBezTo>
                <a:cubicBezTo>
                  <a:pt x="74" y="4"/>
                  <a:pt x="71" y="3"/>
                  <a:pt x="68" y="3"/>
                </a:cubicBezTo>
                <a:cubicBezTo>
                  <a:pt x="65" y="2"/>
                  <a:pt x="62" y="2"/>
                  <a:pt x="59" y="2"/>
                </a:cubicBezTo>
                <a:cubicBezTo>
                  <a:pt x="43" y="2"/>
                  <a:pt x="28" y="9"/>
                  <a:pt x="17" y="19"/>
                </a:cubicBezTo>
                <a:cubicBezTo>
                  <a:pt x="6" y="30"/>
                  <a:pt x="0" y="45"/>
                  <a:pt x="0" y="62"/>
                </a:cubicBezTo>
                <a:cubicBezTo>
                  <a:pt x="0" y="78"/>
                  <a:pt x="6" y="93"/>
                  <a:pt x="17" y="104"/>
                </a:cubicBezTo>
                <a:cubicBezTo>
                  <a:pt x="28" y="115"/>
                  <a:pt x="43" y="121"/>
                  <a:pt x="59" y="121"/>
                </a:cubicBezTo>
                <a:cubicBezTo>
                  <a:pt x="76" y="121"/>
                  <a:pt x="91" y="115"/>
                  <a:pt x="102" y="104"/>
                </a:cubicBezTo>
                <a:cubicBezTo>
                  <a:pt x="112" y="93"/>
                  <a:pt x="119" y="78"/>
                  <a:pt x="119" y="62"/>
                </a:cubicBezTo>
                <a:cubicBezTo>
                  <a:pt x="119" y="59"/>
                  <a:pt x="119" y="56"/>
                  <a:pt x="118" y="53"/>
                </a:cubicBezTo>
                <a:cubicBezTo>
                  <a:pt x="118" y="50"/>
                  <a:pt x="117" y="47"/>
                  <a:pt x="116" y="44"/>
                </a:cubicBezTo>
                <a:cubicBezTo>
                  <a:pt x="116" y="42"/>
                  <a:pt x="113" y="40"/>
                  <a:pt x="111" y="41"/>
                </a:cubicBezTo>
                <a:cubicBezTo>
                  <a:pt x="108" y="42"/>
                  <a:pt x="107" y="44"/>
                  <a:pt x="107" y="47"/>
                </a:cubicBezTo>
                <a:close/>
                <a:moveTo>
                  <a:pt x="59" y="45"/>
                </a:moveTo>
                <a:cubicBezTo>
                  <a:pt x="59" y="45"/>
                  <a:pt x="59" y="45"/>
                  <a:pt x="59" y="45"/>
                </a:cubicBezTo>
                <a:cubicBezTo>
                  <a:pt x="62" y="45"/>
                  <a:pt x="65" y="45"/>
                  <a:pt x="68" y="47"/>
                </a:cubicBezTo>
                <a:cubicBezTo>
                  <a:pt x="78" y="36"/>
                  <a:pt x="78" y="36"/>
                  <a:pt x="78" y="36"/>
                </a:cubicBezTo>
                <a:cubicBezTo>
                  <a:pt x="73" y="33"/>
                  <a:pt x="66" y="30"/>
                  <a:pt x="59" y="30"/>
                </a:cubicBezTo>
                <a:cubicBezTo>
                  <a:pt x="51" y="30"/>
                  <a:pt x="43" y="34"/>
                  <a:pt x="37" y="39"/>
                </a:cubicBezTo>
                <a:cubicBezTo>
                  <a:pt x="37" y="39"/>
                  <a:pt x="37" y="39"/>
                  <a:pt x="37" y="39"/>
                </a:cubicBezTo>
                <a:cubicBezTo>
                  <a:pt x="37" y="39"/>
                  <a:pt x="37" y="39"/>
                  <a:pt x="37" y="39"/>
                </a:cubicBezTo>
                <a:cubicBezTo>
                  <a:pt x="32" y="45"/>
                  <a:pt x="28" y="53"/>
                  <a:pt x="28" y="62"/>
                </a:cubicBezTo>
                <a:cubicBezTo>
                  <a:pt x="28" y="70"/>
                  <a:pt x="32" y="78"/>
                  <a:pt x="37" y="84"/>
                </a:cubicBezTo>
                <a:cubicBezTo>
                  <a:pt x="43" y="89"/>
                  <a:pt x="51" y="93"/>
                  <a:pt x="59" y="93"/>
                </a:cubicBezTo>
                <a:cubicBezTo>
                  <a:pt x="68" y="93"/>
                  <a:pt x="76" y="90"/>
                  <a:pt x="81" y="84"/>
                </a:cubicBezTo>
                <a:cubicBezTo>
                  <a:pt x="82" y="84"/>
                  <a:pt x="82" y="84"/>
                  <a:pt x="82" y="84"/>
                </a:cubicBezTo>
                <a:cubicBezTo>
                  <a:pt x="87" y="78"/>
                  <a:pt x="91" y="70"/>
                  <a:pt x="91" y="62"/>
                </a:cubicBezTo>
                <a:cubicBezTo>
                  <a:pt x="91" y="55"/>
                  <a:pt x="88" y="48"/>
                  <a:pt x="85" y="43"/>
                </a:cubicBezTo>
                <a:cubicBezTo>
                  <a:pt x="74" y="53"/>
                  <a:pt x="74" y="53"/>
                  <a:pt x="74" y="53"/>
                </a:cubicBezTo>
                <a:cubicBezTo>
                  <a:pt x="76" y="56"/>
                  <a:pt x="76" y="59"/>
                  <a:pt x="76" y="62"/>
                </a:cubicBezTo>
                <a:cubicBezTo>
                  <a:pt x="76" y="66"/>
                  <a:pt x="75" y="71"/>
                  <a:pt x="71" y="74"/>
                </a:cubicBezTo>
                <a:cubicBezTo>
                  <a:pt x="71" y="74"/>
                  <a:pt x="71" y="74"/>
                  <a:pt x="71" y="74"/>
                </a:cubicBezTo>
                <a:cubicBezTo>
                  <a:pt x="68" y="77"/>
                  <a:pt x="64" y="79"/>
                  <a:pt x="59" y="79"/>
                </a:cubicBezTo>
                <a:cubicBezTo>
                  <a:pt x="55" y="79"/>
                  <a:pt x="50" y="77"/>
                  <a:pt x="47" y="74"/>
                </a:cubicBezTo>
                <a:cubicBezTo>
                  <a:pt x="44" y="71"/>
                  <a:pt x="42" y="66"/>
                  <a:pt x="42" y="62"/>
                </a:cubicBezTo>
                <a:cubicBezTo>
                  <a:pt x="42" y="57"/>
                  <a:pt x="44" y="53"/>
                  <a:pt x="47" y="50"/>
                </a:cubicBezTo>
                <a:cubicBezTo>
                  <a:pt x="47" y="50"/>
                  <a:pt x="47" y="50"/>
                  <a:pt x="47" y="50"/>
                </a:cubicBezTo>
                <a:cubicBezTo>
                  <a:pt x="50" y="47"/>
                  <a:pt x="55" y="45"/>
                  <a:pt x="59" y="45"/>
                </a:cubicBezTo>
                <a:close/>
                <a:moveTo>
                  <a:pt x="63" y="51"/>
                </a:moveTo>
                <a:cubicBezTo>
                  <a:pt x="63" y="51"/>
                  <a:pt x="63" y="51"/>
                  <a:pt x="63" y="51"/>
                </a:cubicBezTo>
                <a:cubicBezTo>
                  <a:pt x="62" y="51"/>
                  <a:pt x="61" y="50"/>
                  <a:pt x="59" y="50"/>
                </a:cubicBezTo>
                <a:cubicBezTo>
                  <a:pt x="56" y="50"/>
                  <a:pt x="53" y="52"/>
                  <a:pt x="51" y="54"/>
                </a:cubicBezTo>
                <a:cubicBezTo>
                  <a:pt x="49" y="56"/>
                  <a:pt x="48" y="58"/>
                  <a:pt x="48" y="62"/>
                </a:cubicBezTo>
                <a:cubicBezTo>
                  <a:pt x="48" y="65"/>
                  <a:pt x="49" y="68"/>
                  <a:pt x="51" y="70"/>
                </a:cubicBezTo>
                <a:cubicBezTo>
                  <a:pt x="53" y="72"/>
                  <a:pt x="56" y="73"/>
                  <a:pt x="59" y="73"/>
                </a:cubicBezTo>
                <a:cubicBezTo>
                  <a:pt x="63" y="73"/>
                  <a:pt x="65" y="72"/>
                  <a:pt x="67" y="70"/>
                </a:cubicBezTo>
                <a:cubicBezTo>
                  <a:pt x="67" y="70"/>
                  <a:pt x="67" y="70"/>
                  <a:pt x="67" y="70"/>
                </a:cubicBezTo>
                <a:cubicBezTo>
                  <a:pt x="69" y="68"/>
                  <a:pt x="71" y="65"/>
                  <a:pt x="71" y="62"/>
                </a:cubicBezTo>
                <a:cubicBezTo>
                  <a:pt x="71" y="60"/>
                  <a:pt x="71" y="59"/>
                  <a:pt x="70" y="58"/>
                </a:cubicBezTo>
                <a:cubicBezTo>
                  <a:pt x="63" y="65"/>
                  <a:pt x="63" y="65"/>
                  <a:pt x="63" y="65"/>
                </a:cubicBezTo>
                <a:cubicBezTo>
                  <a:pt x="61" y="67"/>
                  <a:pt x="58" y="67"/>
                  <a:pt x="56" y="65"/>
                </a:cubicBezTo>
                <a:cubicBezTo>
                  <a:pt x="54" y="63"/>
                  <a:pt x="54" y="60"/>
                  <a:pt x="56" y="58"/>
                </a:cubicBezTo>
                <a:cubicBezTo>
                  <a:pt x="63" y="51"/>
                  <a:pt x="63" y="51"/>
                  <a:pt x="63" y="51"/>
                </a:cubicBezTo>
                <a:close/>
                <a:moveTo>
                  <a:pt x="101" y="8"/>
                </a:moveTo>
                <a:cubicBezTo>
                  <a:pt x="101" y="8"/>
                  <a:pt x="101" y="8"/>
                  <a:pt x="101" y="8"/>
                </a:cubicBezTo>
                <a:cubicBezTo>
                  <a:pt x="90" y="19"/>
                  <a:pt x="90" y="19"/>
                  <a:pt x="90" y="19"/>
                </a:cubicBezTo>
                <a:cubicBezTo>
                  <a:pt x="92" y="25"/>
                  <a:pt x="92" y="25"/>
                  <a:pt x="92" y="25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1" y="8"/>
                  <a:pt x="101" y="8"/>
                  <a:pt x="101" y="8"/>
                </a:cubicBezTo>
                <a:close/>
                <a:moveTo>
                  <a:pt x="107" y="18"/>
                </a:moveTo>
                <a:cubicBezTo>
                  <a:pt x="107" y="18"/>
                  <a:pt x="107" y="18"/>
                  <a:pt x="107" y="18"/>
                </a:cubicBezTo>
                <a:cubicBezTo>
                  <a:pt x="96" y="29"/>
                  <a:pt x="96" y="29"/>
                  <a:pt x="96" y="29"/>
                </a:cubicBezTo>
                <a:cubicBezTo>
                  <a:pt x="102" y="31"/>
                  <a:pt x="102" y="31"/>
                  <a:pt x="102" y="31"/>
                </a:cubicBezTo>
                <a:cubicBezTo>
                  <a:pt x="113" y="20"/>
                  <a:pt x="113" y="20"/>
                  <a:pt x="113" y="20"/>
                </a:cubicBezTo>
                <a:cubicBezTo>
                  <a:pt x="107" y="18"/>
                  <a:pt x="107" y="18"/>
                  <a:pt x="107" y="1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lIns="91467" tIns="45734" rIns="91467" bIns="45734"/>
          <a:lstStyle/>
          <a:p>
            <a:pPr eaLnBrk="1" hangingPunct="1">
              <a:defRPr/>
            </a:pPr>
            <a:endParaRPr lang="zh-CN" altLang="en-US"/>
          </a:p>
        </p:txBody>
      </p:sp>
      <p:sp>
        <p:nvSpPr>
          <p:cNvPr id="50" name="Freeform 24"/>
          <p:cNvSpPr>
            <a:spLocks noEditPoints="1"/>
          </p:cNvSpPr>
          <p:nvPr/>
        </p:nvSpPr>
        <p:spPr bwMode="auto">
          <a:xfrm>
            <a:off x="5916356" y="971203"/>
            <a:ext cx="168275" cy="242888"/>
          </a:xfrm>
          <a:custGeom>
            <a:avLst/>
            <a:gdLst>
              <a:gd name="T0" fmla="*/ 3 w 85"/>
              <a:gd name="T1" fmla="*/ 84 h 122"/>
              <a:gd name="T2" fmla="*/ 17 w 85"/>
              <a:gd name="T3" fmla="*/ 81 h 122"/>
              <a:gd name="T4" fmla="*/ 27 w 85"/>
              <a:gd name="T5" fmla="*/ 51 h 122"/>
              <a:gd name="T6" fmla="*/ 27 w 85"/>
              <a:gd name="T7" fmla="*/ 51 h 122"/>
              <a:gd name="T8" fmla="*/ 27 w 85"/>
              <a:gd name="T9" fmla="*/ 21 h 122"/>
              <a:gd name="T10" fmla="*/ 38 w 85"/>
              <a:gd name="T11" fmla="*/ 15 h 122"/>
              <a:gd name="T12" fmla="*/ 43 w 85"/>
              <a:gd name="T13" fmla="*/ 0 h 122"/>
              <a:gd name="T14" fmla="*/ 48 w 85"/>
              <a:gd name="T15" fmla="*/ 15 h 122"/>
              <a:gd name="T16" fmla="*/ 65 w 85"/>
              <a:gd name="T17" fmla="*/ 36 h 122"/>
              <a:gd name="T18" fmla="*/ 58 w 85"/>
              <a:gd name="T19" fmla="*/ 52 h 122"/>
              <a:gd name="T20" fmla="*/ 69 w 85"/>
              <a:gd name="T21" fmla="*/ 81 h 122"/>
              <a:gd name="T22" fmla="*/ 83 w 85"/>
              <a:gd name="T23" fmla="*/ 84 h 122"/>
              <a:gd name="T24" fmla="*/ 72 w 85"/>
              <a:gd name="T25" fmla="*/ 86 h 122"/>
              <a:gd name="T26" fmla="*/ 81 w 85"/>
              <a:gd name="T27" fmla="*/ 111 h 122"/>
              <a:gd name="T28" fmla="*/ 85 w 85"/>
              <a:gd name="T29" fmla="*/ 117 h 122"/>
              <a:gd name="T30" fmla="*/ 79 w 85"/>
              <a:gd name="T31" fmla="*/ 120 h 122"/>
              <a:gd name="T32" fmla="*/ 76 w 85"/>
              <a:gd name="T33" fmla="*/ 113 h 122"/>
              <a:gd name="T34" fmla="*/ 61 w 85"/>
              <a:gd name="T35" fmla="*/ 86 h 122"/>
              <a:gd name="T36" fmla="*/ 48 w 85"/>
              <a:gd name="T37" fmla="*/ 90 h 122"/>
              <a:gd name="T38" fmla="*/ 38 w 85"/>
              <a:gd name="T39" fmla="*/ 90 h 122"/>
              <a:gd name="T40" fmla="*/ 24 w 85"/>
              <a:gd name="T41" fmla="*/ 86 h 122"/>
              <a:gd name="T42" fmla="*/ 9 w 85"/>
              <a:gd name="T43" fmla="*/ 113 h 122"/>
              <a:gd name="T44" fmla="*/ 6 w 85"/>
              <a:gd name="T45" fmla="*/ 120 h 122"/>
              <a:gd name="T46" fmla="*/ 1 w 85"/>
              <a:gd name="T47" fmla="*/ 117 h 122"/>
              <a:gd name="T48" fmla="*/ 4 w 85"/>
              <a:gd name="T49" fmla="*/ 111 h 122"/>
              <a:gd name="T50" fmla="*/ 14 w 85"/>
              <a:gd name="T51" fmla="*/ 86 h 122"/>
              <a:gd name="T52" fmla="*/ 38 w 85"/>
              <a:gd name="T53" fmla="*/ 81 h 122"/>
              <a:gd name="T54" fmla="*/ 38 w 85"/>
              <a:gd name="T55" fmla="*/ 77 h 122"/>
              <a:gd name="T56" fmla="*/ 48 w 85"/>
              <a:gd name="T57" fmla="*/ 77 h 122"/>
              <a:gd name="T58" fmla="*/ 58 w 85"/>
              <a:gd name="T59" fmla="*/ 81 h 122"/>
              <a:gd name="T60" fmla="*/ 38 w 85"/>
              <a:gd name="T61" fmla="*/ 57 h 122"/>
              <a:gd name="T62" fmla="*/ 38 w 85"/>
              <a:gd name="T63" fmla="*/ 81 h 122"/>
              <a:gd name="T64" fmla="*/ 52 w 85"/>
              <a:gd name="T65" fmla="*/ 27 h 122"/>
              <a:gd name="T66" fmla="*/ 34 w 85"/>
              <a:gd name="T67" fmla="*/ 27 h 122"/>
              <a:gd name="T68" fmla="*/ 34 w 85"/>
              <a:gd name="T69" fmla="*/ 45 h 122"/>
              <a:gd name="T70" fmla="*/ 48 w 85"/>
              <a:gd name="T71" fmla="*/ 47 h 122"/>
              <a:gd name="T72" fmla="*/ 52 w 85"/>
              <a:gd name="T73" fmla="*/ 45 h 122"/>
              <a:gd name="T74" fmla="*/ 52 w 85"/>
              <a:gd name="T75" fmla="*/ 27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5" h="122">
                <a:moveTo>
                  <a:pt x="6" y="86"/>
                </a:moveTo>
                <a:cubicBezTo>
                  <a:pt x="4" y="86"/>
                  <a:pt x="3" y="85"/>
                  <a:pt x="3" y="84"/>
                </a:cubicBezTo>
                <a:cubicBezTo>
                  <a:pt x="3" y="82"/>
                  <a:pt x="4" y="81"/>
                  <a:pt x="6" y="81"/>
                </a:cubicBezTo>
                <a:cubicBezTo>
                  <a:pt x="17" y="81"/>
                  <a:pt x="17" y="81"/>
                  <a:pt x="17" y="81"/>
                </a:cubicBezTo>
                <a:cubicBezTo>
                  <a:pt x="30" y="54"/>
                  <a:pt x="30" y="54"/>
                  <a:pt x="30" y="54"/>
                </a:cubicBezTo>
                <a:cubicBezTo>
                  <a:pt x="29" y="53"/>
                  <a:pt x="28" y="52"/>
                  <a:pt x="27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3" y="47"/>
                  <a:pt x="21" y="42"/>
                  <a:pt x="21" y="36"/>
                </a:cubicBezTo>
                <a:cubicBezTo>
                  <a:pt x="21" y="30"/>
                  <a:pt x="23" y="25"/>
                  <a:pt x="27" y="21"/>
                </a:cubicBezTo>
                <a:cubicBezTo>
                  <a:pt x="28" y="20"/>
                  <a:pt x="28" y="20"/>
                  <a:pt x="28" y="20"/>
                </a:cubicBezTo>
                <a:cubicBezTo>
                  <a:pt x="30" y="18"/>
                  <a:pt x="34" y="16"/>
                  <a:pt x="38" y="15"/>
                </a:cubicBezTo>
                <a:cubicBezTo>
                  <a:pt x="38" y="5"/>
                  <a:pt x="38" y="5"/>
                  <a:pt x="38" y="5"/>
                </a:cubicBezTo>
                <a:cubicBezTo>
                  <a:pt x="38" y="2"/>
                  <a:pt x="40" y="0"/>
                  <a:pt x="43" y="0"/>
                </a:cubicBezTo>
                <a:cubicBezTo>
                  <a:pt x="45" y="0"/>
                  <a:pt x="48" y="2"/>
                  <a:pt x="48" y="5"/>
                </a:cubicBezTo>
                <a:cubicBezTo>
                  <a:pt x="48" y="15"/>
                  <a:pt x="48" y="15"/>
                  <a:pt x="48" y="15"/>
                </a:cubicBezTo>
                <a:cubicBezTo>
                  <a:pt x="52" y="16"/>
                  <a:pt x="55" y="18"/>
                  <a:pt x="58" y="21"/>
                </a:cubicBezTo>
                <a:cubicBezTo>
                  <a:pt x="62" y="25"/>
                  <a:pt x="65" y="30"/>
                  <a:pt x="65" y="36"/>
                </a:cubicBezTo>
                <a:cubicBezTo>
                  <a:pt x="65" y="42"/>
                  <a:pt x="62" y="47"/>
                  <a:pt x="58" y="51"/>
                </a:cubicBezTo>
                <a:cubicBezTo>
                  <a:pt x="58" y="52"/>
                  <a:pt x="58" y="52"/>
                  <a:pt x="58" y="52"/>
                </a:cubicBezTo>
                <a:cubicBezTo>
                  <a:pt x="57" y="52"/>
                  <a:pt x="57" y="53"/>
                  <a:pt x="56" y="54"/>
                </a:cubicBezTo>
                <a:cubicBezTo>
                  <a:pt x="69" y="81"/>
                  <a:pt x="69" y="81"/>
                  <a:pt x="69" y="81"/>
                </a:cubicBezTo>
                <a:cubicBezTo>
                  <a:pt x="80" y="81"/>
                  <a:pt x="80" y="81"/>
                  <a:pt x="80" y="81"/>
                </a:cubicBezTo>
                <a:cubicBezTo>
                  <a:pt x="81" y="81"/>
                  <a:pt x="83" y="82"/>
                  <a:pt x="83" y="84"/>
                </a:cubicBezTo>
                <a:cubicBezTo>
                  <a:pt x="83" y="85"/>
                  <a:pt x="81" y="86"/>
                  <a:pt x="80" y="86"/>
                </a:cubicBezTo>
                <a:cubicBezTo>
                  <a:pt x="72" y="86"/>
                  <a:pt x="72" y="86"/>
                  <a:pt x="72" y="86"/>
                </a:cubicBezTo>
                <a:cubicBezTo>
                  <a:pt x="81" y="107"/>
                  <a:pt x="81" y="107"/>
                  <a:pt x="81" y="107"/>
                </a:cubicBezTo>
                <a:cubicBezTo>
                  <a:pt x="82" y="108"/>
                  <a:pt x="82" y="110"/>
                  <a:pt x="81" y="111"/>
                </a:cubicBezTo>
                <a:cubicBezTo>
                  <a:pt x="82" y="113"/>
                  <a:pt x="82" y="113"/>
                  <a:pt x="82" y="113"/>
                </a:cubicBezTo>
                <a:cubicBezTo>
                  <a:pt x="85" y="117"/>
                  <a:pt x="85" y="117"/>
                  <a:pt x="85" y="117"/>
                </a:cubicBezTo>
                <a:cubicBezTo>
                  <a:pt x="85" y="119"/>
                  <a:pt x="85" y="121"/>
                  <a:pt x="83" y="121"/>
                </a:cubicBezTo>
                <a:cubicBezTo>
                  <a:pt x="82" y="122"/>
                  <a:pt x="80" y="121"/>
                  <a:pt x="79" y="120"/>
                </a:cubicBezTo>
                <a:cubicBezTo>
                  <a:pt x="77" y="116"/>
                  <a:pt x="77" y="116"/>
                  <a:pt x="77" y="116"/>
                </a:cubicBezTo>
                <a:cubicBezTo>
                  <a:pt x="76" y="113"/>
                  <a:pt x="76" y="113"/>
                  <a:pt x="76" y="113"/>
                </a:cubicBezTo>
                <a:cubicBezTo>
                  <a:pt x="75" y="113"/>
                  <a:pt x="74" y="112"/>
                  <a:pt x="73" y="111"/>
                </a:cubicBezTo>
                <a:cubicBezTo>
                  <a:pt x="61" y="86"/>
                  <a:pt x="61" y="86"/>
                  <a:pt x="61" y="86"/>
                </a:cubicBezTo>
                <a:cubicBezTo>
                  <a:pt x="48" y="86"/>
                  <a:pt x="48" y="86"/>
                  <a:pt x="48" y="86"/>
                </a:cubicBezTo>
                <a:cubicBezTo>
                  <a:pt x="48" y="90"/>
                  <a:pt x="48" y="90"/>
                  <a:pt x="48" y="90"/>
                </a:cubicBezTo>
                <a:cubicBezTo>
                  <a:pt x="48" y="93"/>
                  <a:pt x="45" y="95"/>
                  <a:pt x="43" y="95"/>
                </a:cubicBezTo>
                <a:cubicBezTo>
                  <a:pt x="40" y="95"/>
                  <a:pt x="38" y="93"/>
                  <a:pt x="38" y="90"/>
                </a:cubicBezTo>
                <a:cubicBezTo>
                  <a:pt x="38" y="86"/>
                  <a:pt x="38" y="86"/>
                  <a:pt x="38" y="86"/>
                </a:cubicBezTo>
                <a:cubicBezTo>
                  <a:pt x="24" y="86"/>
                  <a:pt x="24" y="86"/>
                  <a:pt x="24" y="86"/>
                </a:cubicBezTo>
                <a:cubicBezTo>
                  <a:pt x="13" y="111"/>
                  <a:pt x="13" y="111"/>
                  <a:pt x="13" y="111"/>
                </a:cubicBezTo>
                <a:cubicBezTo>
                  <a:pt x="12" y="112"/>
                  <a:pt x="11" y="113"/>
                  <a:pt x="9" y="113"/>
                </a:cubicBezTo>
                <a:cubicBezTo>
                  <a:pt x="8" y="116"/>
                  <a:pt x="8" y="116"/>
                  <a:pt x="8" y="116"/>
                </a:cubicBezTo>
                <a:cubicBezTo>
                  <a:pt x="6" y="120"/>
                  <a:pt x="6" y="120"/>
                  <a:pt x="6" y="120"/>
                </a:cubicBezTo>
                <a:cubicBezTo>
                  <a:pt x="6" y="121"/>
                  <a:pt x="4" y="122"/>
                  <a:pt x="2" y="121"/>
                </a:cubicBezTo>
                <a:cubicBezTo>
                  <a:pt x="1" y="121"/>
                  <a:pt x="0" y="119"/>
                  <a:pt x="1" y="117"/>
                </a:cubicBezTo>
                <a:cubicBezTo>
                  <a:pt x="3" y="113"/>
                  <a:pt x="3" y="113"/>
                  <a:pt x="3" y="113"/>
                </a:cubicBezTo>
                <a:cubicBezTo>
                  <a:pt x="4" y="111"/>
                  <a:pt x="4" y="111"/>
                  <a:pt x="4" y="111"/>
                </a:cubicBezTo>
                <a:cubicBezTo>
                  <a:pt x="4" y="110"/>
                  <a:pt x="3" y="108"/>
                  <a:pt x="4" y="107"/>
                </a:cubicBezTo>
                <a:cubicBezTo>
                  <a:pt x="14" y="86"/>
                  <a:pt x="14" y="86"/>
                  <a:pt x="14" y="86"/>
                </a:cubicBezTo>
                <a:cubicBezTo>
                  <a:pt x="6" y="86"/>
                  <a:pt x="6" y="86"/>
                  <a:pt x="6" y="86"/>
                </a:cubicBezTo>
                <a:close/>
                <a:moveTo>
                  <a:pt x="38" y="81"/>
                </a:moveTo>
                <a:cubicBezTo>
                  <a:pt x="38" y="81"/>
                  <a:pt x="38" y="81"/>
                  <a:pt x="38" y="81"/>
                </a:cubicBezTo>
                <a:cubicBezTo>
                  <a:pt x="38" y="77"/>
                  <a:pt x="38" y="77"/>
                  <a:pt x="38" y="77"/>
                </a:cubicBezTo>
                <a:cubicBezTo>
                  <a:pt x="38" y="75"/>
                  <a:pt x="40" y="72"/>
                  <a:pt x="43" y="72"/>
                </a:cubicBezTo>
                <a:cubicBezTo>
                  <a:pt x="45" y="72"/>
                  <a:pt x="48" y="75"/>
                  <a:pt x="48" y="77"/>
                </a:cubicBezTo>
                <a:cubicBezTo>
                  <a:pt x="48" y="81"/>
                  <a:pt x="48" y="81"/>
                  <a:pt x="48" y="81"/>
                </a:cubicBezTo>
                <a:cubicBezTo>
                  <a:pt x="58" y="81"/>
                  <a:pt x="58" y="81"/>
                  <a:pt x="58" y="81"/>
                </a:cubicBezTo>
                <a:cubicBezTo>
                  <a:pt x="47" y="57"/>
                  <a:pt x="47" y="57"/>
                  <a:pt x="47" y="57"/>
                </a:cubicBezTo>
                <a:cubicBezTo>
                  <a:pt x="44" y="58"/>
                  <a:pt x="41" y="58"/>
                  <a:pt x="38" y="57"/>
                </a:cubicBezTo>
                <a:cubicBezTo>
                  <a:pt x="27" y="81"/>
                  <a:pt x="27" y="81"/>
                  <a:pt x="27" y="81"/>
                </a:cubicBezTo>
                <a:cubicBezTo>
                  <a:pt x="38" y="81"/>
                  <a:pt x="38" y="81"/>
                  <a:pt x="38" y="81"/>
                </a:cubicBezTo>
                <a:close/>
                <a:moveTo>
                  <a:pt x="52" y="27"/>
                </a:moveTo>
                <a:cubicBezTo>
                  <a:pt x="52" y="27"/>
                  <a:pt x="52" y="27"/>
                  <a:pt x="52" y="27"/>
                </a:cubicBezTo>
                <a:cubicBezTo>
                  <a:pt x="47" y="22"/>
                  <a:pt x="39" y="22"/>
                  <a:pt x="34" y="27"/>
                </a:cubicBezTo>
                <a:cubicBezTo>
                  <a:pt x="34" y="27"/>
                  <a:pt x="34" y="27"/>
                  <a:pt x="34" y="27"/>
                </a:cubicBezTo>
                <a:cubicBezTo>
                  <a:pt x="32" y="30"/>
                  <a:pt x="30" y="33"/>
                  <a:pt x="30" y="36"/>
                </a:cubicBezTo>
                <a:cubicBezTo>
                  <a:pt x="30" y="39"/>
                  <a:pt x="32" y="43"/>
                  <a:pt x="34" y="45"/>
                </a:cubicBezTo>
                <a:cubicBezTo>
                  <a:pt x="38" y="48"/>
                  <a:pt x="43" y="49"/>
                  <a:pt x="48" y="47"/>
                </a:cubicBezTo>
                <a:cubicBezTo>
                  <a:pt x="48" y="47"/>
                  <a:pt x="48" y="47"/>
                  <a:pt x="48" y="47"/>
                </a:cubicBezTo>
                <a:cubicBezTo>
                  <a:pt x="49" y="47"/>
                  <a:pt x="50" y="46"/>
                  <a:pt x="51" y="45"/>
                </a:cubicBezTo>
                <a:cubicBezTo>
                  <a:pt x="52" y="45"/>
                  <a:pt x="52" y="45"/>
                  <a:pt x="52" y="45"/>
                </a:cubicBezTo>
                <a:cubicBezTo>
                  <a:pt x="54" y="43"/>
                  <a:pt x="55" y="39"/>
                  <a:pt x="55" y="36"/>
                </a:cubicBezTo>
                <a:cubicBezTo>
                  <a:pt x="55" y="33"/>
                  <a:pt x="54" y="30"/>
                  <a:pt x="52" y="27"/>
                </a:cubicBezTo>
                <a:cubicBezTo>
                  <a:pt x="52" y="27"/>
                  <a:pt x="52" y="27"/>
                  <a:pt x="52" y="2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lIns="91467" tIns="45734" rIns="91467" bIns="45734"/>
          <a:lstStyle/>
          <a:p>
            <a:pPr eaLnBrk="1" hangingPunct="1">
              <a:defRPr/>
            </a:pPr>
            <a:endParaRPr lang="zh-CN" altLang="en-US"/>
          </a:p>
        </p:txBody>
      </p:sp>
      <p:sp>
        <p:nvSpPr>
          <p:cNvPr id="51" name="Freeform 25"/>
          <p:cNvSpPr>
            <a:spLocks noEditPoints="1"/>
          </p:cNvSpPr>
          <p:nvPr/>
        </p:nvSpPr>
        <p:spPr bwMode="auto">
          <a:xfrm>
            <a:off x="5956996" y="2517336"/>
            <a:ext cx="244475" cy="258762"/>
          </a:xfrm>
          <a:custGeom>
            <a:avLst/>
            <a:gdLst>
              <a:gd name="T0" fmla="*/ 108 w 123"/>
              <a:gd name="T1" fmla="*/ 62 h 130"/>
              <a:gd name="T2" fmla="*/ 84 w 123"/>
              <a:gd name="T3" fmla="*/ 26 h 130"/>
              <a:gd name="T4" fmla="*/ 41 w 123"/>
              <a:gd name="T5" fmla="*/ 23 h 130"/>
              <a:gd name="T6" fmla="*/ 37 w 123"/>
              <a:gd name="T7" fmla="*/ 26 h 130"/>
              <a:gd name="T8" fmla="*/ 17 w 123"/>
              <a:gd name="T9" fmla="*/ 65 h 130"/>
              <a:gd name="T10" fmla="*/ 37 w 123"/>
              <a:gd name="T11" fmla="*/ 103 h 130"/>
              <a:gd name="T12" fmla="*/ 41 w 123"/>
              <a:gd name="T13" fmla="*/ 106 h 130"/>
              <a:gd name="T14" fmla="*/ 84 w 123"/>
              <a:gd name="T15" fmla="*/ 103 h 130"/>
              <a:gd name="T16" fmla="*/ 108 w 123"/>
              <a:gd name="T17" fmla="*/ 67 h 130"/>
              <a:gd name="T18" fmla="*/ 88 w 123"/>
              <a:gd name="T19" fmla="*/ 32 h 130"/>
              <a:gd name="T20" fmla="*/ 103 w 123"/>
              <a:gd name="T21" fmla="*/ 59 h 130"/>
              <a:gd name="T22" fmla="*/ 90 w 123"/>
              <a:gd name="T23" fmla="*/ 49 h 130"/>
              <a:gd name="T24" fmla="*/ 88 w 123"/>
              <a:gd name="T25" fmla="*/ 32 h 130"/>
              <a:gd name="T26" fmla="*/ 99 w 123"/>
              <a:gd name="T27" fmla="*/ 65 h 130"/>
              <a:gd name="T28" fmla="*/ 90 w 123"/>
              <a:gd name="T29" fmla="*/ 56 h 130"/>
              <a:gd name="T30" fmla="*/ 83 w 123"/>
              <a:gd name="T31" fmla="*/ 44 h 130"/>
              <a:gd name="T32" fmla="*/ 69 w 123"/>
              <a:gd name="T33" fmla="*/ 36 h 130"/>
              <a:gd name="T34" fmla="*/ 83 w 123"/>
              <a:gd name="T35" fmla="*/ 44 h 130"/>
              <a:gd name="T36" fmla="*/ 46 w 123"/>
              <a:gd name="T37" fmla="*/ 26 h 130"/>
              <a:gd name="T38" fmla="*/ 78 w 123"/>
              <a:gd name="T39" fmla="*/ 27 h 130"/>
              <a:gd name="T40" fmla="*/ 45 w 123"/>
              <a:gd name="T41" fmla="*/ 27 h 130"/>
              <a:gd name="T42" fmla="*/ 43 w 123"/>
              <a:gd name="T43" fmla="*/ 33 h 130"/>
              <a:gd name="T44" fmla="*/ 55 w 123"/>
              <a:gd name="T45" fmla="*/ 36 h 130"/>
              <a:gd name="T46" fmla="*/ 43 w 123"/>
              <a:gd name="T47" fmla="*/ 33 h 130"/>
              <a:gd name="T48" fmla="*/ 36 w 123"/>
              <a:gd name="T49" fmla="*/ 98 h 130"/>
              <a:gd name="T50" fmla="*/ 21 w 123"/>
              <a:gd name="T51" fmla="*/ 69 h 130"/>
              <a:gd name="T52" fmla="*/ 38 w 123"/>
              <a:gd name="T53" fmla="*/ 98 h 130"/>
              <a:gd name="T54" fmla="*/ 25 w 123"/>
              <a:gd name="T55" fmla="*/ 65 h 130"/>
              <a:gd name="T56" fmla="*/ 33 w 123"/>
              <a:gd name="T57" fmla="*/ 56 h 130"/>
              <a:gd name="T58" fmla="*/ 25 w 123"/>
              <a:gd name="T59" fmla="*/ 65 h 130"/>
              <a:gd name="T60" fmla="*/ 34 w 123"/>
              <a:gd name="T61" fmla="*/ 49 h 130"/>
              <a:gd name="T62" fmla="*/ 20 w 123"/>
              <a:gd name="T63" fmla="*/ 59 h 130"/>
              <a:gd name="T64" fmla="*/ 38 w 123"/>
              <a:gd name="T65" fmla="*/ 32 h 130"/>
              <a:gd name="T66" fmla="*/ 41 w 123"/>
              <a:gd name="T67" fmla="*/ 85 h 130"/>
              <a:gd name="T68" fmla="*/ 55 w 123"/>
              <a:gd name="T69" fmla="*/ 93 h 130"/>
              <a:gd name="T70" fmla="*/ 41 w 123"/>
              <a:gd name="T71" fmla="*/ 85 h 130"/>
              <a:gd name="T72" fmla="*/ 78 w 123"/>
              <a:gd name="T73" fmla="*/ 104 h 130"/>
              <a:gd name="T74" fmla="*/ 45 w 123"/>
              <a:gd name="T75" fmla="*/ 102 h 130"/>
              <a:gd name="T76" fmla="*/ 78 w 123"/>
              <a:gd name="T77" fmla="*/ 102 h 130"/>
              <a:gd name="T78" fmla="*/ 80 w 123"/>
              <a:gd name="T79" fmla="*/ 97 h 130"/>
              <a:gd name="T80" fmla="*/ 69 w 123"/>
              <a:gd name="T81" fmla="*/ 93 h 130"/>
              <a:gd name="T82" fmla="*/ 80 w 123"/>
              <a:gd name="T83" fmla="*/ 97 h 130"/>
              <a:gd name="T84" fmla="*/ 84 w 123"/>
              <a:gd name="T85" fmla="*/ 78 h 130"/>
              <a:gd name="T86" fmla="*/ 39 w 123"/>
              <a:gd name="T87" fmla="*/ 78 h 130"/>
              <a:gd name="T88" fmla="*/ 62 w 123"/>
              <a:gd name="T89" fmla="*/ 39 h 130"/>
              <a:gd name="T90" fmla="*/ 84 w 123"/>
              <a:gd name="T91" fmla="*/ 78 h 130"/>
              <a:gd name="T92" fmla="*/ 88 w 123"/>
              <a:gd name="T93" fmla="*/ 98 h 130"/>
              <a:gd name="T94" fmla="*/ 90 w 123"/>
              <a:gd name="T95" fmla="*/ 81 h 130"/>
              <a:gd name="T96" fmla="*/ 103 w 123"/>
              <a:gd name="T97" fmla="*/ 70 h 130"/>
              <a:gd name="T98" fmla="*/ 62 w 123"/>
              <a:gd name="T99" fmla="*/ 47 h 130"/>
              <a:gd name="T100" fmla="*/ 44 w 123"/>
              <a:gd name="T101" fmla="*/ 65 h 130"/>
              <a:gd name="T102" fmla="*/ 79 w 123"/>
              <a:gd name="T103" fmla="*/ 65 h 130"/>
              <a:gd name="T104" fmla="*/ 62 w 123"/>
              <a:gd name="T105" fmla="*/ 73 h 130"/>
              <a:gd name="T106" fmla="*/ 54 w 123"/>
              <a:gd name="T107" fmla="*/ 65 h 130"/>
              <a:gd name="T108" fmla="*/ 70 w 123"/>
              <a:gd name="T109" fmla="*/ 65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3" h="130">
                <a:moveTo>
                  <a:pt x="106" y="65"/>
                </a:moveTo>
                <a:cubicBezTo>
                  <a:pt x="107" y="64"/>
                  <a:pt x="107" y="63"/>
                  <a:pt x="108" y="62"/>
                </a:cubicBezTo>
                <a:cubicBezTo>
                  <a:pt x="123" y="41"/>
                  <a:pt x="113" y="23"/>
                  <a:pt x="87" y="26"/>
                </a:cubicBezTo>
                <a:cubicBezTo>
                  <a:pt x="86" y="26"/>
                  <a:pt x="85" y="26"/>
                  <a:pt x="84" y="26"/>
                </a:cubicBezTo>
                <a:cubicBezTo>
                  <a:pt x="84" y="25"/>
                  <a:pt x="83" y="24"/>
                  <a:pt x="83" y="23"/>
                </a:cubicBezTo>
                <a:cubicBezTo>
                  <a:pt x="72" y="0"/>
                  <a:pt x="52" y="0"/>
                  <a:pt x="41" y="23"/>
                </a:cubicBezTo>
                <a:cubicBezTo>
                  <a:pt x="40" y="24"/>
                  <a:pt x="40" y="25"/>
                  <a:pt x="40" y="26"/>
                </a:cubicBezTo>
                <a:cubicBezTo>
                  <a:pt x="39" y="26"/>
                  <a:pt x="37" y="26"/>
                  <a:pt x="37" y="26"/>
                </a:cubicBezTo>
                <a:cubicBezTo>
                  <a:pt x="10" y="23"/>
                  <a:pt x="0" y="40"/>
                  <a:pt x="16" y="62"/>
                </a:cubicBezTo>
                <a:cubicBezTo>
                  <a:pt x="16" y="63"/>
                  <a:pt x="17" y="64"/>
                  <a:pt x="17" y="65"/>
                </a:cubicBezTo>
                <a:cubicBezTo>
                  <a:pt x="17" y="66"/>
                  <a:pt x="16" y="66"/>
                  <a:pt x="16" y="67"/>
                </a:cubicBezTo>
                <a:cubicBezTo>
                  <a:pt x="1" y="88"/>
                  <a:pt x="11" y="106"/>
                  <a:pt x="37" y="103"/>
                </a:cubicBezTo>
                <a:cubicBezTo>
                  <a:pt x="37" y="103"/>
                  <a:pt x="39" y="103"/>
                  <a:pt x="40" y="103"/>
                </a:cubicBezTo>
                <a:cubicBezTo>
                  <a:pt x="40" y="104"/>
                  <a:pt x="40" y="105"/>
                  <a:pt x="41" y="106"/>
                </a:cubicBezTo>
                <a:cubicBezTo>
                  <a:pt x="52" y="130"/>
                  <a:pt x="72" y="130"/>
                  <a:pt x="83" y="106"/>
                </a:cubicBezTo>
                <a:cubicBezTo>
                  <a:pt x="83" y="105"/>
                  <a:pt x="84" y="104"/>
                  <a:pt x="84" y="103"/>
                </a:cubicBezTo>
                <a:cubicBezTo>
                  <a:pt x="85" y="103"/>
                  <a:pt x="86" y="103"/>
                  <a:pt x="87" y="103"/>
                </a:cubicBezTo>
                <a:cubicBezTo>
                  <a:pt x="113" y="106"/>
                  <a:pt x="123" y="88"/>
                  <a:pt x="108" y="67"/>
                </a:cubicBezTo>
                <a:cubicBezTo>
                  <a:pt x="107" y="66"/>
                  <a:pt x="107" y="66"/>
                  <a:pt x="106" y="65"/>
                </a:cubicBezTo>
                <a:close/>
                <a:moveTo>
                  <a:pt x="88" y="32"/>
                </a:moveTo>
                <a:cubicBezTo>
                  <a:pt x="88" y="32"/>
                  <a:pt x="88" y="32"/>
                  <a:pt x="88" y="32"/>
                </a:cubicBezTo>
                <a:cubicBezTo>
                  <a:pt x="109" y="29"/>
                  <a:pt x="116" y="41"/>
                  <a:pt x="103" y="59"/>
                </a:cubicBezTo>
                <a:cubicBezTo>
                  <a:pt x="102" y="60"/>
                  <a:pt x="102" y="60"/>
                  <a:pt x="102" y="60"/>
                </a:cubicBezTo>
                <a:cubicBezTo>
                  <a:pt x="99" y="56"/>
                  <a:pt x="95" y="52"/>
                  <a:pt x="90" y="49"/>
                </a:cubicBezTo>
                <a:cubicBezTo>
                  <a:pt x="89" y="43"/>
                  <a:pt x="88" y="37"/>
                  <a:pt x="86" y="32"/>
                </a:cubicBezTo>
                <a:cubicBezTo>
                  <a:pt x="88" y="32"/>
                  <a:pt x="88" y="32"/>
                  <a:pt x="88" y="32"/>
                </a:cubicBezTo>
                <a:close/>
                <a:moveTo>
                  <a:pt x="99" y="65"/>
                </a:moveTo>
                <a:cubicBezTo>
                  <a:pt x="99" y="65"/>
                  <a:pt x="99" y="65"/>
                  <a:pt x="99" y="65"/>
                </a:cubicBezTo>
                <a:cubicBezTo>
                  <a:pt x="96" y="67"/>
                  <a:pt x="93" y="70"/>
                  <a:pt x="90" y="73"/>
                </a:cubicBezTo>
                <a:cubicBezTo>
                  <a:pt x="91" y="67"/>
                  <a:pt x="91" y="62"/>
                  <a:pt x="90" y="56"/>
                </a:cubicBezTo>
                <a:cubicBezTo>
                  <a:pt x="93" y="59"/>
                  <a:pt x="96" y="62"/>
                  <a:pt x="99" y="65"/>
                </a:cubicBezTo>
                <a:close/>
                <a:moveTo>
                  <a:pt x="83" y="44"/>
                </a:moveTo>
                <a:cubicBezTo>
                  <a:pt x="83" y="44"/>
                  <a:pt x="83" y="44"/>
                  <a:pt x="83" y="44"/>
                </a:cubicBezTo>
                <a:cubicBezTo>
                  <a:pt x="79" y="41"/>
                  <a:pt x="74" y="38"/>
                  <a:pt x="69" y="36"/>
                </a:cubicBezTo>
                <a:cubicBezTo>
                  <a:pt x="73" y="35"/>
                  <a:pt x="77" y="33"/>
                  <a:pt x="80" y="33"/>
                </a:cubicBezTo>
                <a:cubicBezTo>
                  <a:pt x="81" y="36"/>
                  <a:pt x="82" y="40"/>
                  <a:pt x="83" y="44"/>
                </a:cubicBezTo>
                <a:close/>
                <a:moveTo>
                  <a:pt x="46" y="26"/>
                </a:moveTo>
                <a:cubicBezTo>
                  <a:pt x="46" y="26"/>
                  <a:pt x="46" y="26"/>
                  <a:pt x="46" y="26"/>
                </a:cubicBezTo>
                <a:cubicBezTo>
                  <a:pt x="55" y="7"/>
                  <a:pt x="69" y="7"/>
                  <a:pt x="78" y="26"/>
                </a:cubicBezTo>
                <a:cubicBezTo>
                  <a:pt x="78" y="26"/>
                  <a:pt x="78" y="27"/>
                  <a:pt x="78" y="27"/>
                </a:cubicBezTo>
                <a:cubicBezTo>
                  <a:pt x="73" y="28"/>
                  <a:pt x="68" y="30"/>
                  <a:pt x="62" y="33"/>
                </a:cubicBezTo>
                <a:cubicBezTo>
                  <a:pt x="56" y="30"/>
                  <a:pt x="51" y="28"/>
                  <a:pt x="45" y="27"/>
                </a:cubicBezTo>
                <a:cubicBezTo>
                  <a:pt x="46" y="26"/>
                  <a:pt x="46" y="26"/>
                  <a:pt x="46" y="26"/>
                </a:cubicBezTo>
                <a:close/>
                <a:moveTo>
                  <a:pt x="43" y="33"/>
                </a:moveTo>
                <a:cubicBezTo>
                  <a:pt x="43" y="33"/>
                  <a:pt x="43" y="33"/>
                  <a:pt x="43" y="33"/>
                </a:cubicBezTo>
                <a:cubicBezTo>
                  <a:pt x="47" y="33"/>
                  <a:pt x="51" y="35"/>
                  <a:pt x="55" y="36"/>
                </a:cubicBezTo>
                <a:cubicBezTo>
                  <a:pt x="50" y="38"/>
                  <a:pt x="45" y="41"/>
                  <a:pt x="41" y="44"/>
                </a:cubicBezTo>
                <a:cubicBezTo>
                  <a:pt x="41" y="40"/>
                  <a:pt x="42" y="36"/>
                  <a:pt x="43" y="33"/>
                </a:cubicBezTo>
                <a:close/>
                <a:moveTo>
                  <a:pt x="36" y="98"/>
                </a:moveTo>
                <a:cubicBezTo>
                  <a:pt x="36" y="98"/>
                  <a:pt x="36" y="98"/>
                  <a:pt x="36" y="98"/>
                </a:cubicBezTo>
                <a:cubicBezTo>
                  <a:pt x="15" y="100"/>
                  <a:pt x="8" y="88"/>
                  <a:pt x="20" y="70"/>
                </a:cubicBezTo>
                <a:cubicBezTo>
                  <a:pt x="20" y="70"/>
                  <a:pt x="21" y="70"/>
                  <a:pt x="21" y="69"/>
                </a:cubicBezTo>
                <a:cubicBezTo>
                  <a:pt x="25" y="73"/>
                  <a:pt x="29" y="77"/>
                  <a:pt x="34" y="81"/>
                </a:cubicBezTo>
                <a:cubicBezTo>
                  <a:pt x="35" y="87"/>
                  <a:pt x="36" y="92"/>
                  <a:pt x="38" y="98"/>
                </a:cubicBezTo>
                <a:cubicBezTo>
                  <a:pt x="36" y="98"/>
                  <a:pt x="36" y="98"/>
                  <a:pt x="36" y="98"/>
                </a:cubicBezTo>
                <a:close/>
                <a:moveTo>
                  <a:pt x="25" y="65"/>
                </a:moveTo>
                <a:cubicBezTo>
                  <a:pt x="25" y="65"/>
                  <a:pt x="25" y="65"/>
                  <a:pt x="25" y="65"/>
                </a:cubicBezTo>
                <a:cubicBezTo>
                  <a:pt x="27" y="62"/>
                  <a:pt x="30" y="59"/>
                  <a:pt x="33" y="56"/>
                </a:cubicBezTo>
                <a:cubicBezTo>
                  <a:pt x="33" y="62"/>
                  <a:pt x="33" y="67"/>
                  <a:pt x="33" y="73"/>
                </a:cubicBezTo>
                <a:cubicBezTo>
                  <a:pt x="30" y="70"/>
                  <a:pt x="27" y="67"/>
                  <a:pt x="25" y="65"/>
                </a:cubicBezTo>
                <a:close/>
                <a:moveTo>
                  <a:pt x="34" y="49"/>
                </a:moveTo>
                <a:cubicBezTo>
                  <a:pt x="34" y="49"/>
                  <a:pt x="34" y="49"/>
                  <a:pt x="34" y="49"/>
                </a:cubicBezTo>
                <a:cubicBezTo>
                  <a:pt x="29" y="52"/>
                  <a:pt x="25" y="56"/>
                  <a:pt x="21" y="60"/>
                </a:cubicBezTo>
                <a:cubicBezTo>
                  <a:pt x="20" y="59"/>
                  <a:pt x="20" y="59"/>
                  <a:pt x="20" y="59"/>
                </a:cubicBezTo>
                <a:cubicBezTo>
                  <a:pt x="8" y="41"/>
                  <a:pt x="15" y="29"/>
                  <a:pt x="36" y="32"/>
                </a:cubicBezTo>
                <a:cubicBezTo>
                  <a:pt x="38" y="32"/>
                  <a:pt x="38" y="32"/>
                  <a:pt x="38" y="32"/>
                </a:cubicBezTo>
                <a:cubicBezTo>
                  <a:pt x="36" y="37"/>
                  <a:pt x="35" y="43"/>
                  <a:pt x="34" y="49"/>
                </a:cubicBezTo>
                <a:close/>
                <a:moveTo>
                  <a:pt x="41" y="85"/>
                </a:moveTo>
                <a:cubicBezTo>
                  <a:pt x="41" y="85"/>
                  <a:pt x="41" y="85"/>
                  <a:pt x="41" y="85"/>
                </a:cubicBezTo>
                <a:cubicBezTo>
                  <a:pt x="45" y="88"/>
                  <a:pt x="50" y="91"/>
                  <a:pt x="55" y="93"/>
                </a:cubicBezTo>
                <a:cubicBezTo>
                  <a:pt x="51" y="95"/>
                  <a:pt x="47" y="96"/>
                  <a:pt x="43" y="97"/>
                </a:cubicBezTo>
                <a:cubicBezTo>
                  <a:pt x="42" y="93"/>
                  <a:pt x="41" y="89"/>
                  <a:pt x="41" y="85"/>
                </a:cubicBezTo>
                <a:close/>
                <a:moveTo>
                  <a:pt x="78" y="104"/>
                </a:moveTo>
                <a:cubicBezTo>
                  <a:pt x="78" y="104"/>
                  <a:pt x="78" y="104"/>
                  <a:pt x="78" y="104"/>
                </a:cubicBezTo>
                <a:cubicBezTo>
                  <a:pt x="69" y="123"/>
                  <a:pt x="55" y="123"/>
                  <a:pt x="46" y="104"/>
                </a:cubicBezTo>
                <a:cubicBezTo>
                  <a:pt x="45" y="102"/>
                  <a:pt x="45" y="102"/>
                  <a:pt x="45" y="102"/>
                </a:cubicBezTo>
                <a:cubicBezTo>
                  <a:pt x="51" y="101"/>
                  <a:pt x="56" y="99"/>
                  <a:pt x="62" y="97"/>
                </a:cubicBezTo>
                <a:cubicBezTo>
                  <a:pt x="68" y="99"/>
                  <a:pt x="73" y="101"/>
                  <a:pt x="78" y="102"/>
                </a:cubicBezTo>
                <a:cubicBezTo>
                  <a:pt x="78" y="103"/>
                  <a:pt x="78" y="103"/>
                  <a:pt x="78" y="104"/>
                </a:cubicBezTo>
                <a:close/>
                <a:moveTo>
                  <a:pt x="80" y="97"/>
                </a:moveTo>
                <a:cubicBezTo>
                  <a:pt x="80" y="97"/>
                  <a:pt x="80" y="97"/>
                  <a:pt x="80" y="97"/>
                </a:cubicBezTo>
                <a:cubicBezTo>
                  <a:pt x="77" y="96"/>
                  <a:pt x="73" y="95"/>
                  <a:pt x="69" y="93"/>
                </a:cubicBezTo>
                <a:cubicBezTo>
                  <a:pt x="74" y="91"/>
                  <a:pt x="79" y="88"/>
                  <a:pt x="83" y="85"/>
                </a:cubicBezTo>
                <a:cubicBezTo>
                  <a:pt x="82" y="89"/>
                  <a:pt x="81" y="93"/>
                  <a:pt x="80" y="97"/>
                </a:cubicBezTo>
                <a:close/>
                <a:moveTo>
                  <a:pt x="84" y="78"/>
                </a:moveTo>
                <a:cubicBezTo>
                  <a:pt x="84" y="78"/>
                  <a:pt x="84" y="78"/>
                  <a:pt x="84" y="78"/>
                </a:cubicBezTo>
                <a:cubicBezTo>
                  <a:pt x="77" y="83"/>
                  <a:pt x="70" y="87"/>
                  <a:pt x="62" y="91"/>
                </a:cubicBezTo>
                <a:cubicBezTo>
                  <a:pt x="54" y="87"/>
                  <a:pt x="46" y="83"/>
                  <a:pt x="39" y="78"/>
                </a:cubicBezTo>
                <a:cubicBezTo>
                  <a:pt x="38" y="69"/>
                  <a:pt x="38" y="60"/>
                  <a:pt x="39" y="52"/>
                </a:cubicBezTo>
                <a:cubicBezTo>
                  <a:pt x="46" y="47"/>
                  <a:pt x="54" y="42"/>
                  <a:pt x="62" y="39"/>
                </a:cubicBezTo>
                <a:cubicBezTo>
                  <a:pt x="70" y="42"/>
                  <a:pt x="77" y="47"/>
                  <a:pt x="84" y="52"/>
                </a:cubicBezTo>
                <a:cubicBezTo>
                  <a:pt x="85" y="60"/>
                  <a:pt x="85" y="69"/>
                  <a:pt x="84" y="78"/>
                </a:cubicBezTo>
                <a:close/>
                <a:moveTo>
                  <a:pt x="88" y="98"/>
                </a:moveTo>
                <a:cubicBezTo>
                  <a:pt x="88" y="98"/>
                  <a:pt x="88" y="98"/>
                  <a:pt x="88" y="98"/>
                </a:cubicBezTo>
                <a:cubicBezTo>
                  <a:pt x="86" y="98"/>
                  <a:pt x="86" y="98"/>
                  <a:pt x="86" y="98"/>
                </a:cubicBezTo>
                <a:cubicBezTo>
                  <a:pt x="88" y="92"/>
                  <a:pt x="89" y="87"/>
                  <a:pt x="90" y="81"/>
                </a:cubicBezTo>
                <a:cubicBezTo>
                  <a:pt x="95" y="77"/>
                  <a:pt x="99" y="73"/>
                  <a:pt x="102" y="69"/>
                </a:cubicBezTo>
                <a:cubicBezTo>
                  <a:pt x="103" y="70"/>
                  <a:pt x="103" y="70"/>
                  <a:pt x="103" y="70"/>
                </a:cubicBezTo>
                <a:cubicBezTo>
                  <a:pt x="116" y="88"/>
                  <a:pt x="109" y="100"/>
                  <a:pt x="88" y="98"/>
                </a:cubicBezTo>
                <a:close/>
                <a:moveTo>
                  <a:pt x="62" y="47"/>
                </a:moveTo>
                <a:cubicBezTo>
                  <a:pt x="62" y="47"/>
                  <a:pt x="62" y="47"/>
                  <a:pt x="62" y="47"/>
                </a:cubicBezTo>
                <a:cubicBezTo>
                  <a:pt x="52" y="47"/>
                  <a:pt x="44" y="55"/>
                  <a:pt x="44" y="65"/>
                </a:cubicBezTo>
                <a:cubicBezTo>
                  <a:pt x="44" y="74"/>
                  <a:pt x="52" y="82"/>
                  <a:pt x="62" y="82"/>
                </a:cubicBezTo>
                <a:cubicBezTo>
                  <a:pt x="71" y="82"/>
                  <a:pt x="79" y="74"/>
                  <a:pt x="79" y="65"/>
                </a:cubicBezTo>
                <a:cubicBezTo>
                  <a:pt x="79" y="55"/>
                  <a:pt x="71" y="47"/>
                  <a:pt x="62" y="47"/>
                </a:cubicBezTo>
                <a:close/>
                <a:moveTo>
                  <a:pt x="62" y="73"/>
                </a:moveTo>
                <a:cubicBezTo>
                  <a:pt x="62" y="73"/>
                  <a:pt x="62" y="73"/>
                  <a:pt x="62" y="73"/>
                </a:cubicBezTo>
                <a:cubicBezTo>
                  <a:pt x="57" y="73"/>
                  <a:pt x="54" y="69"/>
                  <a:pt x="54" y="65"/>
                </a:cubicBezTo>
                <a:cubicBezTo>
                  <a:pt x="54" y="60"/>
                  <a:pt x="57" y="57"/>
                  <a:pt x="62" y="57"/>
                </a:cubicBezTo>
                <a:cubicBezTo>
                  <a:pt x="66" y="57"/>
                  <a:pt x="70" y="60"/>
                  <a:pt x="70" y="65"/>
                </a:cubicBezTo>
                <a:cubicBezTo>
                  <a:pt x="70" y="69"/>
                  <a:pt x="66" y="73"/>
                  <a:pt x="62" y="7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lIns="91467" tIns="45734" rIns="91467" bIns="45734"/>
          <a:lstStyle/>
          <a:p>
            <a:pPr eaLnBrk="1" hangingPunct="1">
              <a:defRPr/>
            </a:pPr>
            <a:endParaRPr lang="zh-CN" altLang="en-US"/>
          </a:p>
        </p:txBody>
      </p:sp>
      <p:sp>
        <p:nvSpPr>
          <p:cNvPr id="52" name="Freeform 26"/>
          <p:cNvSpPr>
            <a:spLocks noEditPoints="1"/>
          </p:cNvSpPr>
          <p:nvPr/>
        </p:nvSpPr>
        <p:spPr bwMode="auto">
          <a:xfrm>
            <a:off x="3204866" y="626922"/>
            <a:ext cx="223837" cy="227012"/>
          </a:xfrm>
          <a:custGeom>
            <a:avLst/>
            <a:gdLst>
              <a:gd name="T0" fmla="*/ 108 w 113"/>
              <a:gd name="T1" fmla="*/ 25 h 114"/>
              <a:gd name="T2" fmla="*/ 76 w 113"/>
              <a:gd name="T3" fmla="*/ 0 h 114"/>
              <a:gd name="T4" fmla="*/ 1 w 113"/>
              <a:gd name="T5" fmla="*/ 68 h 114"/>
              <a:gd name="T6" fmla="*/ 1 w 113"/>
              <a:gd name="T7" fmla="*/ 68 h 114"/>
              <a:gd name="T8" fmla="*/ 1 w 113"/>
              <a:gd name="T9" fmla="*/ 68 h 114"/>
              <a:gd name="T10" fmla="*/ 1 w 113"/>
              <a:gd name="T11" fmla="*/ 68 h 114"/>
              <a:gd name="T12" fmla="*/ 1 w 113"/>
              <a:gd name="T13" fmla="*/ 68 h 114"/>
              <a:gd name="T14" fmla="*/ 1 w 113"/>
              <a:gd name="T15" fmla="*/ 68 h 114"/>
              <a:gd name="T16" fmla="*/ 0 w 113"/>
              <a:gd name="T17" fmla="*/ 68 h 114"/>
              <a:gd name="T18" fmla="*/ 0 w 113"/>
              <a:gd name="T19" fmla="*/ 69 h 114"/>
              <a:gd name="T20" fmla="*/ 0 w 113"/>
              <a:gd name="T21" fmla="*/ 69 h 114"/>
              <a:gd name="T22" fmla="*/ 0 w 113"/>
              <a:gd name="T23" fmla="*/ 69 h 114"/>
              <a:gd name="T24" fmla="*/ 0 w 113"/>
              <a:gd name="T25" fmla="*/ 69 h 114"/>
              <a:gd name="T26" fmla="*/ 0 w 113"/>
              <a:gd name="T27" fmla="*/ 69 h 114"/>
              <a:gd name="T28" fmla="*/ 0 w 113"/>
              <a:gd name="T29" fmla="*/ 69 h 114"/>
              <a:gd name="T30" fmla="*/ 0 w 113"/>
              <a:gd name="T31" fmla="*/ 69 h 114"/>
              <a:gd name="T32" fmla="*/ 0 w 113"/>
              <a:gd name="T33" fmla="*/ 70 h 114"/>
              <a:gd name="T34" fmla="*/ 0 w 113"/>
              <a:gd name="T35" fmla="*/ 70 h 114"/>
              <a:gd name="T36" fmla="*/ 0 w 113"/>
              <a:gd name="T37" fmla="*/ 70 h 114"/>
              <a:gd name="T38" fmla="*/ 0 w 113"/>
              <a:gd name="T39" fmla="*/ 70 h 114"/>
              <a:gd name="T40" fmla="*/ 0 w 113"/>
              <a:gd name="T41" fmla="*/ 70 h 114"/>
              <a:gd name="T42" fmla="*/ 0 w 113"/>
              <a:gd name="T43" fmla="*/ 70 h 114"/>
              <a:gd name="T44" fmla="*/ 0 w 113"/>
              <a:gd name="T45" fmla="*/ 71 h 114"/>
              <a:gd name="T46" fmla="*/ 0 w 113"/>
              <a:gd name="T47" fmla="*/ 71 h 114"/>
              <a:gd name="T48" fmla="*/ 0 w 113"/>
              <a:gd name="T49" fmla="*/ 109 h 114"/>
              <a:gd name="T50" fmla="*/ 42 w 113"/>
              <a:gd name="T51" fmla="*/ 114 h 114"/>
              <a:gd name="T52" fmla="*/ 43 w 113"/>
              <a:gd name="T53" fmla="*/ 114 h 114"/>
              <a:gd name="T54" fmla="*/ 43 w 113"/>
              <a:gd name="T55" fmla="*/ 114 h 114"/>
              <a:gd name="T56" fmla="*/ 43 w 113"/>
              <a:gd name="T57" fmla="*/ 114 h 114"/>
              <a:gd name="T58" fmla="*/ 43 w 113"/>
              <a:gd name="T59" fmla="*/ 113 h 114"/>
              <a:gd name="T60" fmla="*/ 44 w 113"/>
              <a:gd name="T61" fmla="*/ 113 h 114"/>
              <a:gd name="T62" fmla="*/ 44 w 113"/>
              <a:gd name="T63" fmla="*/ 113 h 114"/>
              <a:gd name="T64" fmla="*/ 45 w 113"/>
              <a:gd name="T65" fmla="*/ 113 h 114"/>
              <a:gd name="T66" fmla="*/ 45 w 113"/>
              <a:gd name="T67" fmla="*/ 113 h 114"/>
              <a:gd name="T68" fmla="*/ 45 w 113"/>
              <a:gd name="T69" fmla="*/ 113 h 114"/>
              <a:gd name="T70" fmla="*/ 45 w 113"/>
              <a:gd name="T71" fmla="*/ 113 h 114"/>
              <a:gd name="T72" fmla="*/ 108 w 113"/>
              <a:gd name="T73" fmla="*/ 50 h 114"/>
              <a:gd name="T74" fmla="*/ 113 w 113"/>
              <a:gd name="T75" fmla="*/ 37 h 114"/>
              <a:gd name="T76" fmla="*/ 56 w 113"/>
              <a:gd name="T77" fmla="*/ 27 h 114"/>
              <a:gd name="T78" fmla="*/ 17 w 113"/>
              <a:gd name="T79" fmla="*/ 77 h 114"/>
              <a:gd name="T80" fmla="*/ 56 w 113"/>
              <a:gd name="T81" fmla="*/ 27 h 114"/>
              <a:gd name="T82" fmla="*/ 9 w 113"/>
              <a:gd name="T83" fmla="*/ 104 h 114"/>
              <a:gd name="T84" fmla="*/ 31 w 113"/>
              <a:gd name="T85" fmla="*/ 104 h 114"/>
              <a:gd name="T86" fmla="*/ 21 w 113"/>
              <a:gd name="T87" fmla="*/ 81 h 114"/>
              <a:gd name="T88" fmla="*/ 65 w 113"/>
              <a:gd name="T89" fmla="*/ 36 h 114"/>
              <a:gd name="T90" fmla="*/ 32 w 113"/>
              <a:gd name="T91" fmla="*/ 93 h 114"/>
              <a:gd name="T92" fmla="*/ 42 w 113"/>
              <a:gd name="T93" fmla="*/ 102 h 114"/>
              <a:gd name="T94" fmla="*/ 37 w 113"/>
              <a:gd name="T95" fmla="*/ 97 h 114"/>
              <a:gd name="T96" fmla="*/ 87 w 113"/>
              <a:gd name="T97" fmla="*/ 58 h 114"/>
              <a:gd name="T98" fmla="*/ 104 w 113"/>
              <a:gd name="T99" fmla="*/ 37 h 114"/>
              <a:gd name="T100" fmla="*/ 104 w 113"/>
              <a:gd name="T101" fmla="*/ 37 h 114"/>
              <a:gd name="T102" fmla="*/ 97 w 113"/>
              <a:gd name="T103" fmla="*/ 47 h 114"/>
              <a:gd name="T104" fmla="*/ 93 w 113"/>
              <a:gd name="T105" fmla="*/ 51 h 114"/>
              <a:gd name="T106" fmla="*/ 66 w 113"/>
              <a:gd name="T107" fmla="*/ 16 h 114"/>
              <a:gd name="T108" fmla="*/ 76 w 113"/>
              <a:gd name="T109" fmla="*/ 10 h 114"/>
              <a:gd name="T110" fmla="*/ 101 w 113"/>
              <a:gd name="T111" fmla="*/ 32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13" h="114">
                <a:moveTo>
                  <a:pt x="113" y="37"/>
                </a:moveTo>
                <a:cubicBezTo>
                  <a:pt x="113" y="33"/>
                  <a:pt x="111" y="28"/>
                  <a:pt x="108" y="25"/>
                </a:cubicBezTo>
                <a:cubicBezTo>
                  <a:pt x="88" y="5"/>
                  <a:pt x="88" y="5"/>
                  <a:pt x="88" y="5"/>
                </a:cubicBezTo>
                <a:cubicBezTo>
                  <a:pt x="85" y="2"/>
                  <a:pt x="80" y="0"/>
                  <a:pt x="76" y="0"/>
                </a:cubicBezTo>
                <a:cubicBezTo>
                  <a:pt x="71" y="0"/>
                  <a:pt x="67" y="2"/>
                  <a:pt x="63" y="5"/>
                </a:cubicBezTo>
                <a:cubicBezTo>
                  <a:pt x="43" y="26"/>
                  <a:pt x="22" y="47"/>
                  <a:pt x="1" y="68"/>
                </a:cubicBezTo>
                <a:cubicBezTo>
                  <a:pt x="1" y="68"/>
                  <a:pt x="1" y="68"/>
                  <a:pt x="1" y="68"/>
                </a:cubicBezTo>
                <a:cubicBezTo>
                  <a:pt x="1" y="68"/>
                  <a:pt x="1" y="68"/>
                  <a:pt x="1" y="68"/>
                </a:cubicBezTo>
                <a:cubicBezTo>
                  <a:pt x="1" y="68"/>
                  <a:pt x="1" y="68"/>
                  <a:pt x="1" y="68"/>
                </a:cubicBezTo>
                <a:cubicBezTo>
                  <a:pt x="1" y="68"/>
                  <a:pt x="1" y="68"/>
                  <a:pt x="1" y="68"/>
                </a:cubicBezTo>
                <a:cubicBezTo>
                  <a:pt x="1" y="68"/>
                  <a:pt x="1" y="68"/>
                  <a:pt x="1" y="68"/>
                </a:cubicBezTo>
                <a:cubicBezTo>
                  <a:pt x="1" y="68"/>
                  <a:pt x="1" y="68"/>
                  <a:pt x="1" y="68"/>
                </a:cubicBezTo>
                <a:cubicBezTo>
                  <a:pt x="1" y="68"/>
                  <a:pt x="1" y="68"/>
                  <a:pt x="1" y="68"/>
                </a:cubicBezTo>
                <a:cubicBezTo>
                  <a:pt x="1" y="68"/>
                  <a:pt x="1" y="68"/>
                  <a:pt x="1" y="68"/>
                </a:cubicBezTo>
                <a:cubicBezTo>
                  <a:pt x="1" y="68"/>
                  <a:pt x="1" y="68"/>
                  <a:pt x="1" y="68"/>
                </a:cubicBezTo>
                <a:cubicBezTo>
                  <a:pt x="1" y="68"/>
                  <a:pt x="1" y="68"/>
                  <a:pt x="1" y="68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71"/>
                  <a:pt x="0" y="71"/>
                  <a:pt x="0" y="71"/>
                </a:cubicBezTo>
                <a:cubicBezTo>
                  <a:pt x="0" y="71"/>
                  <a:pt x="0" y="71"/>
                  <a:pt x="0" y="71"/>
                </a:cubicBezTo>
                <a:cubicBezTo>
                  <a:pt x="0" y="71"/>
                  <a:pt x="0" y="71"/>
                  <a:pt x="0" y="71"/>
                </a:cubicBezTo>
                <a:cubicBezTo>
                  <a:pt x="0" y="71"/>
                  <a:pt x="0" y="71"/>
                  <a:pt x="0" y="71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112"/>
                  <a:pt x="2" y="114"/>
                  <a:pt x="4" y="114"/>
                </a:cubicBezTo>
                <a:cubicBezTo>
                  <a:pt x="42" y="114"/>
                  <a:pt x="42" y="114"/>
                  <a:pt x="42" y="114"/>
                </a:cubicBezTo>
                <a:cubicBezTo>
                  <a:pt x="43" y="114"/>
                  <a:pt x="43" y="114"/>
                  <a:pt x="43" y="114"/>
                </a:cubicBezTo>
                <a:cubicBezTo>
                  <a:pt x="43" y="114"/>
                  <a:pt x="43" y="114"/>
                  <a:pt x="43" y="114"/>
                </a:cubicBezTo>
                <a:cubicBezTo>
                  <a:pt x="43" y="114"/>
                  <a:pt x="43" y="114"/>
                  <a:pt x="43" y="114"/>
                </a:cubicBezTo>
                <a:cubicBezTo>
                  <a:pt x="43" y="114"/>
                  <a:pt x="43" y="114"/>
                  <a:pt x="43" y="114"/>
                </a:cubicBezTo>
                <a:cubicBezTo>
                  <a:pt x="43" y="114"/>
                  <a:pt x="43" y="114"/>
                  <a:pt x="43" y="114"/>
                </a:cubicBezTo>
                <a:cubicBezTo>
                  <a:pt x="43" y="114"/>
                  <a:pt x="43" y="114"/>
                  <a:pt x="43" y="114"/>
                </a:cubicBezTo>
                <a:cubicBezTo>
                  <a:pt x="43" y="114"/>
                  <a:pt x="43" y="114"/>
                  <a:pt x="43" y="114"/>
                </a:cubicBezTo>
                <a:cubicBezTo>
                  <a:pt x="43" y="113"/>
                  <a:pt x="43" y="113"/>
                  <a:pt x="43" y="113"/>
                </a:cubicBezTo>
                <a:cubicBezTo>
                  <a:pt x="44" y="113"/>
                  <a:pt x="44" y="113"/>
                  <a:pt x="44" y="113"/>
                </a:cubicBezTo>
                <a:cubicBezTo>
                  <a:pt x="44" y="113"/>
                  <a:pt x="44" y="113"/>
                  <a:pt x="44" y="113"/>
                </a:cubicBezTo>
                <a:cubicBezTo>
                  <a:pt x="44" y="113"/>
                  <a:pt x="44" y="113"/>
                  <a:pt x="44" y="113"/>
                </a:cubicBezTo>
                <a:cubicBezTo>
                  <a:pt x="44" y="113"/>
                  <a:pt x="44" y="113"/>
                  <a:pt x="44" y="113"/>
                </a:cubicBezTo>
                <a:cubicBezTo>
                  <a:pt x="45" y="113"/>
                  <a:pt x="45" y="113"/>
                  <a:pt x="45" y="113"/>
                </a:cubicBezTo>
                <a:cubicBezTo>
                  <a:pt x="45" y="113"/>
                  <a:pt x="45" y="113"/>
                  <a:pt x="45" y="113"/>
                </a:cubicBezTo>
                <a:cubicBezTo>
                  <a:pt x="45" y="113"/>
                  <a:pt x="45" y="113"/>
                  <a:pt x="45" y="113"/>
                </a:cubicBezTo>
                <a:cubicBezTo>
                  <a:pt x="45" y="113"/>
                  <a:pt x="45" y="113"/>
                  <a:pt x="45" y="113"/>
                </a:cubicBezTo>
                <a:cubicBezTo>
                  <a:pt x="45" y="113"/>
                  <a:pt x="45" y="113"/>
                  <a:pt x="45" y="113"/>
                </a:cubicBezTo>
                <a:cubicBezTo>
                  <a:pt x="45" y="113"/>
                  <a:pt x="45" y="113"/>
                  <a:pt x="45" y="113"/>
                </a:cubicBezTo>
                <a:cubicBezTo>
                  <a:pt x="45" y="113"/>
                  <a:pt x="45" y="113"/>
                  <a:pt x="45" y="113"/>
                </a:cubicBezTo>
                <a:cubicBezTo>
                  <a:pt x="45" y="113"/>
                  <a:pt x="45" y="113"/>
                  <a:pt x="45" y="113"/>
                </a:cubicBezTo>
                <a:cubicBezTo>
                  <a:pt x="46" y="112"/>
                  <a:pt x="46" y="112"/>
                  <a:pt x="46" y="112"/>
                </a:cubicBezTo>
                <a:cubicBezTo>
                  <a:pt x="66" y="91"/>
                  <a:pt x="87" y="71"/>
                  <a:pt x="108" y="50"/>
                </a:cubicBezTo>
                <a:cubicBezTo>
                  <a:pt x="111" y="46"/>
                  <a:pt x="113" y="42"/>
                  <a:pt x="113" y="37"/>
                </a:cubicBezTo>
                <a:cubicBezTo>
                  <a:pt x="113" y="37"/>
                  <a:pt x="113" y="37"/>
                  <a:pt x="113" y="37"/>
                </a:cubicBezTo>
                <a:close/>
                <a:moveTo>
                  <a:pt x="56" y="27"/>
                </a:moveTo>
                <a:cubicBezTo>
                  <a:pt x="56" y="27"/>
                  <a:pt x="56" y="27"/>
                  <a:pt x="56" y="27"/>
                </a:cubicBezTo>
                <a:cubicBezTo>
                  <a:pt x="61" y="32"/>
                  <a:pt x="61" y="32"/>
                  <a:pt x="61" y="32"/>
                </a:cubicBezTo>
                <a:cubicBezTo>
                  <a:pt x="17" y="77"/>
                  <a:pt x="17" y="77"/>
                  <a:pt x="17" y="77"/>
                </a:cubicBezTo>
                <a:cubicBezTo>
                  <a:pt x="11" y="71"/>
                  <a:pt x="11" y="71"/>
                  <a:pt x="11" y="71"/>
                </a:cubicBezTo>
                <a:cubicBezTo>
                  <a:pt x="56" y="27"/>
                  <a:pt x="56" y="27"/>
                  <a:pt x="56" y="27"/>
                </a:cubicBezTo>
                <a:close/>
                <a:moveTo>
                  <a:pt x="9" y="104"/>
                </a:moveTo>
                <a:cubicBezTo>
                  <a:pt x="9" y="104"/>
                  <a:pt x="9" y="104"/>
                  <a:pt x="9" y="104"/>
                </a:cubicBezTo>
                <a:cubicBezTo>
                  <a:pt x="9" y="82"/>
                  <a:pt x="9" y="82"/>
                  <a:pt x="9" y="82"/>
                </a:cubicBezTo>
                <a:cubicBezTo>
                  <a:pt x="31" y="104"/>
                  <a:pt x="31" y="104"/>
                  <a:pt x="31" y="104"/>
                </a:cubicBezTo>
                <a:cubicBezTo>
                  <a:pt x="9" y="104"/>
                  <a:pt x="9" y="104"/>
                  <a:pt x="9" y="104"/>
                </a:cubicBezTo>
                <a:close/>
                <a:moveTo>
                  <a:pt x="21" y="81"/>
                </a:moveTo>
                <a:cubicBezTo>
                  <a:pt x="21" y="81"/>
                  <a:pt x="21" y="81"/>
                  <a:pt x="21" y="81"/>
                </a:cubicBezTo>
                <a:cubicBezTo>
                  <a:pt x="65" y="36"/>
                  <a:pt x="65" y="36"/>
                  <a:pt x="65" y="36"/>
                </a:cubicBezTo>
                <a:cubicBezTo>
                  <a:pt x="77" y="48"/>
                  <a:pt x="77" y="48"/>
                  <a:pt x="77" y="48"/>
                </a:cubicBezTo>
                <a:cubicBezTo>
                  <a:pt x="32" y="93"/>
                  <a:pt x="32" y="93"/>
                  <a:pt x="32" y="93"/>
                </a:cubicBezTo>
                <a:cubicBezTo>
                  <a:pt x="21" y="81"/>
                  <a:pt x="21" y="81"/>
                  <a:pt x="21" y="81"/>
                </a:cubicBezTo>
                <a:close/>
                <a:moveTo>
                  <a:pt x="42" y="102"/>
                </a:moveTo>
                <a:cubicBezTo>
                  <a:pt x="42" y="102"/>
                  <a:pt x="42" y="102"/>
                  <a:pt x="42" y="102"/>
                </a:cubicBezTo>
                <a:cubicBezTo>
                  <a:pt x="37" y="97"/>
                  <a:pt x="37" y="97"/>
                  <a:pt x="37" y="97"/>
                </a:cubicBezTo>
                <a:cubicBezTo>
                  <a:pt x="81" y="52"/>
                  <a:pt x="81" y="52"/>
                  <a:pt x="81" y="52"/>
                </a:cubicBezTo>
                <a:cubicBezTo>
                  <a:pt x="87" y="58"/>
                  <a:pt x="87" y="58"/>
                  <a:pt x="87" y="58"/>
                </a:cubicBezTo>
                <a:cubicBezTo>
                  <a:pt x="42" y="102"/>
                  <a:pt x="42" y="102"/>
                  <a:pt x="42" y="102"/>
                </a:cubicBezTo>
                <a:close/>
                <a:moveTo>
                  <a:pt x="104" y="37"/>
                </a:moveTo>
                <a:cubicBezTo>
                  <a:pt x="104" y="37"/>
                  <a:pt x="104" y="37"/>
                  <a:pt x="104" y="37"/>
                </a:cubicBezTo>
                <a:cubicBezTo>
                  <a:pt x="104" y="37"/>
                  <a:pt x="104" y="37"/>
                  <a:pt x="104" y="37"/>
                </a:cubicBezTo>
                <a:cubicBezTo>
                  <a:pt x="104" y="39"/>
                  <a:pt x="103" y="42"/>
                  <a:pt x="101" y="43"/>
                </a:cubicBezTo>
                <a:cubicBezTo>
                  <a:pt x="97" y="47"/>
                  <a:pt x="97" y="47"/>
                  <a:pt x="97" y="47"/>
                </a:cubicBezTo>
                <a:cubicBezTo>
                  <a:pt x="94" y="50"/>
                  <a:pt x="94" y="50"/>
                  <a:pt x="94" y="50"/>
                </a:cubicBezTo>
                <a:cubicBezTo>
                  <a:pt x="93" y="51"/>
                  <a:pt x="93" y="51"/>
                  <a:pt x="93" y="51"/>
                </a:cubicBezTo>
                <a:cubicBezTo>
                  <a:pt x="62" y="20"/>
                  <a:pt x="62" y="20"/>
                  <a:pt x="62" y="20"/>
                </a:cubicBezTo>
                <a:cubicBezTo>
                  <a:pt x="66" y="16"/>
                  <a:pt x="66" y="16"/>
                  <a:pt x="66" y="16"/>
                </a:cubicBezTo>
                <a:cubicBezTo>
                  <a:pt x="70" y="12"/>
                  <a:pt x="70" y="12"/>
                  <a:pt x="70" y="12"/>
                </a:cubicBezTo>
                <a:cubicBezTo>
                  <a:pt x="72" y="10"/>
                  <a:pt x="74" y="10"/>
                  <a:pt x="76" y="10"/>
                </a:cubicBezTo>
                <a:cubicBezTo>
                  <a:pt x="78" y="10"/>
                  <a:pt x="80" y="10"/>
                  <a:pt x="81" y="12"/>
                </a:cubicBezTo>
                <a:cubicBezTo>
                  <a:pt x="101" y="32"/>
                  <a:pt x="101" y="32"/>
                  <a:pt x="101" y="32"/>
                </a:cubicBezTo>
                <a:cubicBezTo>
                  <a:pt x="103" y="33"/>
                  <a:pt x="104" y="35"/>
                  <a:pt x="104" y="3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lIns="91467" tIns="45734" rIns="91467" bIns="45734"/>
          <a:lstStyle/>
          <a:p>
            <a:pPr eaLnBrk="1" hangingPunct="1">
              <a:defRPr/>
            </a:pPr>
            <a:endParaRPr lang="zh-CN" altLang="en-US"/>
          </a:p>
        </p:txBody>
      </p:sp>
      <p:sp>
        <p:nvSpPr>
          <p:cNvPr id="53" name="Rectangle 24"/>
          <p:cNvSpPr>
            <a:spLocks noChangeArrowheads="1"/>
          </p:cNvSpPr>
          <p:nvPr/>
        </p:nvSpPr>
        <p:spPr bwMode="auto">
          <a:xfrm>
            <a:off x="6201471" y="1284699"/>
            <a:ext cx="2241550" cy="646331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/>
          <a:p>
            <a:pPr algn="ctr"/>
            <a:r>
              <a:rPr lang="zh-TW" altLang="en-US" sz="1800" b="1" dirty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  <a:sym typeface="Microsoft Yahei"/>
              </a:rPr>
              <a:t>功能</a:t>
            </a:r>
            <a:r>
              <a:rPr lang="zh-TW" altLang="en-US" sz="1800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Microsoft Yahei"/>
              </a:rPr>
              <a:t>分類</a:t>
            </a:r>
            <a:endParaRPr lang="en-US" altLang="zh-TW" sz="1800" b="1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  <a:sym typeface="Microsoft Yahei"/>
            </a:endParaRPr>
          </a:p>
          <a:p>
            <a:pPr lvl="0"/>
            <a:r>
              <a:rPr lang="zh-TW" altLang="en-US" sz="1200" b="1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Microsoft Yahei"/>
              </a:rPr>
              <a:t>聊天 </a:t>
            </a:r>
            <a:r>
              <a:rPr lang="zh-TW" altLang="en-US" sz="1200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Microsoft Yahei"/>
              </a:rPr>
              <a:t>、影音、部落格、新聞群組等</a:t>
            </a:r>
          </a:p>
        </p:txBody>
      </p:sp>
      <p:sp>
        <p:nvSpPr>
          <p:cNvPr id="54" name="Rectangle 24"/>
          <p:cNvSpPr>
            <a:spLocks noChangeArrowheads="1"/>
          </p:cNvSpPr>
          <p:nvPr/>
        </p:nvSpPr>
        <p:spPr bwMode="auto">
          <a:xfrm>
            <a:off x="5969122" y="3095148"/>
            <a:ext cx="2872044" cy="147732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 algn="ctr"/>
            <a:r>
              <a:rPr lang="zh-TW" altLang="en-US" sz="1800" b="1" dirty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  <a:t>獲取</a:t>
            </a:r>
            <a:r>
              <a:rPr lang="zh-TW" altLang="en-US" sz="1800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知識</a:t>
            </a:r>
            <a:r>
              <a:rPr lang="zh-TW" altLang="en-US" sz="1800" b="1" dirty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  <a:t>效率</a:t>
            </a:r>
            <a:r>
              <a:rPr lang="en-US" altLang="zh-TW" sz="1800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(</a:t>
            </a:r>
            <a:r>
              <a:rPr lang="zh-TW" altLang="en-US" sz="1800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知識量</a:t>
            </a:r>
            <a:r>
              <a:rPr lang="en-US" altLang="zh-TW" sz="1800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TW" altLang="en-US" sz="1800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獲取知識耗費時間</a:t>
            </a:r>
            <a:r>
              <a:rPr lang="en-US" altLang="zh-TW" sz="1800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)</a:t>
            </a:r>
            <a:endParaRPr lang="zh-TW" altLang="en-US" sz="1800" b="1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TW" altLang="en-US" sz="1200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新聞群組</a:t>
            </a:r>
            <a:r>
              <a:rPr lang="en-US" altLang="zh-TW" sz="1200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&gt;</a:t>
            </a:r>
            <a:r>
              <a:rPr lang="zh-TW" altLang="en-US" sz="1200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檔案分享</a:t>
            </a:r>
            <a:r>
              <a:rPr lang="en-US" altLang="zh-TW" sz="1200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&gt;</a:t>
            </a:r>
            <a:r>
              <a:rPr lang="zh-TW" altLang="en-US" sz="1200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部落格</a:t>
            </a:r>
            <a:r>
              <a:rPr lang="en-US" altLang="zh-TW" sz="1200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&gt;</a:t>
            </a:r>
            <a:r>
              <a:rPr lang="zh-TW" altLang="en-US" sz="1200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影音</a:t>
            </a:r>
            <a:r>
              <a:rPr lang="en-US" altLang="zh-TW" sz="1200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&gt;</a:t>
            </a:r>
            <a:r>
              <a:rPr lang="zh-TW" altLang="en-US" sz="1200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寄信</a:t>
            </a:r>
            <a:r>
              <a:rPr lang="en-US" altLang="zh-TW" sz="1200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&gt;</a:t>
            </a:r>
            <a:r>
              <a:rPr lang="zh-TW" altLang="en-US" sz="1200" b="1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聊天</a:t>
            </a:r>
            <a:endParaRPr lang="zh-TW" altLang="en-US" sz="1200" b="1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TW" altLang="en-US" sz="1800" dirty="0"/>
              <a:t/>
            </a:r>
            <a:br>
              <a:rPr lang="zh-TW" altLang="en-US" sz="1800" dirty="0"/>
            </a:br>
            <a:endParaRPr lang="en-US" altLang="zh-CN" sz="1800" b="1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6" name="Rectangle 24"/>
          <p:cNvSpPr>
            <a:spLocks noChangeArrowheads="1"/>
          </p:cNvSpPr>
          <p:nvPr/>
        </p:nvSpPr>
        <p:spPr bwMode="auto">
          <a:xfrm>
            <a:off x="851397" y="971203"/>
            <a:ext cx="2241550" cy="46166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/>
          <a:p>
            <a:pPr lvl="0" algn="ctr"/>
            <a:r>
              <a:rPr lang="zh-TW" altLang="en-US" sz="1800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Microsoft Yahei"/>
              </a:rPr>
              <a:t>以</a:t>
            </a:r>
            <a:r>
              <a:rPr lang="zh-TW" altLang="en-US" sz="1800" b="1" dirty="0">
                <a:solidFill>
                  <a:schemeClr val="accent5"/>
                </a:solidFill>
                <a:latin typeface="微软雅黑" pitchFamily="34" charset="-122"/>
                <a:ea typeface="微软雅黑" pitchFamily="34" charset="-122"/>
                <a:sym typeface="Microsoft Yahei"/>
              </a:rPr>
              <a:t>人數</a:t>
            </a:r>
            <a:r>
              <a:rPr lang="zh-TW" altLang="en-US" sz="1800" b="1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Microsoft Yahei"/>
              </a:rPr>
              <a:t>分類</a:t>
            </a:r>
            <a:endParaRPr lang="en-US" altLang="zh-TW" sz="1800" b="1" dirty="0" smtClean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  <a:sym typeface="Microsoft Yahei"/>
            </a:endParaRPr>
          </a:p>
          <a:p>
            <a:pPr lvl="0" algn="ctr"/>
            <a:r>
              <a:rPr lang="zh-TW" altLang="en-US" sz="1200" b="1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Microsoft Yahei"/>
              </a:rPr>
              <a:t>單</a:t>
            </a:r>
            <a:r>
              <a:rPr lang="zh-TW" altLang="en-US" sz="1200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Microsoft Yahei"/>
              </a:rPr>
              <a:t>人單機、 多人單機、 多人多機</a:t>
            </a:r>
          </a:p>
        </p:txBody>
      </p:sp>
      <p:sp>
        <p:nvSpPr>
          <p:cNvPr id="57" name="Rectangle 24"/>
          <p:cNvSpPr>
            <a:spLocks noChangeArrowheads="1"/>
          </p:cNvSpPr>
          <p:nvPr/>
        </p:nvSpPr>
        <p:spPr bwMode="auto">
          <a:xfrm>
            <a:off x="851397" y="2192525"/>
            <a:ext cx="2241550" cy="64787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/>
          <a:p>
            <a:pPr lvl="0" algn="ctr"/>
            <a:r>
              <a:rPr lang="zh-TW" altLang="en-US" sz="1800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Microsoft Yahei"/>
              </a:rPr>
              <a:t>以</a:t>
            </a:r>
            <a:r>
              <a:rPr lang="zh-TW" altLang="en-US" sz="1800" b="1" dirty="0" smtClean="0">
                <a:solidFill>
                  <a:schemeClr val="accent5"/>
                </a:solidFill>
                <a:latin typeface="微软雅黑" pitchFamily="34" charset="-122"/>
                <a:ea typeface="微软雅黑" pitchFamily="34" charset="-122"/>
                <a:sym typeface="Microsoft Yahei"/>
              </a:rPr>
              <a:t>系統</a:t>
            </a:r>
            <a:r>
              <a:rPr lang="zh-TW" altLang="en-US" sz="1800" b="1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Microsoft Yahei"/>
              </a:rPr>
              <a:t>分類</a:t>
            </a:r>
            <a:endParaRPr lang="en-US" altLang="zh-TW" sz="1800" b="1" dirty="0" smtClean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  <a:sym typeface="Microsoft Yahei"/>
            </a:endParaRPr>
          </a:p>
          <a:p>
            <a:pPr lvl="0" algn="ctr"/>
            <a:r>
              <a:rPr lang="zh-TW" altLang="en-US" sz="1200" b="1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Microsoft Yahei"/>
              </a:rPr>
              <a:t>動作</a:t>
            </a:r>
            <a:r>
              <a:rPr lang="zh-TW" altLang="en-US" sz="1200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Microsoft Yahei"/>
              </a:rPr>
              <a:t>、冒險、射擊、益智解謎等</a:t>
            </a:r>
          </a:p>
          <a:p>
            <a:pPr algn="ctr" eaLnBrk="1" hangingPunct="1">
              <a:lnSpc>
                <a:spcPct val="120000"/>
              </a:lnSpc>
              <a:spcBef>
                <a:spcPts val="3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8" name="Rectangle 24"/>
          <p:cNvSpPr>
            <a:spLocks noChangeArrowheads="1"/>
          </p:cNvSpPr>
          <p:nvPr/>
        </p:nvSpPr>
        <p:spPr bwMode="auto">
          <a:xfrm>
            <a:off x="640080" y="3293816"/>
            <a:ext cx="2383974" cy="160043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 algn="ctr"/>
            <a:r>
              <a:rPr lang="zh-TW" altLang="en-US" sz="1800" b="1" dirty="0">
                <a:solidFill>
                  <a:schemeClr val="accent5"/>
                </a:solidFill>
                <a:latin typeface="微软雅黑" pitchFamily="34" charset="-122"/>
                <a:ea typeface="微软雅黑" pitchFamily="34" charset="-122"/>
              </a:rPr>
              <a:t>高</a:t>
            </a:r>
            <a:r>
              <a:rPr lang="zh-TW" altLang="en-US" sz="1800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挑戰類</a:t>
            </a:r>
            <a:r>
              <a:rPr lang="en-US" altLang="zh-TW" sz="1800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(</a:t>
            </a:r>
            <a:r>
              <a:rPr lang="zh-TW" altLang="en-US" sz="1800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按鍵功能</a:t>
            </a:r>
            <a:r>
              <a:rPr lang="zh-TW" altLang="en-US" sz="1800" b="1" dirty="0">
                <a:solidFill>
                  <a:schemeClr val="accent5"/>
                </a:solidFill>
                <a:latin typeface="微软雅黑" pitchFamily="34" charset="-122"/>
                <a:ea typeface="微软雅黑" pitchFamily="34" charset="-122"/>
              </a:rPr>
              <a:t>簡單</a:t>
            </a:r>
            <a:r>
              <a:rPr lang="en-US" altLang="zh-TW" sz="1800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)</a:t>
            </a:r>
          </a:p>
          <a:p>
            <a:pPr algn="ctr"/>
            <a:r>
              <a:rPr lang="zh-TW" altLang="en-US" sz="1200" dirty="0" smtClean="0"/>
              <a:t> </a:t>
            </a:r>
            <a:r>
              <a:rPr lang="zh-TW" altLang="en-US" sz="1200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冒險、角色扮演、牌桌、解謎、戰略等</a:t>
            </a:r>
          </a:p>
          <a:p>
            <a:pPr algn="ctr"/>
            <a:r>
              <a:rPr lang="zh-TW" altLang="en-US" sz="1800" b="1" dirty="0">
                <a:solidFill>
                  <a:schemeClr val="accent5"/>
                </a:solidFill>
                <a:latin typeface="微软雅黑" pitchFamily="34" charset="-122"/>
                <a:ea typeface="微软雅黑" pitchFamily="34" charset="-122"/>
              </a:rPr>
              <a:t>低</a:t>
            </a:r>
            <a:r>
              <a:rPr lang="zh-TW" altLang="en-US" sz="1800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挑戰類</a:t>
            </a:r>
            <a:r>
              <a:rPr lang="en-US" altLang="zh-TW" sz="1800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(</a:t>
            </a:r>
            <a:r>
              <a:rPr lang="zh-TW" altLang="en-US" sz="1800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按鍵功能</a:t>
            </a:r>
            <a:r>
              <a:rPr lang="zh-TW" altLang="en-US" sz="1800" b="1" dirty="0">
                <a:solidFill>
                  <a:schemeClr val="accent5"/>
                </a:solidFill>
                <a:latin typeface="微软雅黑" pitchFamily="34" charset="-122"/>
                <a:ea typeface="微软雅黑" pitchFamily="34" charset="-122"/>
              </a:rPr>
              <a:t>複雜</a:t>
            </a:r>
            <a:r>
              <a:rPr lang="en-US" altLang="zh-TW" sz="1800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)</a:t>
            </a:r>
          </a:p>
          <a:p>
            <a:pPr algn="ctr"/>
            <a:r>
              <a:rPr lang="zh-TW" altLang="en-US" sz="1200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動作、動作角色扮演、射擊、運動、賽車、格鬥等</a:t>
            </a:r>
          </a:p>
          <a:p>
            <a:pPr algn="ctr"/>
            <a:r>
              <a:rPr lang="zh-TW" altLang="en-US" sz="1200" dirty="0"/>
              <a:t/>
            </a:r>
            <a:br>
              <a:rPr lang="zh-TW" altLang="en-US" sz="1200" dirty="0"/>
            </a:br>
            <a:endParaRPr lang="en-US" altLang="zh-CN" sz="800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4370785" y="1773746"/>
            <a:ext cx="738664" cy="159230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Microsoft Yahei"/>
              </a:rPr>
              <a:t>社群網站功能</a:t>
            </a:r>
          </a:p>
          <a:p>
            <a:endParaRPr lang="zh-TW" altLang="en-US" dirty="0"/>
          </a:p>
        </p:txBody>
      </p:sp>
      <p:sp>
        <p:nvSpPr>
          <p:cNvPr id="36" name="文字方塊 35"/>
          <p:cNvSpPr txBox="1"/>
          <p:nvPr/>
        </p:nvSpPr>
        <p:spPr>
          <a:xfrm>
            <a:off x="3730920" y="1801722"/>
            <a:ext cx="738664" cy="159230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/>
            <a:r>
              <a:rPr lang="zh-TW" altLang="en-US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Microsoft Yahei"/>
              </a:rPr>
              <a:t>電子遊戲</a:t>
            </a:r>
          </a:p>
          <a:p>
            <a:endParaRPr lang="zh-TW" altLang="en-US" dirty="0"/>
          </a:p>
        </p:txBody>
      </p:sp>
      <p:sp>
        <p:nvSpPr>
          <p:cNvPr id="27" name="Google Shape;155;p19"/>
          <p:cNvSpPr/>
          <p:nvPr/>
        </p:nvSpPr>
        <p:spPr>
          <a:xfrm>
            <a:off x="178930" y="216256"/>
            <a:ext cx="1723021" cy="410666"/>
          </a:xfrm>
          <a:prstGeom prst="roundRect">
            <a:avLst>
              <a:gd name="adj" fmla="val 23413"/>
            </a:avLst>
          </a:prstGeom>
          <a:solidFill>
            <a:schemeClr val="accent6"/>
          </a:solidFill>
          <a:ln w="25400" cap="flat" cmpd="sng">
            <a:solidFill>
              <a:srgbClr val="5399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150419" y="280416"/>
            <a:ext cx="2189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b="1" dirty="0">
                <a:solidFill>
                  <a:schemeClr val="bg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研究流程與文獻探討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527993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8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6" grpId="0"/>
      <p:bldP spid="57" grpId="0"/>
      <p:bldP spid="58" grpId="0"/>
      <p:bldP spid="4" grpId="0"/>
      <p:bldP spid="36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4" name="Freeform 2351"/>
          <p:cNvSpPr>
            <a:spLocks/>
          </p:cNvSpPr>
          <p:nvPr/>
        </p:nvSpPr>
        <p:spPr bwMode="auto">
          <a:xfrm>
            <a:off x="2214270" y="368962"/>
            <a:ext cx="3127375" cy="1004888"/>
          </a:xfrm>
          <a:custGeom>
            <a:avLst/>
            <a:gdLst>
              <a:gd name="T0" fmla="*/ 101 w 5540"/>
              <a:gd name="T1" fmla="*/ 0 h 1497"/>
              <a:gd name="T2" fmla="*/ 144 w 5540"/>
              <a:gd name="T3" fmla="*/ 8 h 1497"/>
              <a:gd name="T4" fmla="*/ 226 w 5540"/>
              <a:gd name="T5" fmla="*/ 24 h 1497"/>
              <a:gd name="T6" fmla="*/ 346 w 5540"/>
              <a:gd name="T7" fmla="*/ 44 h 1497"/>
              <a:gd name="T8" fmla="*/ 501 w 5540"/>
              <a:gd name="T9" fmla="*/ 69 h 1497"/>
              <a:gd name="T10" fmla="*/ 687 w 5540"/>
              <a:gd name="T11" fmla="*/ 95 h 1497"/>
              <a:gd name="T12" fmla="*/ 905 w 5540"/>
              <a:gd name="T13" fmla="*/ 122 h 1497"/>
              <a:gd name="T14" fmla="*/ 1150 w 5540"/>
              <a:gd name="T15" fmla="*/ 147 h 1497"/>
              <a:gd name="T16" fmla="*/ 1420 w 5540"/>
              <a:gd name="T17" fmla="*/ 171 h 1497"/>
              <a:gd name="T18" fmla="*/ 1712 w 5540"/>
              <a:gd name="T19" fmla="*/ 189 h 1497"/>
              <a:gd name="T20" fmla="*/ 2023 w 5540"/>
              <a:gd name="T21" fmla="*/ 203 h 1497"/>
              <a:gd name="T22" fmla="*/ 2352 w 5540"/>
              <a:gd name="T23" fmla="*/ 208 h 1497"/>
              <a:gd name="T24" fmla="*/ 2697 w 5540"/>
              <a:gd name="T25" fmla="*/ 204 h 1497"/>
              <a:gd name="T26" fmla="*/ 3053 w 5540"/>
              <a:gd name="T27" fmla="*/ 191 h 1497"/>
              <a:gd name="T28" fmla="*/ 3458 w 5540"/>
              <a:gd name="T29" fmla="*/ 176 h 1497"/>
              <a:gd name="T30" fmla="*/ 3824 w 5540"/>
              <a:gd name="T31" fmla="*/ 169 h 1497"/>
              <a:gd name="T32" fmla="*/ 4154 w 5540"/>
              <a:gd name="T33" fmla="*/ 174 h 1497"/>
              <a:gd name="T34" fmla="*/ 4446 w 5540"/>
              <a:gd name="T35" fmla="*/ 188 h 1497"/>
              <a:gd name="T36" fmla="*/ 4701 w 5540"/>
              <a:gd name="T37" fmla="*/ 210 h 1497"/>
              <a:gd name="T38" fmla="*/ 4922 w 5540"/>
              <a:gd name="T39" fmla="*/ 238 h 1497"/>
              <a:gd name="T40" fmla="*/ 5108 w 5540"/>
              <a:gd name="T41" fmla="*/ 274 h 1497"/>
              <a:gd name="T42" fmla="*/ 5258 w 5540"/>
              <a:gd name="T43" fmla="*/ 313 h 1497"/>
              <a:gd name="T44" fmla="*/ 5376 w 5540"/>
              <a:gd name="T45" fmla="*/ 356 h 1497"/>
              <a:gd name="T46" fmla="*/ 5462 w 5540"/>
              <a:gd name="T47" fmla="*/ 402 h 1497"/>
              <a:gd name="T48" fmla="*/ 5516 w 5540"/>
              <a:gd name="T49" fmla="*/ 448 h 1497"/>
              <a:gd name="T50" fmla="*/ 5540 w 5540"/>
              <a:gd name="T51" fmla="*/ 497 h 1497"/>
              <a:gd name="T52" fmla="*/ 5496 w 5540"/>
              <a:gd name="T53" fmla="*/ 566 h 1497"/>
              <a:gd name="T54" fmla="*/ 5418 w 5540"/>
              <a:gd name="T55" fmla="*/ 623 h 1497"/>
              <a:gd name="T56" fmla="*/ 5310 w 5540"/>
              <a:gd name="T57" fmla="*/ 667 h 1497"/>
              <a:gd name="T58" fmla="*/ 5174 w 5540"/>
              <a:gd name="T59" fmla="*/ 701 h 1497"/>
              <a:gd name="T60" fmla="*/ 5010 w 5540"/>
              <a:gd name="T61" fmla="*/ 727 h 1497"/>
              <a:gd name="T62" fmla="*/ 4822 w 5540"/>
              <a:gd name="T63" fmla="*/ 747 h 1497"/>
              <a:gd name="T64" fmla="*/ 4613 w 5540"/>
              <a:gd name="T65" fmla="*/ 762 h 1497"/>
              <a:gd name="T66" fmla="*/ 4382 w 5540"/>
              <a:gd name="T67" fmla="*/ 776 h 1497"/>
              <a:gd name="T68" fmla="*/ 4133 w 5540"/>
              <a:gd name="T69" fmla="*/ 789 h 1497"/>
              <a:gd name="T70" fmla="*/ 3870 w 5540"/>
              <a:gd name="T71" fmla="*/ 804 h 1497"/>
              <a:gd name="T72" fmla="*/ 3591 w 5540"/>
              <a:gd name="T73" fmla="*/ 823 h 1497"/>
              <a:gd name="T74" fmla="*/ 3304 w 5540"/>
              <a:gd name="T75" fmla="*/ 850 h 1497"/>
              <a:gd name="T76" fmla="*/ 3006 w 5540"/>
              <a:gd name="T77" fmla="*/ 884 h 1497"/>
              <a:gd name="T78" fmla="*/ 2702 w 5540"/>
              <a:gd name="T79" fmla="*/ 928 h 1497"/>
              <a:gd name="T80" fmla="*/ 2393 w 5540"/>
              <a:gd name="T81" fmla="*/ 983 h 1497"/>
              <a:gd name="T82" fmla="*/ 2082 w 5540"/>
              <a:gd name="T83" fmla="*/ 1054 h 1497"/>
              <a:gd name="T84" fmla="*/ 1852 w 5540"/>
              <a:gd name="T85" fmla="*/ 1122 h 1497"/>
              <a:gd name="T86" fmla="*/ 1653 w 5540"/>
              <a:gd name="T87" fmla="*/ 1203 h 1497"/>
              <a:gd name="T88" fmla="*/ 1484 w 5540"/>
              <a:gd name="T89" fmla="*/ 1293 h 1497"/>
              <a:gd name="T90" fmla="*/ 1339 w 5540"/>
              <a:gd name="T91" fmla="*/ 1392 h 1497"/>
              <a:gd name="T92" fmla="*/ 1221 w 5540"/>
              <a:gd name="T93" fmla="*/ 1497 h 1497"/>
              <a:gd name="T94" fmla="*/ 981 w 5540"/>
              <a:gd name="T95" fmla="*/ 1489 h 1497"/>
              <a:gd name="T96" fmla="*/ 745 w 5540"/>
              <a:gd name="T97" fmla="*/ 1477 h 1497"/>
              <a:gd name="T98" fmla="*/ 518 w 5540"/>
              <a:gd name="T99" fmla="*/ 1463 h 1497"/>
              <a:gd name="T100" fmla="*/ 312 w 5540"/>
              <a:gd name="T101" fmla="*/ 1448 h 1497"/>
              <a:gd name="T102" fmla="*/ 137 w 5540"/>
              <a:gd name="T103" fmla="*/ 1433 h 1497"/>
              <a:gd name="T104" fmla="*/ 0 w 5540"/>
              <a:gd name="T105" fmla="*/ 1418 h 1497"/>
              <a:gd name="T106" fmla="*/ 96 w 5540"/>
              <a:gd name="T107" fmla="*/ 0 h 1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540" h="1497">
                <a:moveTo>
                  <a:pt x="96" y="0"/>
                </a:moveTo>
                <a:lnTo>
                  <a:pt x="101" y="0"/>
                </a:lnTo>
                <a:lnTo>
                  <a:pt x="117" y="3"/>
                </a:lnTo>
                <a:lnTo>
                  <a:pt x="144" y="8"/>
                </a:lnTo>
                <a:lnTo>
                  <a:pt x="181" y="15"/>
                </a:lnTo>
                <a:lnTo>
                  <a:pt x="226" y="24"/>
                </a:lnTo>
                <a:lnTo>
                  <a:pt x="282" y="34"/>
                </a:lnTo>
                <a:lnTo>
                  <a:pt x="346" y="44"/>
                </a:lnTo>
                <a:lnTo>
                  <a:pt x="419" y="56"/>
                </a:lnTo>
                <a:lnTo>
                  <a:pt x="501" y="69"/>
                </a:lnTo>
                <a:lnTo>
                  <a:pt x="591" y="81"/>
                </a:lnTo>
                <a:lnTo>
                  <a:pt x="687" y="95"/>
                </a:lnTo>
                <a:lnTo>
                  <a:pt x="794" y="108"/>
                </a:lnTo>
                <a:lnTo>
                  <a:pt x="905" y="122"/>
                </a:lnTo>
                <a:lnTo>
                  <a:pt x="1025" y="135"/>
                </a:lnTo>
                <a:lnTo>
                  <a:pt x="1150" y="147"/>
                </a:lnTo>
                <a:lnTo>
                  <a:pt x="1282" y="159"/>
                </a:lnTo>
                <a:lnTo>
                  <a:pt x="1420" y="171"/>
                </a:lnTo>
                <a:lnTo>
                  <a:pt x="1564" y="181"/>
                </a:lnTo>
                <a:lnTo>
                  <a:pt x="1712" y="189"/>
                </a:lnTo>
                <a:lnTo>
                  <a:pt x="1866" y="196"/>
                </a:lnTo>
                <a:lnTo>
                  <a:pt x="2023" y="203"/>
                </a:lnTo>
                <a:lnTo>
                  <a:pt x="2187" y="206"/>
                </a:lnTo>
                <a:lnTo>
                  <a:pt x="2352" y="208"/>
                </a:lnTo>
                <a:lnTo>
                  <a:pt x="2523" y="208"/>
                </a:lnTo>
                <a:lnTo>
                  <a:pt x="2697" y="204"/>
                </a:lnTo>
                <a:lnTo>
                  <a:pt x="2874" y="199"/>
                </a:lnTo>
                <a:lnTo>
                  <a:pt x="3053" y="191"/>
                </a:lnTo>
                <a:lnTo>
                  <a:pt x="3260" y="182"/>
                </a:lnTo>
                <a:lnTo>
                  <a:pt x="3458" y="176"/>
                </a:lnTo>
                <a:lnTo>
                  <a:pt x="3647" y="171"/>
                </a:lnTo>
                <a:lnTo>
                  <a:pt x="3824" y="169"/>
                </a:lnTo>
                <a:lnTo>
                  <a:pt x="3993" y="171"/>
                </a:lnTo>
                <a:lnTo>
                  <a:pt x="4154" y="174"/>
                </a:lnTo>
                <a:lnTo>
                  <a:pt x="4304" y="181"/>
                </a:lnTo>
                <a:lnTo>
                  <a:pt x="4446" y="188"/>
                </a:lnTo>
                <a:lnTo>
                  <a:pt x="4577" y="198"/>
                </a:lnTo>
                <a:lnTo>
                  <a:pt x="4701" y="210"/>
                </a:lnTo>
                <a:lnTo>
                  <a:pt x="4816" y="223"/>
                </a:lnTo>
                <a:lnTo>
                  <a:pt x="4922" y="238"/>
                </a:lnTo>
                <a:lnTo>
                  <a:pt x="5018" y="255"/>
                </a:lnTo>
                <a:lnTo>
                  <a:pt x="5108" y="274"/>
                </a:lnTo>
                <a:lnTo>
                  <a:pt x="5187" y="292"/>
                </a:lnTo>
                <a:lnTo>
                  <a:pt x="5258" y="313"/>
                </a:lnTo>
                <a:lnTo>
                  <a:pt x="5322" y="335"/>
                </a:lnTo>
                <a:lnTo>
                  <a:pt x="5376" y="356"/>
                </a:lnTo>
                <a:lnTo>
                  <a:pt x="5423" y="378"/>
                </a:lnTo>
                <a:lnTo>
                  <a:pt x="5462" y="402"/>
                </a:lnTo>
                <a:lnTo>
                  <a:pt x="5493" y="424"/>
                </a:lnTo>
                <a:lnTo>
                  <a:pt x="5516" y="448"/>
                </a:lnTo>
                <a:lnTo>
                  <a:pt x="5531" y="471"/>
                </a:lnTo>
                <a:lnTo>
                  <a:pt x="5540" y="497"/>
                </a:lnTo>
                <a:lnTo>
                  <a:pt x="5521" y="534"/>
                </a:lnTo>
                <a:lnTo>
                  <a:pt x="5496" y="566"/>
                </a:lnTo>
                <a:lnTo>
                  <a:pt x="5461" y="596"/>
                </a:lnTo>
                <a:lnTo>
                  <a:pt x="5418" y="623"/>
                </a:lnTo>
                <a:lnTo>
                  <a:pt x="5369" y="647"/>
                </a:lnTo>
                <a:lnTo>
                  <a:pt x="5310" y="667"/>
                </a:lnTo>
                <a:lnTo>
                  <a:pt x="5246" y="686"/>
                </a:lnTo>
                <a:lnTo>
                  <a:pt x="5174" y="701"/>
                </a:lnTo>
                <a:lnTo>
                  <a:pt x="5096" y="715"/>
                </a:lnTo>
                <a:lnTo>
                  <a:pt x="5010" y="727"/>
                </a:lnTo>
                <a:lnTo>
                  <a:pt x="4920" y="737"/>
                </a:lnTo>
                <a:lnTo>
                  <a:pt x="4822" y="747"/>
                </a:lnTo>
                <a:lnTo>
                  <a:pt x="4719" y="754"/>
                </a:lnTo>
                <a:lnTo>
                  <a:pt x="4613" y="762"/>
                </a:lnTo>
                <a:lnTo>
                  <a:pt x="4500" y="769"/>
                </a:lnTo>
                <a:lnTo>
                  <a:pt x="4382" y="776"/>
                </a:lnTo>
                <a:lnTo>
                  <a:pt x="4260" y="782"/>
                </a:lnTo>
                <a:lnTo>
                  <a:pt x="4133" y="789"/>
                </a:lnTo>
                <a:lnTo>
                  <a:pt x="4003" y="796"/>
                </a:lnTo>
                <a:lnTo>
                  <a:pt x="3870" y="804"/>
                </a:lnTo>
                <a:lnTo>
                  <a:pt x="3733" y="813"/>
                </a:lnTo>
                <a:lnTo>
                  <a:pt x="3591" y="823"/>
                </a:lnTo>
                <a:lnTo>
                  <a:pt x="3450" y="835"/>
                </a:lnTo>
                <a:lnTo>
                  <a:pt x="3304" y="850"/>
                </a:lnTo>
                <a:lnTo>
                  <a:pt x="3156" y="865"/>
                </a:lnTo>
                <a:lnTo>
                  <a:pt x="3006" y="884"/>
                </a:lnTo>
                <a:lnTo>
                  <a:pt x="2855" y="904"/>
                </a:lnTo>
                <a:lnTo>
                  <a:pt x="2702" y="928"/>
                </a:lnTo>
                <a:lnTo>
                  <a:pt x="2548" y="953"/>
                </a:lnTo>
                <a:lnTo>
                  <a:pt x="2393" y="983"/>
                </a:lnTo>
                <a:lnTo>
                  <a:pt x="2237" y="1017"/>
                </a:lnTo>
                <a:lnTo>
                  <a:pt x="2082" y="1054"/>
                </a:lnTo>
                <a:lnTo>
                  <a:pt x="1964" y="1086"/>
                </a:lnTo>
                <a:lnTo>
                  <a:pt x="1852" y="1122"/>
                </a:lnTo>
                <a:lnTo>
                  <a:pt x="1749" y="1161"/>
                </a:lnTo>
                <a:lnTo>
                  <a:pt x="1653" y="1203"/>
                </a:lnTo>
                <a:lnTo>
                  <a:pt x="1565" y="1247"/>
                </a:lnTo>
                <a:lnTo>
                  <a:pt x="1484" y="1293"/>
                </a:lnTo>
                <a:lnTo>
                  <a:pt x="1408" y="1342"/>
                </a:lnTo>
                <a:lnTo>
                  <a:pt x="1339" y="1392"/>
                </a:lnTo>
                <a:lnTo>
                  <a:pt x="1276" y="1445"/>
                </a:lnTo>
                <a:lnTo>
                  <a:pt x="1221" y="1497"/>
                </a:lnTo>
                <a:lnTo>
                  <a:pt x="1101" y="1494"/>
                </a:lnTo>
                <a:lnTo>
                  <a:pt x="981" y="1489"/>
                </a:lnTo>
                <a:lnTo>
                  <a:pt x="863" y="1483"/>
                </a:lnTo>
                <a:lnTo>
                  <a:pt x="745" y="1477"/>
                </a:lnTo>
                <a:lnTo>
                  <a:pt x="630" y="1470"/>
                </a:lnTo>
                <a:lnTo>
                  <a:pt x="518" y="1463"/>
                </a:lnTo>
                <a:lnTo>
                  <a:pt x="412" y="1455"/>
                </a:lnTo>
                <a:lnTo>
                  <a:pt x="312" y="1448"/>
                </a:lnTo>
                <a:lnTo>
                  <a:pt x="221" y="1440"/>
                </a:lnTo>
                <a:lnTo>
                  <a:pt x="137" y="1433"/>
                </a:lnTo>
                <a:lnTo>
                  <a:pt x="62" y="1424"/>
                </a:lnTo>
                <a:lnTo>
                  <a:pt x="0" y="1418"/>
                </a:lnTo>
                <a:lnTo>
                  <a:pt x="785" y="853"/>
                </a:lnTo>
                <a:lnTo>
                  <a:pt x="96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lIns="65032" tIns="32516" rIns="65032" bIns="32516"/>
          <a:lstStyle/>
          <a:p>
            <a:pPr eaLnBrk="1" hangingPunct="1">
              <a:defRPr/>
            </a:pPr>
            <a:endParaRPr lang="zh-CN" altLang="en-US"/>
          </a:p>
        </p:txBody>
      </p:sp>
      <p:sp>
        <p:nvSpPr>
          <p:cNvPr id="4145" name="Freeform 2352"/>
          <p:cNvSpPr>
            <a:spLocks noEditPoints="1"/>
          </p:cNvSpPr>
          <p:nvPr/>
        </p:nvSpPr>
        <p:spPr bwMode="auto">
          <a:xfrm>
            <a:off x="2863571" y="1769880"/>
            <a:ext cx="2295525" cy="934581"/>
          </a:xfrm>
          <a:custGeom>
            <a:avLst/>
            <a:gdLst>
              <a:gd name="T0" fmla="*/ 0 w 4066"/>
              <a:gd name="T1" fmla="*/ 951 h 1280"/>
              <a:gd name="T2" fmla="*/ 0 w 4066"/>
              <a:gd name="T3" fmla="*/ 951 h 1280"/>
              <a:gd name="T4" fmla="*/ 3571 w 4066"/>
              <a:gd name="T5" fmla="*/ 39 h 1280"/>
              <a:gd name="T6" fmla="*/ 3733 w 4066"/>
              <a:gd name="T7" fmla="*/ 121 h 1280"/>
              <a:gd name="T8" fmla="*/ 3867 w 4066"/>
              <a:gd name="T9" fmla="*/ 207 h 1280"/>
              <a:gd name="T10" fmla="*/ 3968 w 4066"/>
              <a:gd name="T11" fmla="*/ 294 h 1280"/>
              <a:gd name="T12" fmla="*/ 4036 w 4066"/>
              <a:gd name="T13" fmla="*/ 378 h 1280"/>
              <a:gd name="T14" fmla="*/ 4066 w 4066"/>
              <a:gd name="T15" fmla="*/ 459 h 1280"/>
              <a:gd name="T16" fmla="*/ 4064 w 4066"/>
              <a:gd name="T17" fmla="*/ 456 h 1280"/>
              <a:gd name="T18" fmla="*/ 4024 w 4066"/>
              <a:gd name="T19" fmla="*/ 518 h 1280"/>
              <a:gd name="T20" fmla="*/ 3950 w 4066"/>
              <a:gd name="T21" fmla="*/ 566 h 1280"/>
              <a:gd name="T22" fmla="*/ 3845 w 4066"/>
              <a:gd name="T23" fmla="*/ 601 h 1280"/>
              <a:gd name="T24" fmla="*/ 3710 w 4066"/>
              <a:gd name="T25" fmla="*/ 628 h 1280"/>
              <a:gd name="T26" fmla="*/ 3549 w 4066"/>
              <a:gd name="T27" fmla="*/ 647 h 1280"/>
              <a:gd name="T28" fmla="*/ 3367 w 4066"/>
              <a:gd name="T29" fmla="*/ 662 h 1280"/>
              <a:gd name="T30" fmla="*/ 3163 w 4066"/>
              <a:gd name="T31" fmla="*/ 674 h 1280"/>
              <a:gd name="T32" fmla="*/ 2940 w 4066"/>
              <a:gd name="T33" fmla="*/ 686 h 1280"/>
              <a:gd name="T34" fmla="*/ 2702 w 4066"/>
              <a:gd name="T35" fmla="*/ 699 h 1280"/>
              <a:gd name="T36" fmla="*/ 2452 w 4066"/>
              <a:gd name="T37" fmla="*/ 719 h 1280"/>
              <a:gd name="T38" fmla="*/ 2190 w 4066"/>
              <a:gd name="T39" fmla="*/ 745 h 1280"/>
              <a:gd name="T40" fmla="*/ 1920 w 4066"/>
              <a:gd name="T41" fmla="*/ 780 h 1280"/>
              <a:gd name="T42" fmla="*/ 1646 w 4066"/>
              <a:gd name="T43" fmla="*/ 829 h 1280"/>
              <a:gd name="T44" fmla="*/ 1370 w 4066"/>
              <a:gd name="T45" fmla="*/ 890 h 1280"/>
              <a:gd name="T46" fmla="*/ 1153 w 4066"/>
              <a:gd name="T47" fmla="*/ 958 h 1280"/>
              <a:gd name="T48" fmla="*/ 973 w 4066"/>
              <a:gd name="T49" fmla="*/ 1037 h 1280"/>
              <a:gd name="T50" fmla="*/ 824 w 4066"/>
              <a:gd name="T51" fmla="*/ 1128 h 1280"/>
              <a:gd name="T52" fmla="*/ 704 w 4066"/>
              <a:gd name="T53" fmla="*/ 1228 h 1280"/>
              <a:gd name="T54" fmla="*/ 549 w 4066"/>
              <a:gd name="T55" fmla="*/ 1255 h 1280"/>
              <a:gd name="T56" fmla="*/ 360 w 4066"/>
              <a:gd name="T57" fmla="*/ 1198 h 1280"/>
              <a:gd name="T58" fmla="*/ 206 w 4066"/>
              <a:gd name="T59" fmla="*/ 1133 h 1280"/>
              <a:gd name="T60" fmla="*/ 91 w 4066"/>
              <a:gd name="T61" fmla="*/ 1064 h 1280"/>
              <a:gd name="T62" fmla="*/ 20 w 4066"/>
              <a:gd name="T63" fmla="*/ 990 h 1280"/>
              <a:gd name="T64" fmla="*/ 12 w 4066"/>
              <a:gd name="T65" fmla="*/ 885 h 1280"/>
              <a:gd name="T66" fmla="*/ 61 w 4066"/>
              <a:gd name="T67" fmla="*/ 763 h 1280"/>
              <a:gd name="T68" fmla="*/ 139 w 4066"/>
              <a:gd name="T69" fmla="*/ 657 h 1280"/>
              <a:gd name="T70" fmla="*/ 243 w 4066"/>
              <a:gd name="T71" fmla="*/ 566 h 1280"/>
              <a:gd name="T72" fmla="*/ 372 w 4066"/>
              <a:gd name="T73" fmla="*/ 486 h 1280"/>
              <a:gd name="T74" fmla="*/ 520 w 4066"/>
              <a:gd name="T75" fmla="*/ 420 h 1280"/>
              <a:gd name="T76" fmla="*/ 687 w 4066"/>
              <a:gd name="T77" fmla="*/ 365 h 1280"/>
              <a:gd name="T78" fmla="*/ 868 w 4066"/>
              <a:gd name="T79" fmla="*/ 317 h 1280"/>
              <a:gd name="T80" fmla="*/ 1061 w 4066"/>
              <a:gd name="T81" fmla="*/ 280 h 1280"/>
              <a:gd name="T82" fmla="*/ 1262 w 4066"/>
              <a:gd name="T83" fmla="*/ 248 h 1280"/>
              <a:gd name="T84" fmla="*/ 1467 w 4066"/>
              <a:gd name="T85" fmla="*/ 224 h 1280"/>
              <a:gd name="T86" fmla="*/ 1677 w 4066"/>
              <a:gd name="T87" fmla="*/ 204 h 1280"/>
              <a:gd name="T88" fmla="*/ 1883 w 4066"/>
              <a:gd name="T89" fmla="*/ 189 h 1280"/>
              <a:gd name="T90" fmla="*/ 2087 w 4066"/>
              <a:gd name="T91" fmla="*/ 175 h 1280"/>
              <a:gd name="T92" fmla="*/ 2281 w 4066"/>
              <a:gd name="T93" fmla="*/ 164 h 1280"/>
              <a:gd name="T94" fmla="*/ 2467 w 4066"/>
              <a:gd name="T95" fmla="*/ 152 h 1280"/>
              <a:gd name="T96" fmla="*/ 2639 w 4066"/>
              <a:gd name="T97" fmla="*/ 140 h 1280"/>
              <a:gd name="T98" fmla="*/ 2795 w 4066"/>
              <a:gd name="T99" fmla="*/ 126 h 1280"/>
              <a:gd name="T100" fmla="*/ 3095 w 4066"/>
              <a:gd name="T101" fmla="*/ 86 h 1280"/>
              <a:gd name="T102" fmla="*/ 3359 w 4066"/>
              <a:gd name="T103" fmla="*/ 30 h 1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066" h="1280">
                <a:moveTo>
                  <a:pt x="0" y="951"/>
                </a:moveTo>
                <a:lnTo>
                  <a:pt x="0" y="951"/>
                </a:lnTo>
                <a:lnTo>
                  <a:pt x="0" y="951"/>
                </a:lnTo>
                <a:lnTo>
                  <a:pt x="0" y="951"/>
                </a:lnTo>
                <a:close/>
                <a:moveTo>
                  <a:pt x="3478" y="0"/>
                </a:moveTo>
                <a:lnTo>
                  <a:pt x="3571" y="39"/>
                </a:lnTo>
                <a:lnTo>
                  <a:pt x="3656" y="79"/>
                </a:lnTo>
                <a:lnTo>
                  <a:pt x="3733" y="121"/>
                </a:lnTo>
                <a:lnTo>
                  <a:pt x="3804" y="164"/>
                </a:lnTo>
                <a:lnTo>
                  <a:pt x="3867" y="207"/>
                </a:lnTo>
                <a:lnTo>
                  <a:pt x="3921" y="250"/>
                </a:lnTo>
                <a:lnTo>
                  <a:pt x="3968" y="294"/>
                </a:lnTo>
                <a:lnTo>
                  <a:pt x="4005" y="336"/>
                </a:lnTo>
                <a:lnTo>
                  <a:pt x="4036" y="378"/>
                </a:lnTo>
                <a:lnTo>
                  <a:pt x="4056" y="420"/>
                </a:lnTo>
                <a:lnTo>
                  <a:pt x="4066" y="459"/>
                </a:lnTo>
                <a:lnTo>
                  <a:pt x="4066" y="456"/>
                </a:lnTo>
                <a:lnTo>
                  <a:pt x="4064" y="456"/>
                </a:lnTo>
                <a:lnTo>
                  <a:pt x="4049" y="488"/>
                </a:lnTo>
                <a:lnTo>
                  <a:pt x="4024" y="518"/>
                </a:lnTo>
                <a:lnTo>
                  <a:pt x="3992" y="544"/>
                </a:lnTo>
                <a:lnTo>
                  <a:pt x="3950" y="566"/>
                </a:lnTo>
                <a:lnTo>
                  <a:pt x="3901" y="584"/>
                </a:lnTo>
                <a:lnTo>
                  <a:pt x="3845" y="601"/>
                </a:lnTo>
                <a:lnTo>
                  <a:pt x="3781" y="616"/>
                </a:lnTo>
                <a:lnTo>
                  <a:pt x="3710" y="628"/>
                </a:lnTo>
                <a:lnTo>
                  <a:pt x="3634" y="638"/>
                </a:lnTo>
                <a:lnTo>
                  <a:pt x="3549" y="647"/>
                </a:lnTo>
                <a:lnTo>
                  <a:pt x="3462" y="655"/>
                </a:lnTo>
                <a:lnTo>
                  <a:pt x="3367" y="662"/>
                </a:lnTo>
                <a:lnTo>
                  <a:pt x="3267" y="667"/>
                </a:lnTo>
                <a:lnTo>
                  <a:pt x="3163" y="674"/>
                </a:lnTo>
                <a:lnTo>
                  <a:pt x="3053" y="679"/>
                </a:lnTo>
                <a:lnTo>
                  <a:pt x="2940" y="686"/>
                </a:lnTo>
                <a:lnTo>
                  <a:pt x="2823" y="692"/>
                </a:lnTo>
                <a:lnTo>
                  <a:pt x="2702" y="699"/>
                </a:lnTo>
                <a:lnTo>
                  <a:pt x="2579" y="709"/>
                </a:lnTo>
                <a:lnTo>
                  <a:pt x="2452" y="719"/>
                </a:lnTo>
                <a:lnTo>
                  <a:pt x="2322" y="731"/>
                </a:lnTo>
                <a:lnTo>
                  <a:pt x="2190" y="745"/>
                </a:lnTo>
                <a:lnTo>
                  <a:pt x="2057" y="762"/>
                </a:lnTo>
                <a:lnTo>
                  <a:pt x="1920" y="780"/>
                </a:lnTo>
                <a:lnTo>
                  <a:pt x="1783" y="804"/>
                </a:lnTo>
                <a:lnTo>
                  <a:pt x="1646" y="829"/>
                </a:lnTo>
                <a:lnTo>
                  <a:pt x="1508" y="858"/>
                </a:lnTo>
                <a:lnTo>
                  <a:pt x="1370" y="890"/>
                </a:lnTo>
                <a:lnTo>
                  <a:pt x="1256" y="922"/>
                </a:lnTo>
                <a:lnTo>
                  <a:pt x="1153" y="958"/>
                </a:lnTo>
                <a:lnTo>
                  <a:pt x="1059" y="997"/>
                </a:lnTo>
                <a:lnTo>
                  <a:pt x="973" y="1037"/>
                </a:lnTo>
                <a:lnTo>
                  <a:pt x="893" y="1083"/>
                </a:lnTo>
                <a:lnTo>
                  <a:pt x="824" y="1128"/>
                </a:lnTo>
                <a:lnTo>
                  <a:pt x="762" y="1177"/>
                </a:lnTo>
                <a:lnTo>
                  <a:pt x="704" y="1228"/>
                </a:lnTo>
                <a:lnTo>
                  <a:pt x="655" y="1280"/>
                </a:lnTo>
                <a:lnTo>
                  <a:pt x="549" y="1255"/>
                </a:lnTo>
                <a:lnTo>
                  <a:pt x="451" y="1228"/>
                </a:lnTo>
                <a:lnTo>
                  <a:pt x="360" y="1198"/>
                </a:lnTo>
                <a:lnTo>
                  <a:pt x="279" y="1167"/>
                </a:lnTo>
                <a:lnTo>
                  <a:pt x="206" y="1133"/>
                </a:lnTo>
                <a:lnTo>
                  <a:pt x="144" y="1100"/>
                </a:lnTo>
                <a:lnTo>
                  <a:pt x="91" y="1064"/>
                </a:lnTo>
                <a:lnTo>
                  <a:pt x="51" y="1027"/>
                </a:lnTo>
                <a:lnTo>
                  <a:pt x="20" y="990"/>
                </a:lnTo>
                <a:lnTo>
                  <a:pt x="0" y="951"/>
                </a:lnTo>
                <a:lnTo>
                  <a:pt x="12" y="885"/>
                </a:lnTo>
                <a:lnTo>
                  <a:pt x="32" y="822"/>
                </a:lnTo>
                <a:lnTo>
                  <a:pt x="61" y="763"/>
                </a:lnTo>
                <a:lnTo>
                  <a:pt x="96" y="709"/>
                </a:lnTo>
                <a:lnTo>
                  <a:pt x="139" y="657"/>
                </a:lnTo>
                <a:lnTo>
                  <a:pt x="188" y="610"/>
                </a:lnTo>
                <a:lnTo>
                  <a:pt x="243" y="566"/>
                </a:lnTo>
                <a:lnTo>
                  <a:pt x="304" y="525"/>
                </a:lnTo>
                <a:lnTo>
                  <a:pt x="372" y="486"/>
                </a:lnTo>
                <a:lnTo>
                  <a:pt x="444" y="452"/>
                </a:lnTo>
                <a:lnTo>
                  <a:pt x="520" y="420"/>
                </a:lnTo>
                <a:lnTo>
                  <a:pt x="601" y="392"/>
                </a:lnTo>
                <a:lnTo>
                  <a:pt x="687" y="365"/>
                </a:lnTo>
                <a:lnTo>
                  <a:pt x="777" y="339"/>
                </a:lnTo>
                <a:lnTo>
                  <a:pt x="868" y="317"/>
                </a:lnTo>
                <a:lnTo>
                  <a:pt x="964" y="297"/>
                </a:lnTo>
                <a:lnTo>
                  <a:pt x="1061" y="280"/>
                </a:lnTo>
                <a:lnTo>
                  <a:pt x="1160" y="263"/>
                </a:lnTo>
                <a:lnTo>
                  <a:pt x="1262" y="248"/>
                </a:lnTo>
                <a:lnTo>
                  <a:pt x="1365" y="236"/>
                </a:lnTo>
                <a:lnTo>
                  <a:pt x="1467" y="224"/>
                </a:lnTo>
                <a:lnTo>
                  <a:pt x="1572" y="214"/>
                </a:lnTo>
                <a:lnTo>
                  <a:pt x="1677" y="204"/>
                </a:lnTo>
                <a:lnTo>
                  <a:pt x="1780" y="196"/>
                </a:lnTo>
                <a:lnTo>
                  <a:pt x="1883" y="189"/>
                </a:lnTo>
                <a:lnTo>
                  <a:pt x="1986" y="182"/>
                </a:lnTo>
                <a:lnTo>
                  <a:pt x="2087" y="175"/>
                </a:lnTo>
                <a:lnTo>
                  <a:pt x="2185" y="169"/>
                </a:lnTo>
                <a:lnTo>
                  <a:pt x="2281" y="164"/>
                </a:lnTo>
                <a:lnTo>
                  <a:pt x="2376" y="157"/>
                </a:lnTo>
                <a:lnTo>
                  <a:pt x="2467" y="152"/>
                </a:lnTo>
                <a:lnTo>
                  <a:pt x="2555" y="147"/>
                </a:lnTo>
                <a:lnTo>
                  <a:pt x="2639" y="140"/>
                </a:lnTo>
                <a:lnTo>
                  <a:pt x="2719" y="133"/>
                </a:lnTo>
                <a:lnTo>
                  <a:pt x="2795" y="126"/>
                </a:lnTo>
                <a:lnTo>
                  <a:pt x="2948" y="108"/>
                </a:lnTo>
                <a:lnTo>
                  <a:pt x="3095" y="86"/>
                </a:lnTo>
                <a:lnTo>
                  <a:pt x="3230" y="59"/>
                </a:lnTo>
                <a:lnTo>
                  <a:pt x="3359" y="30"/>
                </a:lnTo>
                <a:lnTo>
                  <a:pt x="3478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lIns="65032" tIns="32516" rIns="65032" bIns="32516"/>
          <a:lstStyle/>
          <a:p>
            <a:pPr eaLnBrk="1" hangingPunct="1">
              <a:defRPr/>
            </a:pPr>
            <a:endParaRPr lang="zh-CN" altLang="en-US"/>
          </a:p>
        </p:txBody>
      </p:sp>
      <p:sp>
        <p:nvSpPr>
          <p:cNvPr id="4146" name="Freeform 2353"/>
          <p:cNvSpPr>
            <a:spLocks/>
          </p:cNvSpPr>
          <p:nvPr/>
        </p:nvSpPr>
        <p:spPr bwMode="auto">
          <a:xfrm>
            <a:off x="3242457" y="3056070"/>
            <a:ext cx="1709737" cy="672947"/>
          </a:xfrm>
          <a:custGeom>
            <a:avLst/>
            <a:gdLst>
              <a:gd name="T0" fmla="*/ 2348 w 3030"/>
              <a:gd name="T1" fmla="*/ 25 h 988"/>
              <a:gd name="T2" fmla="*/ 2537 w 3030"/>
              <a:gd name="T3" fmla="*/ 82 h 988"/>
              <a:gd name="T4" fmla="*/ 2700 w 3030"/>
              <a:gd name="T5" fmla="*/ 150 h 988"/>
              <a:gd name="T6" fmla="*/ 2833 w 3030"/>
              <a:gd name="T7" fmla="*/ 221 h 988"/>
              <a:gd name="T8" fmla="*/ 2934 w 3030"/>
              <a:gd name="T9" fmla="*/ 297 h 988"/>
              <a:gd name="T10" fmla="*/ 3000 w 3030"/>
              <a:gd name="T11" fmla="*/ 371 h 988"/>
              <a:gd name="T12" fmla="*/ 3030 w 3030"/>
              <a:gd name="T13" fmla="*/ 442 h 988"/>
              <a:gd name="T14" fmla="*/ 3029 w 3030"/>
              <a:gd name="T15" fmla="*/ 441 h 988"/>
              <a:gd name="T16" fmla="*/ 2992 w 3030"/>
              <a:gd name="T17" fmla="*/ 493 h 988"/>
              <a:gd name="T18" fmla="*/ 2924 w 3030"/>
              <a:gd name="T19" fmla="*/ 532 h 988"/>
              <a:gd name="T20" fmla="*/ 2826 w 3030"/>
              <a:gd name="T21" fmla="*/ 559 h 988"/>
              <a:gd name="T22" fmla="*/ 2701 w 3030"/>
              <a:gd name="T23" fmla="*/ 579 h 988"/>
              <a:gd name="T24" fmla="*/ 2553 w 3030"/>
              <a:gd name="T25" fmla="*/ 593 h 988"/>
              <a:gd name="T26" fmla="*/ 2384 w 3030"/>
              <a:gd name="T27" fmla="*/ 604 h 988"/>
              <a:gd name="T28" fmla="*/ 2196 w 3030"/>
              <a:gd name="T29" fmla="*/ 615 h 988"/>
              <a:gd name="T30" fmla="*/ 1994 w 3030"/>
              <a:gd name="T31" fmla="*/ 626 h 988"/>
              <a:gd name="T32" fmla="*/ 1778 w 3030"/>
              <a:gd name="T33" fmla="*/ 643 h 988"/>
              <a:gd name="T34" fmla="*/ 1553 w 3030"/>
              <a:gd name="T35" fmla="*/ 667 h 988"/>
              <a:gd name="T36" fmla="*/ 1320 w 3030"/>
              <a:gd name="T37" fmla="*/ 699 h 988"/>
              <a:gd name="T38" fmla="*/ 1084 w 3030"/>
              <a:gd name="T39" fmla="*/ 745 h 988"/>
              <a:gd name="T40" fmla="*/ 879 w 3030"/>
              <a:gd name="T41" fmla="*/ 797 h 988"/>
              <a:gd name="T42" fmla="*/ 729 w 3030"/>
              <a:gd name="T43" fmla="*/ 853 h 988"/>
              <a:gd name="T44" fmla="*/ 606 w 3030"/>
              <a:gd name="T45" fmla="*/ 917 h 988"/>
              <a:gd name="T46" fmla="*/ 503 w 3030"/>
              <a:gd name="T47" fmla="*/ 988 h 988"/>
              <a:gd name="T48" fmla="*/ 339 w 3030"/>
              <a:gd name="T49" fmla="*/ 925 h 988"/>
              <a:gd name="T50" fmla="*/ 202 w 3030"/>
              <a:gd name="T51" fmla="*/ 856 h 988"/>
              <a:gd name="T52" fmla="*/ 98 w 3030"/>
              <a:gd name="T53" fmla="*/ 787 h 988"/>
              <a:gd name="T54" fmla="*/ 28 w 3030"/>
              <a:gd name="T55" fmla="*/ 716 h 988"/>
              <a:gd name="T56" fmla="*/ 0 w 3030"/>
              <a:gd name="T57" fmla="*/ 650 h 988"/>
              <a:gd name="T58" fmla="*/ 10 w 3030"/>
              <a:gd name="T59" fmla="*/ 591 h 988"/>
              <a:gd name="T60" fmla="*/ 55 w 3030"/>
              <a:gd name="T61" fmla="*/ 486 h 988"/>
              <a:gd name="T62" fmla="*/ 131 w 3030"/>
              <a:gd name="T63" fmla="*/ 397 h 988"/>
              <a:gd name="T64" fmla="*/ 231 w 3030"/>
              <a:gd name="T65" fmla="*/ 321 h 988"/>
              <a:gd name="T66" fmla="*/ 354 w 3030"/>
              <a:gd name="T67" fmla="*/ 256 h 988"/>
              <a:gd name="T68" fmla="*/ 496 w 3030"/>
              <a:gd name="T69" fmla="*/ 204 h 988"/>
              <a:gd name="T70" fmla="*/ 653 w 3030"/>
              <a:gd name="T71" fmla="*/ 162 h 988"/>
              <a:gd name="T72" fmla="*/ 820 w 3030"/>
              <a:gd name="T73" fmla="*/ 126 h 988"/>
              <a:gd name="T74" fmla="*/ 998 w 3030"/>
              <a:gd name="T75" fmla="*/ 101 h 988"/>
              <a:gd name="T76" fmla="*/ 1180 w 3030"/>
              <a:gd name="T77" fmla="*/ 79 h 988"/>
              <a:gd name="T78" fmla="*/ 1362 w 3030"/>
              <a:gd name="T79" fmla="*/ 64 h 988"/>
              <a:gd name="T80" fmla="*/ 1545 w 3030"/>
              <a:gd name="T81" fmla="*/ 50 h 988"/>
              <a:gd name="T82" fmla="*/ 1719 w 3030"/>
              <a:gd name="T83" fmla="*/ 40 h 988"/>
              <a:gd name="T84" fmla="*/ 1886 w 3030"/>
              <a:gd name="T85" fmla="*/ 30 h 988"/>
              <a:gd name="T86" fmla="*/ 2039 w 3030"/>
              <a:gd name="T87" fmla="*/ 20 h 988"/>
              <a:gd name="T88" fmla="*/ 2176 w 3030"/>
              <a:gd name="T89" fmla="*/ 6 h 9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030" h="988">
                <a:moveTo>
                  <a:pt x="2244" y="0"/>
                </a:moveTo>
                <a:lnTo>
                  <a:pt x="2348" y="25"/>
                </a:lnTo>
                <a:lnTo>
                  <a:pt x="2446" y="52"/>
                </a:lnTo>
                <a:lnTo>
                  <a:pt x="2537" y="82"/>
                </a:lnTo>
                <a:lnTo>
                  <a:pt x="2622" y="114"/>
                </a:lnTo>
                <a:lnTo>
                  <a:pt x="2700" y="150"/>
                </a:lnTo>
                <a:lnTo>
                  <a:pt x="2770" y="185"/>
                </a:lnTo>
                <a:lnTo>
                  <a:pt x="2833" y="221"/>
                </a:lnTo>
                <a:lnTo>
                  <a:pt x="2887" y="260"/>
                </a:lnTo>
                <a:lnTo>
                  <a:pt x="2934" y="297"/>
                </a:lnTo>
                <a:lnTo>
                  <a:pt x="2971" y="334"/>
                </a:lnTo>
                <a:lnTo>
                  <a:pt x="3000" y="371"/>
                </a:lnTo>
                <a:lnTo>
                  <a:pt x="3020" y="408"/>
                </a:lnTo>
                <a:lnTo>
                  <a:pt x="3030" y="442"/>
                </a:lnTo>
                <a:lnTo>
                  <a:pt x="3029" y="441"/>
                </a:lnTo>
                <a:lnTo>
                  <a:pt x="3029" y="441"/>
                </a:lnTo>
                <a:lnTo>
                  <a:pt x="3015" y="468"/>
                </a:lnTo>
                <a:lnTo>
                  <a:pt x="2992" y="493"/>
                </a:lnTo>
                <a:lnTo>
                  <a:pt x="2961" y="513"/>
                </a:lnTo>
                <a:lnTo>
                  <a:pt x="2924" y="532"/>
                </a:lnTo>
                <a:lnTo>
                  <a:pt x="2879" y="547"/>
                </a:lnTo>
                <a:lnTo>
                  <a:pt x="2826" y="559"/>
                </a:lnTo>
                <a:lnTo>
                  <a:pt x="2765" y="571"/>
                </a:lnTo>
                <a:lnTo>
                  <a:pt x="2701" y="579"/>
                </a:lnTo>
                <a:lnTo>
                  <a:pt x="2629" y="586"/>
                </a:lnTo>
                <a:lnTo>
                  <a:pt x="2553" y="593"/>
                </a:lnTo>
                <a:lnTo>
                  <a:pt x="2470" y="599"/>
                </a:lnTo>
                <a:lnTo>
                  <a:pt x="2384" y="604"/>
                </a:lnTo>
                <a:lnTo>
                  <a:pt x="2291" y="610"/>
                </a:lnTo>
                <a:lnTo>
                  <a:pt x="2196" y="615"/>
                </a:lnTo>
                <a:lnTo>
                  <a:pt x="2097" y="620"/>
                </a:lnTo>
                <a:lnTo>
                  <a:pt x="1994" y="626"/>
                </a:lnTo>
                <a:lnTo>
                  <a:pt x="1887" y="633"/>
                </a:lnTo>
                <a:lnTo>
                  <a:pt x="1778" y="643"/>
                </a:lnTo>
                <a:lnTo>
                  <a:pt x="1666" y="653"/>
                </a:lnTo>
                <a:lnTo>
                  <a:pt x="1553" y="667"/>
                </a:lnTo>
                <a:lnTo>
                  <a:pt x="1437" y="682"/>
                </a:lnTo>
                <a:lnTo>
                  <a:pt x="1320" y="699"/>
                </a:lnTo>
                <a:lnTo>
                  <a:pt x="1202" y="721"/>
                </a:lnTo>
                <a:lnTo>
                  <a:pt x="1084" y="745"/>
                </a:lnTo>
                <a:lnTo>
                  <a:pt x="964" y="773"/>
                </a:lnTo>
                <a:lnTo>
                  <a:pt x="879" y="797"/>
                </a:lnTo>
                <a:lnTo>
                  <a:pt x="802" y="822"/>
                </a:lnTo>
                <a:lnTo>
                  <a:pt x="729" y="853"/>
                </a:lnTo>
                <a:lnTo>
                  <a:pt x="665" y="883"/>
                </a:lnTo>
                <a:lnTo>
                  <a:pt x="606" y="917"/>
                </a:lnTo>
                <a:lnTo>
                  <a:pt x="552" y="952"/>
                </a:lnTo>
                <a:lnTo>
                  <a:pt x="503" y="988"/>
                </a:lnTo>
                <a:lnTo>
                  <a:pt x="418" y="958"/>
                </a:lnTo>
                <a:lnTo>
                  <a:pt x="339" y="925"/>
                </a:lnTo>
                <a:lnTo>
                  <a:pt x="266" y="892"/>
                </a:lnTo>
                <a:lnTo>
                  <a:pt x="202" y="856"/>
                </a:lnTo>
                <a:lnTo>
                  <a:pt x="145" y="821"/>
                </a:lnTo>
                <a:lnTo>
                  <a:pt x="98" y="787"/>
                </a:lnTo>
                <a:lnTo>
                  <a:pt x="59" y="751"/>
                </a:lnTo>
                <a:lnTo>
                  <a:pt x="28" y="716"/>
                </a:lnTo>
                <a:lnTo>
                  <a:pt x="10" y="682"/>
                </a:lnTo>
                <a:lnTo>
                  <a:pt x="0" y="650"/>
                </a:lnTo>
                <a:lnTo>
                  <a:pt x="0" y="650"/>
                </a:lnTo>
                <a:lnTo>
                  <a:pt x="10" y="591"/>
                </a:lnTo>
                <a:lnTo>
                  <a:pt x="28" y="537"/>
                </a:lnTo>
                <a:lnTo>
                  <a:pt x="55" y="486"/>
                </a:lnTo>
                <a:lnTo>
                  <a:pt x="89" y="439"/>
                </a:lnTo>
                <a:lnTo>
                  <a:pt x="131" y="397"/>
                </a:lnTo>
                <a:lnTo>
                  <a:pt x="179" y="356"/>
                </a:lnTo>
                <a:lnTo>
                  <a:pt x="231" y="321"/>
                </a:lnTo>
                <a:lnTo>
                  <a:pt x="290" y="287"/>
                </a:lnTo>
                <a:lnTo>
                  <a:pt x="354" y="256"/>
                </a:lnTo>
                <a:lnTo>
                  <a:pt x="422" y="229"/>
                </a:lnTo>
                <a:lnTo>
                  <a:pt x="496" y="204"/>
                </a:lnTo>
                <a:lnTo>
                  <a:pt x="572" y="182"/>
                </a:lnTo>
                <a:lnTo>
                  <a:pt x="653" y="162"/>
                </a:lnTo>
                <a:lnTo>
                  <a:pt x="736" y="143"/>
                </a:lnTo>
                <a:lnTo>
                  <a:pt x="820" y="126"/>
                </a:lnTo>
                <a:lnTo>
                  <a:pt x="908" y="113"/>
                </a:lnTo>
                <a:lnTo>
                  <a:pt x="998" y="101"/>
                </a:lnTo>
                <a:lnTo>
                  <a:pt x="1089" y="89"/>
                </a:lnTo>
                <a:lnTo>
                  <a:pt x="1180" y="79"/>
                </a:lnTo>
                <a:lnTo>
                  <a:pt x="1271" y="71"/>
                </a:lnTo>
                <a:lnTo>
                  <a:pt x="1362" y="64"/>
                </a:lnTo>
                <a:lnTo>
                  <a:pt x="1453" y="57"/>
                </a:lnTo>
                <a:lnTo>
                  <a:pt x="1545" y="50"/>
                </a:lnTo>
                <a:lnTo>
                  <a:pt x="1632" y="45"/>
                </a:lnTo>
                <a:lnTo>
                  <a:pt x="1719" y="40"/>
                </a:lnTo>
                <a:lnTo>
                  <a:pt x="1803" y="35"/>
                </a:lnTo>
                <a:lnTo>
                  <a:pt x="1886" y="30"/>
                </a:lnTo>
                <a:lnTo>
                  <a:pt x="1963" y="25"/>
                </a:lnTo>
                <a:lnTo>
                  <a:pt x="2039" y="20"/>
                </a:lnTo>
                <a:lnTo>
                  <a:pt x="2110" y="13"/>
                </a:lnTo>
                <a:lnTo>
                  <a:pt x="2176" y="6"/>
                </a:lnTo>
                <a:lnTo>
                  <a:pt x="2244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lIns="65032" tIns="32516" rIns="65032" bIns="32516"/>
          <a:lstStyle/>
          <a:p>
            <a:pPr eaLnBrk="1" hangingPunct="1">
              <a:defRPr/>
            </a:pPr>
            <a:endParaRPr lang="zh-CN" altLang="en-US"/>
          </a:p>
        </p:txBody>
      </p:sp>
      <p:sp>
        <p:nvSpPr>
          <p:cNvPr id="4147" name="Freeform 2354"/>
          <p:cNvSpPr>
            <a:spLocks/>
          </p:cNvSpPr>
          <p:nvPr/>
        </p:nvSpPr>
        <p:spPr bwMode="auto">
          <a:xfrm rot="164187">
            <a:off x="3366062" y="3363635"/>
            <a:ext cx="1574800" cy="1288396"/>
          </a:xfrm>
          <a:custGeom>
            <a:avLst/>
            <a:gdLst>
              <a:gd name="T0" fmla="*/ 2772 w 2789"/>
              <a:gd name="T1" fmla="*/ 1 h 1385"/>
              <a:gd name="T2" fmla="*/ 2776 w 2789"/>
              <a:gd name="T3" fmla="*/ 18 h 1385"/>
              <a:gd name="T4" fmla="*/ 2783 w 2789"/>
              <a:gd name="T5" fmla="*/ 52 h 1385"/>
              <a:gd name="T6" fmla="*/ 2788 w 2789"/>
              <a:gd name="T7" fmla="*/ 99 h 1385"/>
              <a:gd name="T8" fmla="*/ 2789 w 2789"/>
              <a:gd name="T9" fmla="*/ 157 h 1385"/>
              <a:gd name="T10" fmla="*/ 2784 w 2789"/>
              <a:gd name="T11" fmla="*/ 224 h 1385"/>
              <a:gd name="T12" fmla="*/ 2769 w 2789"/>
              <a:gd name="T13" fmla="*/ 297 h 1385"/>
              <a:gd name="T14" fmla="*/ 2742 w 2789"/>
              <a:gd name="T15" fmla="*/ 375 h 1385"/>
              <a:gd name="T16" fmla="*/ 2698 w 2789"/>
              <a:gd name="T17" fmla="*/ 456 h 1385"/>
              <a:gd name="T18" fmla="*/ 2637 w 2789"/>
              <a:gd name="T19" fmla="*/ 535 h 1385"/>
              <a:gd name="T20" fmla="*/ 2555 w 2789"/>
              <a:gd name="T21" fmla="*/ 615 h 1385"/>
              <a:gd name="T22" fmla="*/ 2448 w 2789"/>
              <a:gd name="T23" fmla="*/ 687 h 1385"/>
              <a:gd name="T24" fmla="*/ 2315 w 2789"/>
              <a:gd name="T25" fmla="*/ 755 h 1385"/>
              <a:gd name="T26" fmla="*/ 2153 w 2789"/>
              <a:gd name="T27" fmla="*/ 812 h 1385"/>
              <a:gd name="T28" fmla="*/ 1957 w 2789"/>
              <a:gd name="T29" fmla="*/ 860 h 1385"/>
              <a:gd name="T30" fmla="*/ 1727 w 2789"/>
              <a:gd name="T31" fmla="*/ 893 h 1385"/>
              <a:gd name="T32" fmla="*/ 1604 w 2789"/>
              <a:gd name="T33" fmla="*/ 903 h 1385"/>
              <a:gd name="T34" fmla="*/ 1467 w 2789"/>
              <a:gd name="T35" fmla="*/ 914 h 1385"/>
              <a:gd name="T36" fmla="*/ 1317 w 2789"/>
              <a:gd name="T37" fmla="*/ 922 h 1385"/>
              <a:gd name="T38" fmla="*/ 1160 w 2789"/>
              <a:gd name="T39" fmla="*/ 932 h 1385"/>
              <a:gd name="T40" fmla="*/ 1000 w 2789"/>
              <a:gd name="T41" fmla="*/ 946 h 1385"/>
              <a:gd name="T42" fmla="*/ 839 w 2789"/>
              <a:gd name="T43" fmla="*/ 963 h 1385"/>
              <a:gd name="T44" fmla="*/ 684 w 2789"/>
              <a:gd name="T45" fmla="*/ 986 h 1385"/>
              <a:gd name="T46" fmla="*/ 535 w 2789"/>
              <a:gd name="T47" fmla="*/ 1017 h 1385"/>
              <a:gd name="T48" fmla="*/ 402 w 2789"/>
              <a:gd name="T49" fmla="*/ 1057 h 1385"/>
              <a:gd name="T50" fmla="*/ 284 w 2789"/>
              <a:gd name="T51" fmla="*/ 1106 h 1385"/>
              <a:gd name="T52" fmla="*/ 186 w 2789"/>
              <a:gd name="T53" fmla="*/ 1169 h 1385"/>
              <a:gd name="T54" fmla="*/ 113 w 2789"/>
              <a:gd name="T55" fmla="*/ 1245 h 1385"/>
              <a:gd name="T56" fmla="*/ 69 w 2789"/>
              <a:gd name="T57" fmla="*/ 1334 h 1385"/>
              <a:gd name="T58" fmla="*/ 57 w 2789"/>
              <a:gd name="T59" fmla="*/ 1383 h 1385"/>
              <a:gd name="T60" fmla="*/ 49 w 2789"/>
              <a:gd name="T61" fmla="*/ 1361 h 1385"/>
              <a:gd name="T62" fmla="*/ 37 w 2789"/>
              <a:gd name="T63" fmla="*/ 1321 h 1385"/>
              <a:gd name="T64" fmla="*/ 22 w 2789"/>
              <a:gd name="T65" fmla="*/ 1265 h 1385"/>
              <a:gd name="T66" fmla="*/ 10 w 2789"/>
              <a:gd name="T67" fmla="*/ 1194 h 1385"/>
              <a:gd name="T68" fmla="*/ 2 w 2789"/>
              <a:gd name="T69" fmla="*/ 1113 h 1385"/>
              <a:gd name="T70" fmla="*/ 2 w 2789"/>
              <a:gd name="T71" fmla="*/ 1023 h 1385"/>
              <a:gd name="T72" fmla="*/ 15 w 2789"/>
              <a:gd name="T73" fmla="*/ 929 h 1385"/>
              <a:gd name="T74" fmla="*/ 42 w 2789"/>
              <a:gd name="T75" fmla="*/ 831 h 1385"/>
              <a:gd name="T76" fmla="*/ 88 w 2789"/>
              <a:gd name="T77" fmla="*/ 733 h 1385"/>
              <a:gd name="T78" fmla="*/ 155 w 2789"/>
              <a:gd name="T79" fmla="*/ 637 h 1385"/>
              <a:gd name="T80" fmla="*/ 246 w 2789"/>
              <a:gd name="T81" fmla="*/ 547 h 1385"/>
              <a:gd name="T82" fmla="*/ 368 w 2789"/>
              <a:gd name="T83" fmla="*/ 464 h 1385"/>
              <a:gd name="T84" fmla="*/ 520 w 2789"/>
              <a:gd name="T85" fmla="*/ 392 h 1385"/>
              <a:gd name="T86" fmla="*/ 706 w 2789"/>
              <a:gd name="T87" fmla="*/ 332 h 1385"/>
              <a:gd name="T88" fmla="*/ 944 w 2789"/>
              <a:gd name="T89" fmla="*/ 280 h 1385"/>
              <a:gd name="T90" fmla="*/ 1179 w 2789"/>
              <a:gd name="T91" fmla="*/ 241 h 1385"/>
              <a:gd name="T92" fmla="*/ 1408 w 2789"/>
              <a:gd name="T93" fmla="*/ 212 h 1385"/>
              <a:gd name="T94" fmla="*/ 1629 w 2789"/>
              <a:gd name="T95" fmla="*/ 192 h 1385"/>
              <a:gd name="T96" fmla="*/ 1839 w 2789"/>
              <a:gd name="T97" fmla="*/ 179 h 1385"/>
              <a:gd name="T98" fmla="*/ 2033 w 2789"/>
              <a:gd name="T99" fmla="*/ 169 h 1385"/>
              <a:gd name="T100" fmla="*/ 2212 w 2789"/>
              <a:gd name="T101" fmla="*/ 158 h 1385"/>
              <a:gd name="T102" fmla="*/ 2371 w 2789"/>
              <a:gd name="T103" fmla="*/ 145 h 1385"/>
              <a:gd name="T104" fmla="*/ 2507 w 2789"/>
              <a:gd name="T105" fmla="*/ 130 h 1385"/>
              <a:gd name="T106" fmla="*/ 2621 w 2789"/>
              <a:gd name="T107" fmla="*/ 106 h 1385"/>
              <a:gd name="T108" fmla="*/ 2703 w 2789"/>
              <a:gd name="T109" fmla="*/ 72 h 1385"/>
              <a:gd name="T110" fmla="*/ 2757 w 2789"/>
              <a:gd name="T111" fmla="*/ 27 h 1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789" h="1385">
                <a:moveTo>
                  <a:pt x="2771" y="0"/>
                </a:moveTo>
                <a:lnTo>
                  <a:pt x="2772" y="1"/>
                </a:lnTo>
                <a:lnTo>
                  <a:pt x="2774" y="8"/>
                </a:lnTo>
                <a:lnTo>
                  <a:pt x="2776" y="18"/>
                </a:lnTo>
                <a:lnTo>
                  <a:pt x="2779" y="33"/>
                </a:lnTo>
                <a:lnTo>
                  <a:pt x="2783" y="52"/>
                </a:lnTo>
                <a:lnTo>
                  <a:pt x="2786" y="74"/>
                </a:lnTo>
                <a:lnTo>
                  <a:pt x="2788" y="99"/>
                </a:lnTo>
                <a:lnTo>
                  <a:pt x="2789" y="126"/>
                </a:lnTo>
                <a:lnTo>
                  <a:pt x="2789" y="157"/>
                </a:lnTo>
                <a:lnTo>
                  <a:pt x="2788" y="189"/>
                </a:lnTo>
                <a:lnTo>
                  <a:pt x="2784" y="224"/>
                </a:lnTo>
                <a:lnTo>
                  <a:pt x="2778" y="260"/>
                </a:lnTo>
                <a:lnTo>
                  <a:pt x="2769" y="297"/>
                </a:lnTo>
                <a:lnTo>
                  <a:pt x="2757" y="336"/>
                </a:lnTo>
                <a:lnTo>
                  <a:pt x="2742" y="375"/>
                </a:lnTo>
                <a:lnTo>
                  <a:pt x="2722" y="415"/>
                </a:lnTo>
                <a:lnTo>
                  <a:pt x="2698" y="456"/>
                </a:lnTo>
                <a:lnTo>
                  <a:pt x="2671" y="496"/>
                </a:lnTo>
                <a:lnTo>
                  <a:pt x="2637" y="535"/>
                </a:lnTo>
                <a:lnTo>
                  <a:pt x="2599" y="576"/>
                </a:lnTo>
                <a:lnTo>
                  <a:pt x="2555" y="615"/>
                </a:lnTo>
                <a:lnTo>
                  <a:pt x="2506" y="652"/>
                </a:lnTo>
                <a:lnTo>
                  <a:pt x="2448" y="687"/>
                </a:lnTo>
                <a:lnTo>
                  <a:pt x="2386" y="723"/>
                </a:lnTo>
                <a:lnTo>
                  <a:pt x="2315" y="755"/>
                </a:lnTo>
                <a:lnTo>
                  <a:pt x="2239" y="785"/>
                </a:lnTo>
                <a:lnTo>
                  <a:pt x="2153" y="812"/>
                </a:lnTo>
                <a:lnTo>
                  <a:pt x="2060" y="838"/>
                </a:lnTo>
                <a:lnTo>
                  <a:pt x="1957" y="860"/>
                </a:lnTo>
                <a:lnTo>
                  <a:pt x="1847" y="878"/>
                </a:lnTo>
                <a:lnTo>
                  <a:pt x="1727" y="893"/>
                </a:lnTo>
                <a:lnTo>
                  <a:pt x="1668" y="898"/>
                </a:lnTo>
                <a:lnTo>
                  <a:pt x="1604" y="903"/>
                </a:lnTo>
                <a:lnTo>
                  <a:pt x="1536" y="909"/>
                </a:lnTo>
                <a:lnTo>
                  <a:pt x="1467" y="914"/>
                </a:lnTo>
                <a:lnTo>
                  <a:pt x="1393" y="917"/>
                </a:lnTo>
                <a:lnTo>
                  <a:pt x="1317" y="922"/>
                </a:lnTo>
                <a:lnTo>
                  <a:pt x="1239" y="927"/>
                </a:lnTo>
                <a:lnTo>
                  <a:pt x="1160" y="932"/>
                </a:lnTo>
                <a:lnTo>
                  <a:pt x="1079" y="939"/>
                </a:lnTo>
                <a:lnTo>
                  <a:pt x="1000" y="946"/>
                </a:lnTo>
                <a:lnTo>
                  <a:pt x="919" y="954"/>
                </a:lnTo>
                <a:lnTo>
                  <a:pt x="839" y="963"/>
                </a:lnTo>
                <a:lnTo>
                  <a:pt x="760" y="974"/>
                </a:lnTo>
                <a:lnTo>
                  <a:pt x="684" y="986"/>
                </a:lnTo>
                <a:lnTo>
                  <a:pt x="608" y="1001"/>
                </a:lnTo>
                <a:lnTo>
                  <a:pt x="535" y="1017"/>
                </a:lnTo>
                <a:lnTo>
                  <a:pt x="466" y="1035"/>
                </a:lnTo>
                <a:lnTo>
                  <a:pt x="402" y="1057"/>
                </a:lnTo>
                <a:lnTo>
                  <a:pt x="339" y="1081"/>
                </a:lnTo>
                <a:lnTo>
                  <a:pt x="284" y="1106"/>
                </a:lnTo>
                <a:lnTo>
                  <a:pt x="231" y="1137"/>
                </a:lnTo>
                <a:lnTo>
                  <a:pt x="186" y="1169"/>
                </a:lnTo>
                <a:lnTo>
                  <a:pt x="145" y="1204"/>
                </a:lnTo>
                <a:lnTo>
                  <a:pt x="113" y="1245"/>
                </a:lnTo>
                <a:lnTo>
                  <a:pt x="88" y="1287"/>
                </a:lnTo>
                <a:lnTo>
                  <a:pt x="69" y="1334"/>
                </a:lnTo>
                <a:lnTo>
                  <a:pt x="59" y="1385"/>
                </a:lnTo>
                <a:lnTo>
                  <a:pt x="57" y="1383"/>
                </a:lnTo>
                <a:lnTo>
                  <a:pt x="54" y="1375"/>
                </a:lnTo>
                <a:lnTo>
                  <a:pt x="49" y="1361"/>
                </a:lnTo>
                <a:lnTo>
                  <a:pt x="44" y="1343"/>
                </a:lnTo>
                <a:lnTo>
                  <a:pt x="37" y="1321"/>
                </a:lnTo>
                <a:lnTo>
                  <a:pt x="29" y="1294"/>
                </a:lnTo>
                <a:lnTo>
                  <a:pt x="22" y="1265"/>
                </a:lnTo>
                <a:lnTo>
                  <a:pt x="15" y="1231"/>
                </a:lnTo>
                <a:lnTo>
                  <a:pt x="10" y="1194"/>
                </a:lnTo>
                <a:lnTo>
                  <a:pt x="5" y="1155"/>
                </a:lnTo>
                <a:lnTo>
                  <a:pt x="2" y="1113"/>
                </a:lnTo>
                <a:lnTo>
                  <a:pt x="0" y="1069"/>
                </a:lnTo>
                <a:lnTo>
                  <a:pt x="2" y="1023"/>
                </a:lnTo>
                <a:lnTo>
                  <a:pt x="7" y="976"/>
                </a:lnTo>
                <a:lnTo>
                  <a:pt x="15" y="929"/>
                </a:lnTo>
                <a:lnTo>
                  <a:pt x="27" y="880"/>
                </a:lnTo>
                <a:lnTo>
                  <a:pt x="42" y="831"/>
                </a:lnTo>
                <a:lnTo>
                  <a:pt x="62" y="782"/>
                </a:lnTo>
                <a:lnTo>
                  <a:pt x="88" y="733"/>
                </a:lnTo>
                <a:lnTo>
                  <a:pt x="118" y="684"/>
                </a:lnTo>
                <a:lnTo>
                  <a:pt x="155" y="637"/>
                </a:lnTo>
                <a:lnTo>
                  <a:pt x="198" y="591"/>
                </a:lnTo>
                <a:lnTo>
                  <a:pt x="246" y="547"/>
                </a:lnTo>
                <a:lnTo>
                  <a:pt x="304" y="503"/>
                </a:lnTo>
                <a:lnTo>
                  <a:pt x="368" y="464"/>
                </a:lnTo>
                <a:lnTo>
                  <a:pt x="439" y="425"/>
                </a:lnTo>
                <a:lnTo>
                  <a:pt x="520" y="392"/>
                </a:lnTo>
                <a:lnTo>
                  <a:pt x="608" y="359"/>
                </a:lnTo>
                <a:lnTo>
                  <a:pt x="706" y="332"/>
                </a:lnTo>
                <a:lnTo>
                  <a:pt x="826" y="304"/>
                </a:lnTo>
                <a:lnTo>
                  <a:pt x="944" y="280"/>
                </a:lnTo>
                <a:lnTo>
                  <a:pt x="1062" y="258"/>
                </a:lnTo>
                <a:lnTo>
                  <a:pt x="1179" y="241"/>
                </a:lnTo>
                <a:lnTo>
                  <a:pt x="1295" y="226"/>
                </a:lnTo>
                <a:lnTo>
                  <a:pt x="1408" y="212"/>
                </a:lnTo>
                <a:lnTo>
                  <a:pt x="1520" y="202"/>
                </a:lnTo>
                <a:lnTo>
                  <a:pt x="1629" y="192"/>
                </a:lnTo>
                <a:lnTo>
                  <a:pt x="1736" y="185"/>
                </a:lnTo>
                <a:lnTo>
                  <a:pt x="1839" y="179"/>
                </a:lnTo>
                <a:lnTo>
                  <a:pt x="1938" y="174"/>
                </a:lnTo>
                <a:lnTo>
                  <a:pt x="2033" y="169"/>
                </a:lnTo>
                <a:lnTo>
                  <a:pt x="2126" y="163"/>
                </a:lnTo>
                <a:lnTo>
                  <a:pt x="2212" y="158"/>
                </a:lnTo>
                <a:lnTo>
                  <a:pt x="2295" y="152"/>
                </a:lnTo>
                <a:lnTo>
                  <a:pt x="2371" y="145"/>
                </a:lnTo>
                <a:lnTo>
                  <a:pt x="2443" y="138"/>
                </a:lnTo>
                <a:lnTo>
                  <a:pt x="2507" y="130"/>
                </a:lnTo>
                <a:lnTo>
                  <a:pt x="2568" y="118"/>
                </a:lnTo>
                <a:lnTo>
                  <a:pt x="2621" y="106"/>
                </a:lnTo>
                <a:lnTo>
                  <a:pt x="2666" y="91"/>
                </a:lnTo>
                <a:lnTo>
                  <a:pt x="2703" y="72"/>
                </a:lnTo>
                <a:lnTo>
                  <a:pt x="2734" y="52"/>
                </a:lnTo>
                <a:lnTo>
                  <a:pt x="2757" y="27"/>
                </a:lnTo>
                <a:lnTo>
                  <a:pt x="2771" y="0"/>
                </a:lnTo>
                <a:close/>
              </a:path>
            </a:pathLst>
          </a:custGeom>
          <a:solidFill>
            <a:schemeClr val="accent3"/>
          </a:solidFill>
          <a:ln w="25400" cap="flat" cmpd="sng" algn="ctr">
            <a:noFill/>
            <a:prstDash val="solid"/>
          </a:ln>
          <a:effectLst/>
        </p:spPr>
        <p:txBody>
          <a:bodyPr lIns="68572" tIns="34286" rIns="68572" bIns="34286" anchor="ctr"/>
          <a:lstStyle/>
          <a:p>
            <a:pPr algn="ctr" eaLnBrk="1" hangingPunct="1">
              <a:lnSpc>
                <a:spcPct val="130000"/>
              </a:lnSpc>
              <a:defRPr/>
            </a:pPr>
            <a:endParaRPr lang="zh-CN" altLang="en-US" sz="1400" kern="0" dirty="0">
              <a:solidFill>
                <a:sysClr val="window" lastClr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4148" name="Freeform 2355"/>
          <p:cNvSpPr>
            <a:spLocks/>
          </p:cNvSpPr>
          <p:nvPr/>
        </p:nvSpPr>
        <p:spPr bwMode="auto">
          <a:xfrm>
            <a:off x="3147829" y="2161704"/>
            <a:ext cx="2011267" cy="1341698"/>
          </a:xfrm>
          <a:custGeom>
            <a:avLst/>
            <a:gdLst>
              <a:gd name="T0" fmla="*/ 3620 w 3642"/>
              <a:gd name="T1" fmla="*/ 8 h 1811"/>
              <a:gd name="T2" fmla="*/ 3630 w 3642"/>
              <a:gd name="T3" fmla="*/ 52 h 1811"/>
              <a:gd name="T4" fmla="*/ 3640 w 3642"/>
              <a:gd name="T5" fmla="*/ 127 h 1811"/>
              <a:gd name="T6" fmla="*/ 3640 w 3642"/>
              <a:gd name="T7" fmla="*/ 226 h 1811"/>
              <a:gd name="T8" fmla="*/ 3625 w 3642"/>
              <a:gd name="T9" fmla="*/ 343 h 1811"/>
              <a:gd name="T10" fmla="*/ 3586 w 3642"/>
              <a:gd name="T11" fmla="*/ 473 h 1811"/>
              <a:gd name="T12" fmla="*/ 3515 w 3642"/>
              <a:gd name="T13" fmla="*/ 608 h 1811"/>
              <a:gd name="T14" fmla="*/ 3402 w 3642"/>
              <a:gd name="T15" fmla="*/ 743 h 1811"/>
              <a:gd name="T16" fmla="*/ 3242 w 3642"/>
              <a:gd name="T17" fmla="*/ 870 h 1811"/>
              <a:gd name="T18" fmla="*/ 3025 w 3642"/>
              <a:gd name="T19" fmla="*/ 985 h 1811"/>
              <a:gd name="T20" fmla="*/ 2743 w 3642"/>
              <a:gd name="T21" fmla="*/ 1081 h 1811"/>
              <a:gd name="T22" fmla="*/ 2389 w 3642"/>
              <a:gd name="T23" fmla="*/ 1152 h 1811"/>
              <a:gd name="T24" fmla="*/ 2115 w 3642"/>
              <a:gd name="T25" fmla="*/ 1181 h 1811"/>
              <a:gd name="T26" fmla="*/ 1879 w 3642"/>
              <a:gd name="T27" fmla="*/ 1196 h 1811"/>
              <a:gd name="T28" fmla="*/ 1621 w 3642"/>
              <a:gd name="T29" fmla="*/ 1211 h 1811"/>
              <a:gd name="T30" fmla="*/ 1347 w 3642"/>
              <a:gd name="T31" fmla="*/ 1232 h 1811"/>
              <a:gd name="T32" fmla="*/ 1074 w 3642"/>
              <a:gd name="T33" fmla="*/ 1262 h 1811"/>
              <a:gd name="T34" fmla="*/ 812 w 3642"/>
              <a:gd name="T35" fmla="*/ 1304 h 1811"/>
              <a:gd name="T36" fmla="*/ 572 w 3642"/>
              <a:gd name="T37" fmla="*/ 1365 h 1811"/>
              <a:gd name="T38" fmla="*/ 366 w 3642"/>
              <a:gd name="T39" fmla="*/ 1448 h 1811"/>
              <a:gd name="T40" fmla="*/ 207 w 3642"/>
              <a:gd name="T41" fmla="*/ 1558 h 1811"/>
              <a:gd name="T42" fmla="*/ 104 w 3642"/>
              <a:gd name="T43" fmla="*/ 1698 h 1811"/>
              <a:gd name="T44" fmla="*/ 74 w 3642"/>
              <a:gd name="T45" fmla="*/ 1808 h 1811"/>
              <a:gd name="T46" fmla="*/ 60 w 3642"/>
              <a:gd name="T47" fmla="*/ 1771 h 1811"/>
              <a:gd name="T48" fmla="*/ 37 w 3642"/>
              <a:gd name="T49" fmla="*/ 1693 h 1811"/>
              <a:gd name="T50" fmla="*/ 15 w 3642"/>
              <a:gd name="T51" fmla="*/ 1583 h 1811"/>
              <a:gd name="T52" fmla="*/ 0 w 3642"/>
              <a:gd name="T53" fmla="*/ 1449 h 1811"/>
              <a:gd name="T54" fmla="*/ 5 w 3642"/>
              <a:gd name="T55" fmla="*/ 1297 h 1811"/>
              <a:gd name="T56" fmla="*/ 37 w 3642"/>
              <a:gd name="T57" fmla="*/ 1137 h 1811"/>
              <a:gd name="T58" fmla="*/ 104 w 3642"/>
              <a:gd name="T59" fmla="*/ 973 h 1811"/>
              <a:gd name="T60" fmla="*/ 217 w 3642"/>
              <a:gd name="T61" fmla="*/ 813 h 1811"/>
              <a:gd name="T62" fmla="*/ 386 w 3642"/>
              <a:gd name="T63" fmla="*/ 666 h 1811"/>
              <a:gd name="T64" fmla="*/ 618 w 3642"/>
              <a:gd name="T65" fmla="*/ 537 h 1811"/>
              <a:gd name="T66" fmla="*/ 922 w 3642"/>
              <a:gd name="T67" fmla="*/ 434 h 1811"/>
              <a:gd name="T68" fmla="*/ 1335 w 3642"/>
              <a:gd name="T69" fmla="*/ 348 h 1811"/>
              <a:gd name="T70" fmla="*/ 1742 w 3642"/>
              <a:gd name="T71" fmla="*/ 289 h 1811"/>
              <a:gd name="T72" fmla="*/ 2131 w 3642"/>
              <a:gd name="T73" fmla="*/ 252 h 1811"/>
              <a:gd name="T74" fmla="*/ 2492 w 3642"/>
              <a:gd name="T75" fmla="*/ 230 h 1811"/>
              <a:gd name="T76" fmla="*/ 2819 w 3642"/>
              <a:gd name="T77" fmla="*/ 211 h 1811"/>
              <a:gd name="T78" fmla="*/ 3101 w 3642"/>
              <a:gd name="T79" fmla="*/ 191 h 1811"/>
              <a:gd name="T80" fmla="*/ 3333 w 3642"/>
              <a:gd name="T81" fmla="*/ 159 h 1811"/>
              <a:gd name="T82" fmla="*/ 3502 w 3642"/>
              <a:gd name="T83" fmla="*/ 110 h 1811"/>
              <a:gd name="T84" fmla="*/ 3601 w 3642"/>
              <a:gd name="T85" fmla="*/ 32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642" h="1811">
                <a:moveTo>
                  <a:pt x="3618" y="0"/>
                </a:moveTo>
                <a:lnTo>
                  <a:pt x="3618" y="2"/>
                </a:lnTo>
                <a:lnTo>
                  <a:pt x="3620" y="8"/>
                </a:lnTo>
                <a:lnTo>
                  <a:pt x="3623" y="18"/>
                </a:lnTo>
                <a:lnTo>
                  <a:pt x="3627" y="34"/>
                </a:lnTo>
                <a:lnTo>
                  <a:pt x="3630" y="52"/>
                </a:lnTo>
                <a:lnTo>
                  <a:pt x="3633" y="74"/>
                </a:lnTo>
                <a:lnTo>
                  <a:pt x="3637" y="98"/>
                </a:lnTo>
                <a:lnTo>
                  <a:pt x="3640" y="127"/>
                </a:lnTo>
                <a:lnTo>
                  <a:pt x="3642" y="157"/>
                </a:lnTo>
                <a:lnTo>
                  <a:pt x="3642" y="191"/>
                </a:lnTo>
                <a:lnTo>
                  <a:pt x="3640" y="226"/>
                </a:lnTo>
                <a:lnTo>
                  <a:pt x="3638" y="263"/>
                </a:lnTo>
                <a:lnTo>
                  <a:pt x="3633" y="302"/>
                </a:lnTo>
                <a:lnTo>
                  <a:pt x="3625" y="343"/>
                </a:lnTo>
                <a:lnTo>
                  <a:pt x="3616" y="385"/>
                </a:lnTo>
                <a:lnTo>
                  <a:pt x="3603" y="429"/>
                </a:lnTo>
                <a:lnTo>
                  <a:pt x="3586" y="473"/>
                </a:lnTo>
                <a:lnTo>
                  <a:pt x="3566" y="517"/>
                </a:lnTo>
                <a:lnTo>
                  <a:pt x="3542" y="562"/>
                </a:lnTo>
                <a:lnTo>
                  <a:pt x="3515" y="608"/>
                </a:lnTo>
                <a:lnTo>
                  <a:pt x="3483" y="654"/>
                </a:lnTo>
                <a:lnTo>
                  <a:pt x="3446" y="698"/>
                </a:lnTo>
                <a:lnTo>
                  <a:pt x="3402" y="743"/>
                </a:lnTo>
                <a:lnTo>
                  <a:pt x="3355" y="785"/>
                </a:lnTo>
                <a:lnTo>
                  <a:pt x="3302" y="829"/>
                </a:lnTo>
                <a:lnTo>
                  <a:pt x="3242" y="870"/>
                </a:lnTo>
                <a:lnTo>
                  <a:pt x="3176" y="911"/>
                </a:lnTo>
                <a:lnTo>
                  <a:pt x="3105" y="949"/>
                </a:lnTo>
                <a:lnTo>
                  <a:pt x="3025" y="985"/>
                </a:lnTo>
                <a:lnTo>
                  <a:pt x="2939" y="1020"/>
                </a:lnTo>
                <a:lnTo>
                  <a:pt x="2845" y="1052"/>
                </a:lnTo>
                <a:lnTo>
                  <a:pt x="2743" y="1081"/>
                </a:lnTo>
                <a:lnTo>
                  <a:pt x="2634" y="1108"/>
                </a:lnTo>
                <a:lnTo>
                  <a:pt x="2515" y="1132"/>
                </a:lnTo>
                <a:lnTo>
                  <a:pt x="2389" y="1152"/>
                </a:lnTo>
                <a:lnTo>
                  <a:pt x="2252" y="1167"/>
                </a:lnTo>
                <a:lnTo>
                  <a:pt x="2186" y="1174"/>
                </a:lnTo>
                <a:lnTo>
                  <a:pt x="2115" y="1181"/>
                </a:lnTo>
                <a:lnTo>
                  <a:pt x="2039" y="1186"/>
                </a:lnTo>
                <a:lnTo>
                  <a:pt x="1962" y="1191"/>
                </a:lnTo>
                <a:lnTo>
                  <a:pt x="1879" y="1196"/>
                </a:lnTo>
                <a:lnTo>
                  <a:pt x="1795" y="1201"/>
                </a:lnTo>
                <a:lnTo>
                  <a:pt x="1708" y="1206"/>
                </a:lnTo>
                <a:lnTo>
                  <a:pt x="1621" y="1211"/>
                </a:lnTo>
                <a:lnTo>
                  <a:pt x="1529" y="1218"/>
                </a:lnTo>
                <a:lnTo>
                  <a:pt x="1438" y="1225"/>
                </a:lnTo>
                <a:lnTo>
                  <a:pt x="1347" y="1232"/>
                </a:lnTo>
                <a:lnTo>
                  <a:pt x="1256" y="1240"/>
                </a:lnTo>
                <a:lnTo>
                  <a:pt x="1165" y="1250"/>
                </a:lnTo>
                <a:lnTo>
                  <a:pt x="1074" y="1262"/>
                </a:lnTo>
                <a:lnTo>
                  <a:pt x="984" y="1274"/>
                </a:lnTo>
                <a:lnTo>
                  <a:pt x="896" y="1287"/>
                </a:lnTo>
                <a:lnTo>
                  <a:pt x="812" y="1304"/>
                </a:lnTo>
                <a:lnTo>
                  <a:pt x="729" y="1323"/>
                </a:lnTo>
                <a:lnTo>
                  <a:pt x="648" y="1343"/>
                </a:lnTo>
                <a:lnTo>
                  <a:pt x="572" y="1365"/>
                </a:lnTo>
                <a:lnTo>
                  <a:pt x="498" y="1390"/>
                </a:lnTo>
                <a:lnTo>
                  <a:pt x="430" y="1417"/>
                </a:lnTo>
                <a:lnTo>
                  <a:pt x="366" y="1448"/>
                </a:lnTo>
                <a:lnTo>
                  <a:pt x="307" y="1482"/>
                </a:lnTo>
                <a:lnTo>
                  <a:pt x="255" y="1517"/>
                </a:lnTo>
                <a:lnTo>
                  <a:pt x="207" y="1558"/>
                </a:lnTo>
                <a:lnTo>
                  <a:pt x="165" y="1600"/>
                </a:lnTo>
                <a:lnTo>
                  <a:pt x="131" y="1647"/>
                </a:lnTo>
                <a:lnTo>
                  <a:pt x="104" y="1698"/>
                </a:lnTo>
                <a:lnTo>
                  <a:pt x="86" y="1752"/>
                </a:lnTo>
                <a:lnTo>
                  <a:pt x="76" y="1811"/>
                </a:lnTo>
                <a:lnTo>
                  <a:pt x="74" y="1808"/>
                </a:lnTo>
                <a:lnTo>
                  <a:pt x="71" y="1799"/>
                </a:lnTo>
                <a:lnTo>
                  <a:pt x="66" y="1787"/>
                </a:lnTo>
                <a:lnTo>
                  <a:pt x="60" y="1771"/>
                </a:lnTo>
                <a:lnTo>
                  <a:pt x="54" y="1749"/>
                </a:lnTo>
                <a:lnTo>
                  <a:pt x="45" y="1722"/>
                </a:lnTo>
                <a:lnTo>
                  <a:pt x="37" y="1693"/>
                </a:lnTo>
                <a:lnTo>
                  <a:pt x="28" y="1659"/>
                </a:lnTo>
                <a:lnTo>
                  <a:pt x="22" y="1624"/>
                </a:lnTo>
                <a:lnTo>
                  <a:pt x="15" y="1583"/>
                </a:lnTo>
                <a:lnTo>
                  <a:pt x="8" y="1541"/>
                </a:lnTo>
                <a:lnTo>
                  <a:pt x="3" y="1497"/>
                </a:lnTo>
                <a:lnTo>
                  <a:pt x="0" y="1449"/>
                </a:lnTo>
                <a:lnTo>
                  <a:pt x="0" y="1400"/>
                </a:lnTo>
                <a:lnTo>
                  <a:pt x="1" y="1350"/>
                </a:lnTo>
                <a:lnTo>
                  <a:pt x="5" y="1297"/>
                </a:lnTo>
                <a:lnTo>
                  <a:pt x="11" y="1245"/>
                </a:lnTo>
                <a:lnTo>
                  <a:pt x="22" y="1191"/>
                </a:lnTo>
                <a:lnTo>
                  <a:pt x="37" y="1137"/>
                </a:lnTo>
                <a:lnTo>
                  <a:pt x="55" y="1083"/>
                </a:lnTo>
                <a:lnTo>
                  <a:pt x="77" y="1027"/>
                </a:lnTo>
                <a:lnTo>
                  <a:pt x="104" y="973"/>
                </a:lnTo>
                <a:lnTo>
                  <a:pt x="136" y="919"/>
                </a:lnTo>
                <a:lnTo>
                  <a:pt x="175" y="865"/>
                </a:lnTo>
                <a:lnTo>
                  <a:pt x="217" y="813"/>
                </a:lnTo>
                <a:lnTo>
                  <a:pt x="268" y="762"/>
                </a:lnTo>
                <a:lnTo>
                  <a:pt x="324" y="713"/>
                </a:lnTo>
                <a:lnTo>
                  <a:pt x="386" y="666"/>
                </a:lnTo>
                <a:lnTo>
                  <a:pt x="456" y="620"/>
                </a:lnTo>
                <a:lnTo>
                  <a:pt x="532" y="578"/>
                </a:lnTo>
                <a:lnTo>
                  <a:pt x="618" y="537"/>
                </a:lnTo>
                <a:lnTo>
                  <a:pt x="711" y="500"/>
                </a:lnTo>
                <a:lnTo>
                  <a:pt x="810" y="466"/>
                </a:lnTo>
                <a:lnTo>
                  <a:pt x="922" y="434"/>
                </a:lnTo>
                <a:lnTo>
                  <a:pt x="1060" y="402"/>
                </a:lnTo>
                <a:lnTo>
                  <a:pt x="1198" y="373"/>
                </a:lnTo>
                <a:lnTo>
                  <a:pt x="1335" y="348"/>
                </a:lnTo>
                <a:lnTo>
                  <a:pt x="1472" y="324"/>
                </a:lnTo>
                <a:lnTo>
                  <a:pt x="1609" y="306"/>
                </a:lnTo>
                <a:lnTo>
                  <a:pt x="1742" y="289"/>
                </a:lnTo>
                <a:lnTo>
                  <a:pt x="1874" y="275"/>
                </a:lnTo>
                <a:lnTo>
                  <a:pt x="2004" y="263"/>
                </a:lnTo>
                <a:lnTo>
                  <a:pt x="2131" y="252"/>
                </a:lnTo>
                <a:lnTo>
                  <a:pt x="2254" y="243"/>
                </a:lnTo>
                <a:lnTo>
                  <a:pt x="2375" y="236"/>
                </a:lnTo>
                <a:lnTo>
                  <a:pt x="2492" y="230"/>
                </a:lnTo>
                <a:lnTo>
                  <a:pt x="2605" y="223"/>
                </a:lnTo>
                <a:lnTo>
                  <a:pt x="2715" y="218"/>
                </a:lnTo>
                <a:lnTo>
                  <a:pt x="2819" y="211"/>
                </a:lnTo>
                <a:lnTo>
                  <a:pt x="2919" y="204"/>
                </a:lnTo>
                <a:lnTo>
                  <a:pt x="3014" y="198"/>
                </a:lnTo>
                <a:lnTo>
                  <a:pt x="3101" y="191"/>
                </a:lnTo>
                <a:lnTo>
                  <a:pt x="3186" y="182"/>
                </a:lnTo>
                <a:lnTo>
                  <a:pt x="3262" y="172"/>
                </a:lnTo>
                <a:lnTo>
                  <a:pt x="3333" y="159"/>
                </a:lnTo>
                <a:lnTo>
                  <a:pt x="3397" y="145"/>
                </a:lnTo>
                <a:lnTo>
                  <a:pt x="3453" y="128"/>
                </a:lnTo>
                <a:lnTo>
                  <a:pt x="3502" y="110"/>
                </a:lnTo>
                <a:lnTo>
                  <a:pt x="3544" y="88"/>
                </a:lnTo>
                <a:lnTo>
                  <a:pt x="3576" y="61"/>
                </a:lnTo>
                <a:lnTo>
                  <a:pt x="3601" y="32"/>
                </a:lnTo>
                <a:lnTo>
                  <a:pt x="3618" y="0"/>
                </a:ln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lIns="68572" tIns="34286" rIns="68572" bIns="34286" anchor="ctr"/>
          <a:lstStyle/>
          <a:p>
            <a:pPr algn="ctr" eaLnBrk="1" hangingPunct="1">
              <a:lnSpc>
                <a:spcPct val="130000"/>
              </a:lnSpc>
              <a:defRPr/>
            </a:pPr>
            <a:endParaRPr lang="zh-CN" altLang="en-US" sz="1200" b="1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4149" name="Freeform 2356"/>
          <p:cNvSpPr>
            <a:spLocks/>
          </p:cNvSpPr>
          <p:nvPr/>
        </p:nvSpPr>
        <p:spPr bwMode="auto">
          <a:xfrm>
            <a:off x="2791590" y="703891"/>
            <a:ext cx="2636837" cy="1703809"/>
          </a:xfrm>
          <a:custGeom>
            <a:avLst/>
            <a:gdLst>
              <a:gd name="T0" fmla="*/ 4642 w 4670"/>
              <a:gd name="T1" fmla="*/ 10 h 2325"/>
              <a:gd name="T2" fmla="*/ 4652 w 4670"/>
              <a:gd name="T3" fmla="*/ 54 h 2325"/>
              <a:gd name="T4" fmla="*/ 4664 w 4670"/>
              <a:gd name="T5" fmla="*/ 128 h 2325"/>
              <a:gd name="T6" fmla="*/ 4670 w 4670"/>
              <a:gd name="T7" fmla="*/ 230 h 2325"/>
              <a:gd name="T8" fmla="*/ 4664 w 4670"/>
              <a:gd name="T9" fmla="*/ 353 h 2325"/>
              <a:gd name="T10" fmla="*/ 4638 w 4670"/>
              <a:gd name="T11" fmla="*/ 492 h 2325"/>
              <a:gd name="T12" fmla="*/ 4586 w 4670"/>
              <a:gd name="T13" fmla="*/ 640 h 2325"/>
              <a:gd name="T14" fmla="*/ 4501 w 4670"/>
              <a:gd name="T15" fmla="*/ 792 h 2325"/>
              <a:gd name="T16" fmla="*/ 4375 w 4670"/>
              <a:gd name="T17" fmla="*/ 945 h 2325"/>
              <a:gd name="T18" fmla="*/ 4201 w 4670"/>
              <a:gd name="T19" fmla="*/ 1090 h 2325"/>
              <a:gd name="T20" fmla="*/ 3973 w 4670"/>
              <a:gd name="T21" fmla="*/ 1223 h 2325"/>
              <a:gd name="T22" fmla="*/ 3683 w 4670"/>
              <a:gd name="T23" fmla="*/ 1340 h 2325"/>
              <a:gd name="T24" fmla="*/ 3325 w 4670"/>
              <a:gd name="T25" fmla="*/ 1434 h 2325"/>
              <a:gd name="T26" fmla="*/ 2891 w 4670"/>
              <a:gd name="T27" fmla="*/ 1500 h 2325"/>
              <a:gd name="T28" fmla="*/ 2651 w 4670"/>
              <a:gd name="T29" fmla="*/ 1521 h 2325"/>
              <a:gd name="T30" fmla="*/ 2377 w 4670"/>
              <a:gd name="T31" fmla="*/ 1538 h 2325"/>
              <a:gd name="T32" fmla="*/ 2082 w 4670"/>
              <a:gd name="T33" fmla="*/ 1556 h 2325"/>
              <a:gd name="T34" fmla="*/ 1773 w 4670"/>
              <a:gd name="T35" fmla="*/ 1578 h 2325"/>
              <a:gd name="T36" fmla="*/ 1461 w 4670"/>
              <a:gd name="T37" fmla="*/ 1610 h 2325"/>
              <a:gd name="T38" fmla="*/ 1157 w 4670"/>
              <a:gd name="T39" fmla="*/ 1654 h 2325"/>
              <a:gd name="T40" fmla="*/ 873 w 4670"/>
              <a:gd name="T41" fmla="*/ 1713 h 2325"/>
              <a:gd name="T42" fmla="*/ 616 w 4670"/>
              <a:gd name="T43" fmla="*/ 1794 h 2325"/>
              <a:gd name="T44" fmla="*/ 400 w 4670"/>
              <a:gd name="T45" fmla="*/ 1899 h 2325"/>
              <a:gd name="T46" fmla="*/ 235 w 4670"/>
              <a:gd name="T47" fmla="*/ 2031 h 2325"/>
              <a:gd name="T48" fmla="*/ 128 w 4670"/>
              <a:gd name="T49" fmla="*/ 2196 h 2325"/>
              <a:gd name="T50" fmla="*/ 96 w 4670"/>
              <a:gd name="T51" fmla="*/ 2323 h 2325"/>
              <a:gd name="T52" fmla="*/ 81 w 4670"/>
              <a:gd name="T53" fmla="*/ 2283 h 2325"/>
              <a:gd name="T54" fmla="*/ 56 w 4670"/>
              <a:gd name="T55" fmla="*/ 2203 h 2325"/>
              <a:gd name="T56" fmla="*/ 29 w 4670"/>
              <a:gd name="T57" fmla="*/ 2087 h 2325"/>
              <a:gd name="T58" fmla="*/ 7 w 4670"/>
              <a:gd name="T59" fmla="*/ 1943 h 2325"/>
              <a:gd name="T60" fmla="*/ 0 w 4670"/>
              <a:gd name="T61" fmla="*/ 1779 h 2325"/>
              <a:gd name="T62" fmla="*/ 15 w 4670"/>
              <a:gd name="T63" fmla="*/ 1600 h 2325"/>
              <a:gd name="T64" fmla="*/ 62 w 4670"/>
              <a:gd name="T65" fmla="*/ 1413 h 2325"/>
              <a:gd name="T66" fmla="*/ 149 w 4670"/>
              <a:gd name="T67" fmla="*/ 1225 h 2325"/>
              <a:gd name="T68" fmla="*/ 284 w 4670"/>
              <a:gd name="T69" fmla="*/ 1041 h 2325"/>
              <a:gd name="T70" fmla="*/ 473 w 4670"/>
              <a:gd name="T71" fmla="*/ 872 h 2325"/>
              <a:gd name="T72" fmla="*/ 728 w 4670"/>
              <a:gd name="T73" fmla="*/ 720 h 2325"/>
              <a:gd name="T74" fmla="*/ 1055 w 4670"/>
              <a:gd name="T75" fmla="*/ 595 h 2325"/>
              <a:gd name="T76" fmla="*/ 1493 w 4670"/>
              <a:gd name="T77" fmla="*/ 488 h 2325"/>
              <a:gd name="T78" fmla="*/ 1955 w 4670"/>
              <a:gd name="T79" fmla="*/ 409 h 2325"/>
              <a:gd name="T80" fmla="*/ 2404 w 4670"/>
              <a:gd name="T81" fmla="*/ 355 h 2325"/>
              <a:gd name="T82" fmla="*/ 2833 w 4670"/>
              <a:gd name="T83" fmla="*/ 318 h 2325"/>
              <a:gd name="T84" fmla="*/ 3233 w 4670"/>
              <a:gd name="T85" fmla="*/ 294 h 2325"/>
              <a:gd name="T86" fmla="*/ 3600 w 4670"/>
              <a:gd name="T87" fmla="*/ 274 h 2325"/>
              <a:gd name="T88" fmla="*/ 3922 w 4670"/>
              <a:gd name="T89" fmla="*/ 252 h 2325"/>
              <a:gd name="T90" fmla="*/ 4196 w 4670"/>
              <a:gd name="T91" fmla="*/ 220 h 2325"/>
              <a:gd name="T92" fmla="*/ 4412 w 4670"/>
              <a:gd name="T93" fmla="*/ 172 h 2325"/>
              <a:gd name="T94" fmla="*/ 4562 w 4670"/>
              <a:gd name="T95" fmla="*/ 101 h 2325"/>
              <a:gd name="T96" fmla="*/ 4640 w 4670"/>
              <a:gd name="T97" fmla="*/ 0 h 2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670" h="2325">
                <a:moveTo>
                  <a:pt x="4640" y="0"/>
                </a:moveTo>
                <a:lnTo>
                  <a:pt x="4640" y="3"/>
                </a:lnTo>
                <a:lnTo>
                  <a:pt x="4642" y="10"/>
                </a:lnTo>
                <a:lnTo>
                  <a:pt x="4645" y="20"/>
                </a:lnTo>
                <a:lnTo>
                  <a:pt x="4648" y="36"/>
                </a:lnTo>
                <a:lnTo>
                  <a:pt x="4652" y="54"/>
                </a:lnTo>
                <a:lnTo>
                  <a:pt x="4657" y="74"/>
                </a:lnTo>
                <a:lnTo>
                  <a:pt x="4660" y="100"/>
                </a:lnTo>
                <a:lnTo>
                  <a:pt x="4664" y="128"/>
                </a:lnTo>
                <a:lnTo>
                  <a:pt x="4667" y="161"/>
                </a:lnTo>
                <a:lnTo>
                  <a:pt x="4669" y="194"/>
                </a:lnTo>
                <a:lnTo>
                  <a:pt x="4670" y="230"/>
                </a:lnTo>
                <a:lnTo>
                  <a:pt x="4670" y="269"/>
                </a:lnTo>
                <a:lnTo>
                  <a:pt x="4669" y="311"/>
                </a:lnTo>
                <a:lnTo>
                  <a:pt x="4664" y="353"/>
                </a:lnTo>
                <a:lnTo>
                  <a:pt x="4658" y="399"/>
                </a:lnTo>
                <a:lnTo>
                  <a:pt x="4650" y="444"/>
                </a:lnTo>
                <a:lnTo>
                  <a:pt x="4638" y="492"/>
                </a:lnTo>
                <a:lnTo>
                  <a:pt x="4625" y="541"/>
                </a:lnTo>
                <a:lnTo>
                  <a:pt x="4608" y="590"/>
                </a:lnTo>
                <a:lnTo>
                  <a:pt x="4586" y="640"/>
                </a:lnTo>
                <a:lnTo>
                  <a:pt x="4562" y="691"/>
                </a:lnTo>
                <a:lnTo>
                  <a:pt x="4534" y="742"/>
                </a:lnTo>
                <a:lnTo>
                  <a:pt x="4501" y="792"/>
                </a:lnTo>
                <a:lnTo>
                  <a:pt x="4464" y="843"/>
                </a:lnTo>
                <a:lnTo>
                  <a:pt x="4422" y="894"/>
                </a:lnTo>
                <a:lnTo>
                  <a:pt x="4375" y="945"/>
                </a:lnTo>
                <a:lnTo>
                  <a:pt x="4322" y="994"/>
                </a:lnTo>
                <a:lnTo>
                  <a:pt x="4265" y="1043"/>
                </a:lnTo>
                <a:lnTo>
                  <a:pt x="4201" y="1090"/>
                </a:lnTo>
                <a:lnTo>
                  <a:pt x="4132" y="1135"/>
                </a:lnTo>
                <a:lnTo>
                  <a:pt x="4056" y="1181"/>
                </a:lnTo>
                <a:lnTo>
                  <a:pt x="3973" y="1223"/>
                </a:lnTo>
                <a:lnTo>
                  <a:pt x="3883" y="1264"/>
                </a:lnTo>
                <a:lnTo>
                  <a:pt x="3787" y="1304"/>
                </a:lnTo>
                <a:lnTo>
                  <a:pt x="3683" y="1340"/>
                </a:lnTo>
                <a:lnTo>
                  <a:pt x="3571" y="1374"/>
                </a:lnTo>
                <a:lnTo>
                  <a:pt x="3451" y="1406"/>
                </a:lnTo>
                <a:lnTo>
                  <a:pt x="3325" y="1434"/>
                </a:lnTo>
                <a:lnTo>
                  <a:pt x="3188" y="1460"/>
                </a:lnTo>
                <a:lnTo>
                  <a:pt x="3044" y="1482"/>
                </a:lnTo>
                <a:lnTo>
                  <a:pt x="2891" y="1500"/>
                </a:lnTo>
                <a:lnTo>
                  <a:pt x="2815" y="1507"/>
                </a:lnTo>
                <a:lnTo>
                  <a:pt x="2735" y="1514"/>
                </a:lnTo>
                <a:lnTo>
                  <a:pt x="2651" y="1521"/>
                </a:lnTo>
                <a:lnTo>
                  <a:pt x="2563" y="1526"/>
                </a:lnTo>
                <a:lnTo>
                  <a:pt x="2472" y="1531"/>
                </a:lnTo>
                <a:lnTo>
                  <a:pt x="2377" y="1538"/>
                </a:lnTo>
                <a:lnTo>
                  <a:pt x="2281" y="1543"/>
                </a:lnTo>
                <a:lnTo>
                  <a:pt x="2183" y="1549"/>
                </a:lnTo>
                <a:lnTo>
                  <a:pt x="2082" y="1556"/>
                </a:lnTo>
                <a:lnTo>
                  <a:pt x="1979" y="1563"/>
                </a:lnTo>
                <a:lnTo>
                  <a:pt x="1876" y="1570"/>
                </a:lnTo>
                <a:lnTo>
                  <a:pt x="1773" y="1578"/>
                </a:lnTo>
                <a:lnTo>
                  <a:pt x="1668" y="1588"/>
                </a:lnTo>
                <a:lnTo>
                  <a:pt x="1563" y="1598"/>
                </a:lnTo>
                <a:lnTo>
                  <a:pt x="1461" y="1610"/>
                </a:lnTo>
                <a:lnTo>
                  <a:pt x="1358" y="1622"/>
                </a:lnTo>
                <a:lnTo>
                  <a:pt x="1256" y="1637"/>
                </a:lnTo>
                <a:lnTo>
                  <a:pt x="1157" y="1654"/>
                </a:lnTo>
                <a:lnTo>
                  <a:pt x="1060" y="1671"/>
                </a:lnTo>
                <a:lnTo>
                  <a:pt x="964" y="1691"/>
                </a:lnTo>
                <a:lnTo>
                  <a:pt x="873" y="1713"/>
                </a:lnTo>
                <a:lnTo>
                  <a:pt x="783" y="1739"/>
                </a:lnTo>
                <a:lnTo>
                  <a:pt x="697" y="1766"/>
                </a:lnTo>
                <a:lnTo>
                  <a:pt x="616" y="1794"/>
                </a:lnTo>
                <a:lnTo>
                  <a:pt x="540" y="1826"/>
                </a:lnTo>
                <a:lnTo>
                  <a:pt x="468" y="1860"/>
                </a:lnTo>
                <a:lnTo>
                  <a:pt x="400" y="1899"/>
                </a:lnTo>
                <a:lnTo>
                  <a:pt x="339" y="1940"/>
                </a:lnTo>
                <a:lnTo>
                  <a:pt x="284" y="1984"/>
                </a:lnTo>
                <a:lnTo>
                  <a:pt x="235" y="2031"/>
                </a:lnTo>
                <a:lnTo>
                  <a:pt x="192" y="2083"/>
                </a:lnTo>
                <a:lnTo>
                  <a:pt x="157" y="2137"/>
                </a:lnTo>
                <a:lnTo>
                  <a:pt x="128" y="2196"/>
                </a:lnTo>
                <a:lnTo>
                  <a:pt x="108" y="2259"/>
                </a:lnTo>
                <a:lnTo>
                  <a:pt x="96" y="2325"/>
                </a:lnTo>
                <a:lnTo>
                  <a:pt x="96" y="2323"/>
                </a:lnTo>
                <a:lnTo>
                  <a:pt x="93" y="2315"/>
                </a:lnTo>
                <a:lnTo>
                  <a:pt x="88" y="2301"/>
                </a:lnTo>
                <a:lnTo>
                  <a:pt x="81" y="2283"/>
                </a:lnTo>
                <a:lnTo>
                  <a:pt x="73" y="2261"/>
                </a:lnTo>
                <a:lnTo>
                  <a:pt x="64" y="2234"/>
                </a:lnTo>
                <a:lnTo>
                  <a:pt x="56" y="2203"/>
                </a:lnTo>
                <a:lnTo>
                  <a:pt x="47" y="2168"/>
                </a:lnTo>
                <a:lnTo>
                  <a:pt x="37" y="2129"/>
                </a:lnTo>
                <a:lnTo>
                  <a:pt x="29" y="2087"/>
                </a:lnTo>
                <a:lnTo>
                  <a:pt x="20" y="2043"/>
                </a:lnTo>
                <a:lnTo>
                  <a:pt x="13" y="1994"/>
                </a:lnTo>
                <a:lnTo>
                  <a:pt x="7" y="1943"/>
                </a:lnTo>
                <a:lnTo>
                  <a:pt x="3" y="1891"/>
                </a:lnTo>
                <a:lnTo>
                  <a:pt x="0" y="1835"/>
                </a:lnTo>
                <a:lnTo>
                  <a:pt x="0" y="1779"/>
                </a:lnTo>
                <a:lnTo>
                  <a:pt x="2" y="1720"/>
                </a:lnTo>
                <a:lnTo>
                  <a:pt x="8" y="1661"/>
                </a:lnTo>
                <a:lnTo>
                  <a:pt x="15" y="1600"/>
                </a:lnTo>
                <a:lnTo>
                  <a:pt x="27" y="1538"/>
                </a:lnTo>
                <a:lnTo>
                  <a:pt x="44" y="1475"/>
                </a:lnTo>
                <a:lnTo>
                  <a:pt x="62" y="1413"/>
                </a:lnTo>
                <a:lnTo>
                  <a:pt x="88" y="1350"/>
                </a:lnTo>
                <a:lnTo>
                  <a:pt x="116" y="1286"/>
                </a:lnTo>
                <a:lnTo>
                  <a:pt x="149" y="1225"/>
                </a:lnTo>
                <a:lnTo>
                  <a:pt x="189" y="1162"/>
                </a:lnTo>
                <a:lnTo>
                  <a:pt x="233" y="1102"/>
                </a:lnTo>
                <a:lnTo>
                  <a:pt x="284" y="1041"/>
                </a:lnTo>
                <a:lnTo>
                  <a:pt x="339" y="983"/>
                </a:lnTo>
                <a:lnTo>
                  <a:pt x="404" y="926"/>
                </a:lnTo>
                <a:lnTo>
                  <a:pt x="473" y="872"/>
                </a:lnTo>
                <a:lnTo>
                  <a:pt x="550" y="818"/>
                </a:lnTo>
                <a:lnTo>
                  <a:pt x="635" y="767"/>
                </a:lnTo>
                <a:lnTo>
                  <a:pt x="728" y="720"/>
                </a:lnTo>
                <a:lnTo>
                  <a:pt x="829" y="674"/>
                </a:lnTo>
                <a:lnTo>
                  <a:pt x="937" y="634"/>
                </a:lnTo>
                <a:lnTo>
                  <a:pt x="1055" y="595"/>
                </a:lnTo>
                <a:lnTo>
                  <a:pt x="1182" y="559"/>
                </a:lnTo>
                <a:lnTo>
                  <a:pt x="1337" y="522"/>
                </a:lnTo>
                <a:lnTo>
                  <a:pt x="1493" y="488"/>
                </a:lnTo>
                <a:lnTo>
                  <a:pt x="1648" y="458"/>
                </a:lnTo>
                <a:lnTo>
                  <a:pt x="1802" y="433"/>
                </a:lnTo>
                <a:lnTo>
                  <a:pt x="1955" y="409"/>
                </a:lnTo>
                <a:lnTo>
                  <a:pt x="2106" y="389"/>
                </a:lnTo>
                <a:lnTo>
                  <a:pt x="2256" y="370"/>
                </a:lnTo>
                <a:lnTo>
                  <a:pt x="2404" y="355"/>
                </a:lnTo>
                <a:lnTo>
                  <a:pt x="2550" y="340"/>
                </a:lnTo>
                <a:lnTo>
                  <a:pt x="2693" y="328"/>
                </a:lnTo>
                <a:lnTo>
                  <a:pt x="2833" y="318"/>
                </a:lnTo>
                <a:lnTo>
                  <a:pt x="2970" y="309"/>
                </a:lnTo>
                <a:lnTo>
                  <a:pt x="3103" y="301"/>
                </a:lnTo>
                <a:lnTo>
                  <a:pt x="3233" y="294"/>
                </a:lnTo>
                <a:lnTo>
                  <a:pt x="3360" y="287"/>
                </a:lnTo>
                <a:lnTo>
                  <a:pt x="3482" y="281"/>
                </a:lnTo>
                <a:lnTo>
                  <a:pt x="3600" y="274"/>
                </a:lnTo>
                <a:lnTo>
                  <a:pt x="3713" y="267"/>
                </a:lnTo>
                <a:lnTo>
                  <a:pt x="3821" y="259"/>
                </a:lnTo>
                <a:lnTo>
                  <a:pt x="3922" y="252"/>
                </a:lnTo>
                <a:lnTo>
                  <a:pt x="4020" y="242"/>
                </a:lnTo>
                <a:lnTo>
                  <a:pt x="4111" y="232"/>
                </a:lnTo>
                <a:lnTo>
                  <a:pt x="4196" y="220"/>
                </a:lnTo>
                <a:lnTo>
                  <a:pt x="4274" y="206"/>
                </a:lnTo>
                <a:lnTo>
                  <a:pt x="4346" y="189"/>
                </a:lnTo>
                <a:lnTo>
                  <a:pt x="4412" y="172"/>
                </a:lnTo>
                <a:lnTo>
                  <a:pt x="4469" y="152"/>
                </a:lnTo>
                <a:lnTo>
                  <a:pt x="4518" y="128"/>
                </a:lnTo>
                <a:lnTo>
                  <a:pt x="4562" y="101"/>
                </a:lnTo>
                <a:lnTo>
                  <a:pt x="4596" y="71"/>
                </a:lnTo>
                <a:lnTo>
                  <a:pt x="4621" y="37"/>
                </a:lnTo>
                <a:lnTo>
                  <a:pt x="4640" y="0"/>
                </a:ln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lIns="68572" tIns="34286" rIns="68572" bIns="34286" anchor="ctr"/>
          <a:lstStyle/>
          <a:p>
            <a:pPr algn="ctr" eaLnBrk="1" hangingPunct="1">
              <a:lnSpc>
                <a:spcPct val="130000"/>
              </a:lnSpc>
              <a:defRPr/>
            </a:pPr>
            <a:endParaRPr lang="zh-CN" altLang="en-US" b="1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2" name="TextBox 24"/>
          <p:cNvSpPr txBox="1"/>
          <p:nvPr/>
        </p:nvSpPr>
        <p:spPr>
          <a:xfrm>
            <a:off x="422652" y="1611709"/>
            <a:ext cx="2035340" cy="281111"/>
          </a:xfrm>
          <a:prstGeom prst="rect">
            <a:avLst/>
          </a:prstGeom>
          <a:noFill/>
        </p:spPr>
        <p:txBody>
          <a:bodyPr wrap="square" lIns="65032" tIns="32516" rIns="65032" bIns="32516">
            <a:spAutoFit/>
          </a:bodyPr>
          <a:lstStyle/>
          <a:p>
            <a:pPr>
              <a:defRPr/>
            </a:pPr>
            <a:r>
              <a:rPr lang="zh-TW" altLang="en-US" b="1" dirty="0" smtClean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網路</a:t>
            </a:r>
            <a:r>
              <a:rPr lang="zh-TW" altLang="en-US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成癮判斷的</a:t>
            </a:r>
            <a:r>
              <a:rPr lang="zh-TW" altLang="en-US" b="1" dirty="0" smtClean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依據</a:t>
            </a:r>
            <a:endParaRPr lang="zh-CN" altLang="en-US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3" name="TextBox 23"/>
          <p:cNvSpPr txBox="1"/>
          <p:nvPr/>
        </p:nvSpPr>
        <p:spPr>
          <a:xfrm>
            <a:off x="815490" y="4086118"/>
            <a:ext cx="1976100" cy="281111"/>
          </a:xfrm>
          <a:prstGeom prst="rect">
            <a:avLst/>
          </a:prstGeom>
          <a:noFill/>
        </p:spPr>
        <p:txBody>
          <a:bodyPr wrap="square" lIns="65032" tIns="32516" rIns="65032" bIns="32516">
            <a:spAutoFit/>
          </a:bodyPr>
          <a:lstStyle/>
          <a:p>
            <a:pPr eaLnBrk="1" hangingPunct="1">
              <a:defRPr/>
            </a:pPr>
            <a:r>
              <a:rPr lang="zh-TW" altLang="en-US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人處於</a:t>
            </a:r>
            <a:r>
              <a:rPr lang="en-US" altLang="zh-TW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A-D</a:t>
            </a:r>
            <a:r>
              <a:rPr lang="zh-TW" altLang="en-US" b="1" dirty="0" smtClean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狀態</a:t>
            </a:r>
            <a:endParaRPr lang="en-GB" altLang="zh-CN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4" name="TextBox 24"/>
          <p:cNvSpPr txBox="1"/>
          <p:nvPr/>
        </p:nvSpPr>
        <p:spPr>
          <a:xfrm>
            <a:off x="178930" y="2807793"/>
            <a:ext cx="2641171" cy="496554"/>
          </a:xfrm>
          <a:prstGeom prst="rect">
            <a:avLst/>
          </a:prstGeom>
          <a:noFill/>
        </p:spPr>
        <p:txBody>
          <a:bodyPr wrap="square" lIns="65032" tIns="32516" rIns="65032" bIns="32516">
            <a:spAutoFit/>
          </a:bodyPr>
          <a:lstStyle/>
          <a:p>
            <a:r>
              <a:rPr lang="zh-TW" altLang="en-US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電子遊戲與社群設計者，希望使用者永遠處於</a:t>
            </a:r>
            <a:r>
              <a:rPr lang="en-US" altLang="zh-TW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A-D</a:t>
            </a:r>
            <a:r>
              <a:rPr lang="zh-TW" altLang="en-US" b="1" dirty="0" smtClean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階段</a:t>
            </a:r>
            <a:r>
              <a:rPr lang="zh-TW" altLang="en-US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  </a:t>
            </a:r>
          </a:p>
        </p:txBody>
      </p:sp>
      <p:sp>
        <p:nvSpPr>
          <p:cNvPr id="18" name="Google Shape;155;p19"/>
          <p:cNvSpPr/>
          <p:nvPr/>
        </p:nvSpPr>
        <p:spPr>
          <a:xfrm>
            <a:off x="178930" y="216256"/>
            <a:ext cx="1723021" cy="410666"/>
          </a:xfrm>
          <a:prstGeom prst="roundRect">
            <a:avLst>
              <a:gd name="adj" fmla="val 23413"/>
            </a:avLst>
          </a:prstGeom>
          <a:solidFill>
            <a:schemeClr val="accent6"/>
          </a:solidFill>
          <a:ln w="25400" cap="flat" cmpd="sng">
            <a:solidFill>
              <a:srgbClr val="5399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150419" y="280416"/>
            <a:ext cx="2189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b="1" dirty="0">
                <a:solidFill>
                  <a:schemeClr val="bg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研究流程與文獻探討</a:t>
            </a:r>
          </a:p>
          <a:p>
            <a:endParaRPr lang="zh-TW" altLang="en-US" dirty="0"/>
          </a:p>
        </p:txBody>
      </p:sp>
      <p:pic>
        <p:nvPicPr>
          <p:cNvPr id="1026" name="Picture 2" descr="https://lh4.googleusercontent.com/aZJamb3Zy2WSp3vmUNivbGd4--riqfNyM8sSylofn0Im8W6saUuo0zaJ3p0E_gE0KQWdX3LPz6-jCTX8SGn4ycxmND2EZk9vq0w_xhEJBk6Ik8FJgMpzBnvmwzgYPcZSqmy6fzZOEcJdLmrPR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427" y="1444454"/>
            <a:ext cx="3339859" cy="30156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3625835" y="3699225"/>
            <a:ext cx="1295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>
                <a:solidFill>
                  <a:schemeClr val="bg1"/>
                </a:solidFill>
                <a:ea typeface="微软雅黑" panose="020B0503020204020204" pitchFamily="34" charset="-122"/>
              </a:rPr>
              <a:t>時間感、能量趨疲感都會消失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3559074" y="2510572"/>
            <a:ext cx="13946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chemeClr val="bg1"/>
                </a:solidFill>
                <a:ea typeface="微软雅黑" panose="020B0503020204020204" pitchFamily="34" charset="-122"/>
              </a:rPr>
              <a:t>給予</a:t>
            </a:r>
            <a:r>
              <a:rPr lang="zh-TW" altLang="en-US" b="1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適當技巧程度</a:t>
            </a:r>
            <a:r>
              <a:rPr lang="zh-TW" altLang="en-US" b="1" dirty="0">
                <a:solidFill>
                  <a:schemeClr val="bg1"/>
                </a:solidFill>
                <a:ea typeface="微软雅黑" panose="020B0503020204020204" pitchFamily="34" charset="-122"/>
              </a:rPr>
              <a:t>的</a:t>
            </a:r>
            <a:r>
              <a:rPr lang="zh-TW" altLang="en-US" b="1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挑戰</a:t>
            </a:r>
            <a:endParaRPr lang="zh-CN" altLang="en-US" b="1" dirty="0">
              <a:solidFill>
                <a:schemeClr val="bg1"/>
              </a:solidFill>
              <a:ea typeface="微软雅黑" panose="020B0503020204020204" pitchFamily="34" charset="-122"/>
            </a:endParaRPr>
          </a:p>
          <a:p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3099298" y="1134656"/>
            <a:ext cx="21083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chemeClr val="bg1"/>
                </a:solidFill>
                <a:ea typeface="微软雅黑" panose="020B0503020204020204" pitchFamily="34" charset="-122"/>
              </a:rPr>
              <a:t>能不能不排擠日常生活必需花費的</a:t>
            </a:r>
            <a:r>
              <a:rPr lang="zh-TW" altLang="en-US" b="1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時間且</a:t>
            </a:r>
            <a:r>
              <a:rPr lang="zh-TW" altLang="en-US" b="1" dirty="0">
                <a:solidFill>
                  <a:schemeClr val="bg1"/>
                </a:solidFill>
                <a:ea typeface="微软雅黑" panose="020B0503020204020204" pitchFamily="34" charset="-122"/>
              </a:rPr>
              <a:t>從</a:t>
            </a:r>
            <a:r>
              <a:rPr lang="en-US" altLang="zh-TW" b="1" dirty="0">
                <a:solidFill>
                  <a:schemeClr val="bg1"/>
                </a:solidFill>
                <a:ea typeface="微软雅黑" panose="020B0503020204020204" pitchFamily="34" charset="-122"/>
              </a:rPr>
              <a:t>A-D</a:t>
            </a:r>
            <a:r>
              <a:rPr lang="zh-TW" altLang="en-US" b="1" dirty="0">
                <a:solidFill>
                  <a:schemeClr val="bg1"/>
                </a:solidFill>
                <a:ea typeface="微软雅黑" panose="020B0503020204020204" pitchFamily="34" charset="-122"/>
              </a:rPr>
              <a:t>階段脫離</a:t>
            </a:r>
            <a:endParaRPr lang="zh-CN" altLang="en-US" b="1" dirty="0">
              <a:solidFill>
                <a:schemeClr val="bg1"/>
              </a:solidFill>
              <a:ea typeface="微软雅黑" panose="020B0503020204020204" pitchFamily="34" charset="-122"/>
            </a:endParaRPr>
          </a:p>
          <a:p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6149009" y="4605130"/>
            <a:ext cx="26192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三種情境的沉浸</a:t>
            </a:r>
            <a:r>
              <a:rPr lang="zh-TW" altLang="en-US" dirty="0" smtClean="0"/>
              <a:t>模型圖</a:t>
            </a:r>
            <a:endParaRPr lang="zh-TW" altLang="en-US" dirty="0"/>
          </a:p>
          <a:p>
            <a:r>
              <a:rPr lang="zh-TW" altLang="en-US" dirty="0"/>
              <a:t>資料來源：</a:t>
            </a:r>
            <a:r>
              <a:rPr lang="zh-TW" altLang="en-US" dirty="0" smtClean="0"/>
              <a:t>彭淑芸</a:t>
            </a:r>
            <a:endParaRPr lang="zh-TW" altLang="en-US" dirty="0"/>
          </a:p>
          <a:p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32034987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250"/>
                                        <p:tgtEl>
                                          <p:spTgt spid="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5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250"/>
                                        <p:tgtEl>
                                          <p:spTgt spid="4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50"/>
                                        <p:tgtEl>
                                          <p:spTgt spid="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75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250"/>
                                        <p:tgtEl>
                                          <p:spTgt spid="4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9" grpId="0"/>
      <p:bldP spid="3" grpId="0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3644900" y="1422400"/>
            <a:ext cx="766763" cy="768350"/>
          </a:xfrm>
          <a:prstGeom prst="ellipse">
            <a:avLst/>
          </a:pr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txBody>
          <a:bodyPr lIns="91467" tIns="45734" rIns="91467" bIns="45734"/>
          <a:lstStyle/>
          <a:p>
            <a:pPr eaLnBrk="1" hangingPunct="1">
              <a:defRPr/>
            </a:pPr>
            <a:endParaRPr lang="zh-CN" altLang="en-US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4581525" y="1558925"/>
            <a:ext cx="593725" cy="592138"/>
          </a:xfrm>
          <a:prstGeom prst="ellipse">
            <a:avLst/>
          </a:pr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txBody>
          <a:bodyPr lIns="91467" tIns="45734" rIns="91467" bIns="45734"/>
          <a:lstStyle/>
          <a:p>
            <a:pPr eaLnBrk="1" hangingPunct="1">
              <a:defRPr/>
            </a:pPr>
            <a:endParaRPr lang="zh-CN" alt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4111625" y="1949450"/>
            <a:ext cx="766763" cy="768350"/>
          </a:xfrm>
          <a:prstGeom prst="ellipse">
            <a:avLst/>
          </a:pr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txBody>
          <a:bodyPr lIns="91467" tIns="45734" rIns="91467" bIns="45734"/>
          <a:lstStyle/>
          <a:p>
            <a:pPr eaLnBrk="1" hangingPunct="1">
              <a:defRPr/>
            </a:pPr>
            <a:endParaRPr lang="zh-CN" altLang="en-US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4602163" y="1935163"/>
            <a:ext cx="722312" cy="723900"/>
          </a:xfrm>
          <a:prstGeom prst="ellipse">
            <a:avLst/>
          </a:pr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txBody>
          <a:bodyPr lIns="91467" tIns="45734" rIns="91467" bIns="45734"/>
          <a:lstStyle/>
          <a:p>
            <a:pPr eaLnBrk="1" hangingPunct="1">
              <a:defRPr/>
            </a:pPr>
            <a:endParaRPr lang="zh-CN" altLang="en-US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4878387" y="2166049"/>
            <a:ext cx="723900" cy="723900"/>
          </a:xfrm>
          <a:prstGeom prst="ellipse">
            <a:avLst/>
          </a:pr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txBody>
          <a:bodyPr lIns="91467" tIns="45734" rIns="91467" bIns="45734"/>
          <a:lstStyle/>
          <a:p>
            <a:pPr eaLnBrk="1" hangingPunct="1">
              <a:defRPr/>
            </a:pPr>
            <a:endParaRPr lang="zh-CN" altLang="en-US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3819525" y="2457450"/>
            <a:ext cx="722313" cy="722313"/>
          </a:xfrm>
          <a:prstGeom prst="ellipse">
            <a:avLst/>
          </a:pr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txBody>
          <a:bodyPr lIns="91467" tIns="45734" rIns="91467" bIns="45734"/>
          <a:lstStyle/>
          <a:p>
            <a:pPr eaLnBrk="1" hangingPunct="1">
              <a:defRPr/>
            </a:pPr>
            <a:endParaRPr lang="zh-CN" altLang="en-US"/>
          </a:p>
        </p:txBody>
      </p:sp>
      <p:sp>
        <p:nvSpPr>
          <p:cNvPr id="16" name="Oval 11"/>
          <p:cNvSpPr>
            <a:spLocks noChangeArrowheads="1"/>
          </p:cNvSpPr>
          <p:nvPr/>
        </p:nvSpPr>
        <p:spPr bwMode="auto">
          <a:xfrm>
            <a:off x="3198813" y="2257425"/>
            <a:ext cx="563562" cy="560388"/>
          </a:xfrm>
          <a:prstGeom prst="ellipse">
            <a:avLst/>
          </a:pr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txBody>
          <a:bodyPr lIns="91467" tIns="45734" rIns="91467" bIns="45734"/>
          <a:lstStyle/>
          <a:p>
            <a:pPr eaLnBrk="1" hangingPunct="1">
              <a:defRPr/>
            </a:pPr>
            <a:endParaRPr lang="zh-CN" altLang="en-US"/>
          </a:p>
        </p:txBody>
      </p:sp>
      <p:sp>
        <p:nvSpPr>
          <p:cNvPr id="17" name="Freeform 12"/>
          <p:cNvSpPr/>
          <p:nvPr/>
        </p:nvSpPr>
        <p:spPr bwMode="auto">
          <a:xfrm>
            <a:off x="3705225" y="1101725"/>
            <a:ext cx="1793875" cy="2411413"/>
          </a:xfrm>
          <a:custGeom>
            <a:avLst/>
            <a:gdLst>
              <a:gd name="T0" fmla="*/ 203 w 595"/>
              <a:gd name="T1" fmla="*/ 800 h 800"/>
              <a:gd name="T2" fmla="*/ 419 w 595"/>
              <a:gd name="T3" fmla="*/ 800 h 800"/>
              <a:gd name="T4" fmla="*/ 335 w 595"/>
              <a:gd name="T5" fmla="*/ 556 h 800"/>
              <a:gd name="T6" fmla="*/ 473 w 595"/>
              <a:gd name="T7" fmla="*/ 332 h 800"/>
              <a:gd name="T8" fmla="*/ 587 w 595"/>
              <a:gd name="T9" fmla="*/ 344 h 800"/>
              <a:gd name="T10" fmla="*/ 388 w 595"/>
              <a:gd name="T11" fmla="*/ 338 h 800"/>
              <a:gd name="T12" fmla="*/ 463 w 595"/>
              <a:gd name="T13" fmla="*/ 247 h 800"/>
              <a:gd name="T14" fmla="*/ 595 w 595"/>
              <a:gd name="T15" fmla="*/ 210 h 800"/>
              <a:gd name="T16" fmla="*/ 484 w 595"/>
              <a:gd name="T17" fmla="*/ 219 h 800"/>
              <a:gd name="T18" fmla="*/ 498 w 595"/>
              <a:gd name="T19" fmla="*/ 102 h 800"/>
              <a:gd name="T20" fmla="*/ 476 w 595"/>
              <a:gd name="T21" fmla="*/ 209 h 800"/>
              <a:gd name="T22" fmla="*/ 324 w 595"/>
              <a:gd name="T23" fmla="*/ 342 h 800"/>
              <a:gd name="T24" fmla="*/ 322 w 595"/>
              <a:gd name="T25" fmla="*/ 187 h 800"/>
              <a:gd name="T26" fmla="*/ 394 w 595"/>
              <a:gd name="T27" fmla="*/ 95 h 800"/>
              <a:gd name="T28" fmla="*/ 309 w 595"/>
              <a:gd name="T29" fmla="*/ 170 h 800"/>
              <a:gd name="T30" fmla="*/ 272 w 595"/>
              <a:gd name="T31" fmla="*/ 61 h 800"/>
              <a:gd name="T32" fmla="*/ 178 w 595"/>
              <a:gd name="T33" fmla="*/ 0 h 800"/>
              <a:gd name="T34" fmla="*/ 273 w 595"/>
              <a:gd name="T35" fmla="*/ 135 h 800"/>
              <a:gd name="T36" fmla="*/ 207 w 595"/>
              <a:gd name="T37" fmla="*/ 96 h 800"/>
              <a:gd name="T38" fmla="*/ 108 w 595"/>
              <a:gd name="T39" fmla="*/ 91 h 800"/>
              <a:gd name="T40" fmla="*/ 59 w 595"/>
              <a:gd name="T41" fmla="*/ 60 h 800"/>
              <a:gd name="T42" fmla="*/ 115 w 595"/>
              <a:gd name="T43" fmla="*/ 102 h 800"/>
              <a:gd name="T44" fmla="*/ 227 w 595"/>
              <a:gd name="T45" fmla="*/ 124 h 800"/>
              <a:gd name="T46" fmla="*/ 282 w 595"/>
              <a:gd name="T47" fmla="*/ 203 h 800"/>
              <a:gd name="T48" fmla="*/ 274 w 595"/>
              <a:gd name="T49" fmla="*/ 424 h 800"/>
              <a:gd name="T50" fmla="*/ 217 w 595"/>
              <a:gd name="T51" fmla="*/ 372 h 800"/>
              <a:gd name="T52" fmla="*/ 136 w 595"/>
              <a:gd name="T53" fmla="*/ 299 h 800"/>
              <a:gd name="T54" fmla="*/ 123 w 595"/>
              <a:gd name="T55" fmla="*/ 209 h 800"/>
              <a:gd name="T56" fmla="*/ 130 w 595"/>
              <a:gd name="T57" fmla="*/ 312 h 800"/>
              <a:gd name="T58" fmla="*/ 0 w 595"/>
              <a:gd name="T59" fmla="*/ 318 h 800"/>
              <a:gd name="T60" fmla="*/ 131 w 595"/>
              <a:gd name="T61" fmla="*/ 330 h 800"/>
              <a:gd name="T62" fmla="*/ 230 w 595"/>
              <a:gd name="T63" fmla="*/ 430 h 800"/>
              <a:gd name="T64" fmla="*/ 257 w 595"/>
              <a:gd name="T65" fmla="*/ 485 h 800"/>
              <a:gd name="T66" fmla="*/ 92 w 595"/>
              <a:gd name="T67" fmla="*/ 502 h 800"/>
              <a:gd name="T68" fmla="*/ 190 w 595"/>
              <a:gd name="T69" fmla="*/ 482 h 800"/>
              <a:gd name="T70" fmla="*/ 275 w 595"/>
              <a:gd name="T71" fmla="*/ 605 h 800"/>
              <a:gd name="T72" fmla="*/ 203 w 595"/>
              <a:gd name="T73" fmla="*/ 800 h 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95" h="800">
                <a:moveTo>
                  <a:pt x="203" y="800"/>
                </a:moveTo>
                <a:cubicBezTo>
                  <a:pt x="442" y="800"/>
                  <a:pt x="419" y="800"/>
                  <a:pt x="419" y="800"/>
                </a:cubicBezTo>
                <a:cubicBezTo>
                  <a:pt x="419" y="800"/>
                  <a:pt x="335" y="782"/>
                  <a:pt x="335" y="556"/>
                </a:cubicBezTo>
                <a:cubicBezTo>
                  <a:pt x="335" y="462"/>
                  <a:pt x="400" y="338"/>
                  <a:pt x="473" y="332"/>
                </a:cubicBezTo>
                <a:cubicBezTo>
                  <a:pt x="545" y="327"/>
                  <a:pt x="587" y="344"/>
                  <a:pt x="587" y="344"/>
                </a:cubicBezTo>
                <a:cubicBezTo>
                  <a:pt x="587" y="344"/>
                  <a:pt x="497" y="284"/>
                  <a:pt x="388" y="338"/>
                </a:cubicBezTo>
                <a:cubicBezTo>
                  <a:pt x="388" y="338"/>
                  <a:pt x="416" y="282"/>
                  <a:pt x="463" y="247"/>
                </a:cubicBezTo>
                <a:cubicBezTo>
                  <a:pt x="510" y="212"/>
                  <a:pt x="578" y="209"/>
                  <a:pt x="595" y="210"/>
                </a:cubicBezTo>
                <a:cubicBezTo>
                  <a:pt x="595" y="210"/>
                  <a:pt x="542" y="192"/>
                  <a:pt x="484" y="219"/>
                </a:cubicBezTo>
                <a:cubicBezTo>
                  <a:pt x="484" y="219"/>
                  <a:pt x="528" y="188"/>
                  <a:pt x="498" y="102"/>
                </a:cubicBezTo>
                <a:cubicBezTo>
                  <a:pt x="498" y="102"/>
                  <a:pt x="507" y="178"/>
                  <a:pt x="476" y="209"/>
                </a:cubicBezTo>
                <a:cubicBezTo>
                  <a:pt x="445" y="241"/>
                  <a:pt x="349" y="297"/>
                  <a:pt x="324" y="342"/>
                </a:cubicBezTo>
                <a:cubicBezTo>
                  <a:pt x="324" y="342"/>
                  <a:pt x="304" y="256"/>
                  <a:pt x="322" y="187"/>
                </a:cubicBezTo>
                <a:cubicBezTo>
                  <a:pt x="338" y="127"/>
                  <a:pt x="383" y="98"/>
                  <a:pt x="394" y="95"/>
                </a:cubicBezTo>
                <a:cubicBezTo>
                  <a:pt x="394" y="95"/>
                  <a:pt x="336" y="103"/>
                  <a:pt x="309" y="170"/>
                </a:cubicBezTo>
                <a:cubicBezTo>
                  <a:pt x="309" y="170"/>
                  <a:pt x="309" y="112"/>
                  <a:pt x="272" y="61"/>
                </a:cubicBezTo>
                <a:cubicBezTo>
                  <a:pt x="234" y="11"/>
                  <a:pt x="192" y="3"/>
                  <a:pt x="178" y="0"/>
                </a:cubicBezTo>
                <a:cubicBezTo>
                  <a:pt x="178" y="0"/>
                  <a:pt x="270" y="33"/>
                  <a:pt x="273" y="135"/>
                </a:cubicBezTo>
                <a:cubicBezTo>
                  <a:pt x="273" y="135"/>
                  <a:pt x="248" y="105"/>
                  <a:pt x="207" y="96"/>
                </a:cubicBezTo>
                <a:cubicBezTo>
                  <a:pt x="166" y="88"/>
                  <a:pt x="128" y="95"/>
                  <a:pt x="108" y="91"/>
                </a:cubicBezTo>
                <a:cubicBezTo>
                  <a:pt x="87" y="87"/>
                  <a:pt x="63" y="69"/>
                  <a:pt x="59" y="60"/>
                </a:cubicBezTo>
                <a:cubicBezTo>
                  <a:pt x="59" y="60"/>
                  <a:pt x="71" y="88"/>
                  <a:pt x="115" y="102"/>
                </a:cubicBezTo>
                <a:cubicBezTo>
                  <a:pt x="154" y="114"/>
                  <a:pt x="197" y="104"/>
                  <a:pt x="227" y="124"/>
                </a:cubicBezTo>
                <a:cubicBezTo>
                  <a:pt x="257" y="144"/>
                  <a:pt x="277" y="172"/>
                  <a:pt x="282" y="203"/>
                </a:cubicBezTo>
                <a:cubicBezTo>
                  <a:pt x="287" y="231"/>
                  <a:pt x="295" y="335"/>
                  <a:pt x="274" y="424"/>
                </a:cubicBezTo>
                <a:cubicBezTo>
                  <a:pt x="274" y="424"/>
                  <a:pt x="250" y="393"/>
                  <a:pt x="217" y="372"/>
                </a:cubicBezTo>
                <a:cubicBezTo>
                  <a:pt x="183" y="349"/>
                  <a:pt x="148" y="318"/>
                  <a:pt x="136" y="299"/>
                </a:cubicBezTo>
                <a:cubicBezTo>
                  <a:pt x="124" y="281"/>
                  <a:pt x="121" y="234"/>
                  <a:pt x="123" y="209"/>
                </a:cubicBezTo>
                <a:cubicBezTo>
                  <a:pt x="123" y="209"/>
                  <a:pt x="105" y="271"/>
                  <a:pt x="130" y="312"/>
                </a:cubicBezTo>
                <a:cubicBezTo>
                  <a:pt x="130" y="312"/>
                  <a:pt x="70" y="282"/>
                  <a:pt x="0" y="318"/>
                </a:cubicBezTo>
                <a:cubicBezTo>
                  <a:pt x="0" y="318"/>
                  <a:pt x="83" y="298"/>
                  <a:pt x="131" y="330"/>
                </a:cubicBezTo>
                <a:cubicBezTo>
                  <a:pt x="183" y="364"/>
                  <a:pt x="216" y="408"/>
                  <a:pt x="230" y="430"/>
                </a:cubicBezTo>
                <a:cubicBezTo>
                  <a:pt x="244" y="453"/>
                  <a:pt x="257" y="485"/>
                  <a:pt x="257" y="485"/>
                </a:cubicBezTo>
                <a:cubicBezTo>
                  <a:pt x="257" y="485"/>
                  <a:pt x="182" y="437"/>
                  <a:pt x="92" y="502"/>
                </a:cubicBezTo>
                <a:cubicBezTo>
                  <a:pt x="92" y="502"/>
                  <a:pt x="145" y="475"/>
                  <a:pt x="190" y="482"/>
                </a:cubicBezTo>
                <a:cubicBezTo>
                  <a:pt x="235" y="489"/>
                  <a:pt x="275" y="528"/>
                  <a:pt x="275" y="605"/>
                </a:cubicBezTo>
                <a:cubicBezTo>
                  <a:pt x="275" y="681"/>
                  <a:pt x="257" y="753"/>
                  <a:pt x="203" y="80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lIns="91467" tIns="45734" rIns="91467" bIns="45734"/>
          <a:lstStyle/>
          <a:p>
            <a:pPr eaLnBrk="1" hangingPunct="1">
              <a:defRPr/>
            </a:pPr>
            <a:endParaRPr lang="zh-CN" altLang="en-US"/>
          </a:p>
        </p:txBody>
      </p:sp>
      <p:sp>
        <p:nvSpPr>
          <p:cNvPr id="18" name="Oval 13"/>
          <p:cNvSpPr>
            <a:spLocks noChangeArrowheads="1"/>
          </p:cNvSpPr>
          <p:nvPr/>
        </p:nvSpPr>
        <p:spPr bwMode="auto">
          <a:xfrm>
            <a:off x="3115469" y="2201863"/>
            <a:ext cx="912812" cy="9144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01</a:t>
            </a:r>
          </a:p>
          <a:p>
            <a:pPr lvl="0" algn="ctr">
              <a:buSzPts val="3000"/>
              <a:buNone/>
            </a:pPr>
            <a:r>
              <a:rPr lang="zh-TW" altLang="en-US" sz="1200" b="1" dirty="0" smtClean="0">
                <a:solidFill>
                  <a:schemeClr val="bg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成績較</a:t>
            </a:r>
            <a:r>
              <a:rPr lang="zh-TW" altLang="en-US" sz="1200" b="1" dirty="0">
                <a:solidFill>
                  <a:schemeClr val="bg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低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CN" sz="2400" b="1" dirty="0" smtClean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9" name="Oval 14"/>
          <p:cNvSpPr>
            <a:spLocks noChangeArrowheads="1"/>
          </p:cNvSpPr>
          <p:nvPr/>
        </p:nvSpPr>
        <p:spPr bwMode="auto">
          <a:xfrm>
            <a:off x="3248819" y="704850"/>
            <a:ext cx="912812" cy="9144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</a:rPr>
              <a:t>02</a:t>
            </a:r>
          </a:p>
          <a:p>
            <a:pPr lvl="0" algn="ctr">
              <a:buSzPts val="3000"/>
              <a:buNone/>
            </a:pPr>
            <a:r>
              <a:rPr lang="zh-TW" altLang="en-US" sz="1000" b="1" dirty="0">
                <a:solidFill>
                  <a:schemeClr val="bg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成績</a:t>
            </a:r>
            <a:r>
              <a:rPr lang="zh-TW" altLang="en-US" sz="1000" b="1" dirty="0" smtClean="0">
                <a:solidFill>
                  <a:schemeClr val="bg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較高</a:t>
            </a:r>
            <a:endParaRPr lang="zh-TW" altLang="en-US" sz="1000" b="1" dirty="0">
              <a:solidFill>
                <a:schemeClr val="bg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0" name="Freeform 17"/>
          <p:cNvSpPr>
            <a:spLocks noEditPoints="1"/>
          </p:cNvSpPr>
          <p:nvPr/>
        </p:nvSpPr>
        <p:spPr bwMode="auto">
          <a:xfrm>
            <a:off x="6965950" y="800017"/>
            <a:ext cx="184150" cy="246063"/>
          </a:xfrm>
          <a:custGeom>
            <a:avLst/>
            <a:gdLst>
              <a:gd name="T0" fmla="*/ 47 w 65"/>
              <a:gd name="T1" fmla="*/ 6 h 87"/>
              <a:gd name="T2" fmla="*/ 53 w 65"/>
              <a:gd name="T3" fmla="*/ 40 h 87"/>
              <a:gd name="T4" fmla="*/ 47 w 65"/>
              <a:gd name="T5" fmla="*/ 55 h 87"/>
              <a:gd name="T6" fmla="*/ 17 w 65"/>
              <a:gd name="T7" fmla="*/ 55 h 87"/>
              <a:gd name="T8" fmla="*/ 11 w 65"/>
              <a:gd name="T9" fmla="*/ 40 h 87"/>
              <a:gd name="T10" fmla="*/ 17 w 65"/>
              <a:gd name="T11" fmla="*/ 6 h 87"/>
              <a:gd name="T12" fmla="*/ 18 w 65"/>
              <a:gd name="T13" fmla="*/ 28 h 87"/>
              <a:gd name="T14" fmla="*/ 47 w 65"/>
              <a:gd name="T15" fmla="*/ 28 h 87"/>
              <a:gd name="T16" fmla="*/ 42 w 65"/>
              <a:gd name="T17" fmla="*/ 11 h 87"/>
              <a:gd name="T18" fmla="*/ 22 w 65"/>
              <a:gd name="T19" fmla="*/ 11 h 87"/>
              <a:gd name="T20" fmla="*/ 18 w 65"/>
              <a:gd name="T21" fmla="*/ 28 h 87"/>
              <a:gd name="T22" fmla="*/ 47 w 65"/>
              <a:gd name="T23" fmla="*/ 32 h 87"/>
              <a:gd name="T24" fmla="*/ 18 w 65"/>
              <a:gd name="T25" fmla="*/ 40 h 87"/>
              <a:gd name="T26" fmla="*/ 22 w 65"/>
              <a:gd name="T27" fmla="*/ 50 h 87"/>
              <a:gd name="T28" fmla="*/ 42 w 65"/>
              <a:gd name="T29" fmla="*/ 50 h 87"/>
              <a:gd name="T30" fmla="*/ 47 w 65"/>
              <a:gd name="T31" fmla="*/ 32 h 87"/>
              <a:gd name="T32" fmla="*/ 12 w 65"/>
              <a:gd name="T33" fmla="*/ 87 h 87"/>
              <a:gd name="T34" fmla="*/ 32 w 65"/>
              <a:gd name="T35" fmla="*/ 87 h 87"/>
              <a:gd name="T36" fmla="*/ 52 w 65"/>
              <a:gd name="T37" fmla="*/ 87 h 87"/>
              <a:gd name="T38" fmla="*/ 52 w 65"/>
              <a:gd name="T39" fmla="*/ 80 h 87"/>
              <a:gd name="T40" fmla="*/ 35 w 65"/>
              <a:gd name="T41" fmla="*/ 72 h 87"/>
              <a:gd name="T42" fmla="*/ 62 w 65"/>
              <a:gd name="T43" fmla="*/ 52 h 87"/>
              <a:gd name="T44" fmla="*/ 65 w 65"/>
              <a:gd name="T45" fmla="*/ 30 h 87"/>
              <a:gd name="T46" fmla="*/ 58 w 65"/>
              <a:gd name="T47" fmla="*/ 30 h 87"/>
              <a:gd name="T48" fmla="*/ 56 w 65"/>
              <a:gd name="T49" fmla="*/ 50 h 87"/>
              <a:gd name="T50" fmla="*/ 32 w 65"/>
              <a:gd name="T51" fmla="*/ 66 h 87"/>
              <a:gd name="T52" fmla="*/ 14 w 65"/>
              <a:gd name="T53" fmla="*/ 58 h 87"/>
              <a:gd name="T54" fmla="*/ 6 w 65"/>
              <a:gd name="T55" fmla="*/ 40 h 87"/>
              <a:gd name="T56" fmla="*/ 3 w 65"/>
              <a:gd name="T57" fmla="*/ 27 h 87"/>
              <a:gd name="T58" fmla="*/ 0 w 65"/>
              <a:gd name="T59" fmla="*/ 40 h 87"/>
              <a:gd name="T60" fmla="*/ 9 w 65"/>
              <a:gd name="T61" fmla="*/ 63 h 87"/>
              <a:gd name="T62" fmla="*/ 29 w 65"/>
              <a:gd name="T63" fmla="*/ 72 h 87"/>
              <a:gd name="T64" fmla="*/ 12 w 65"/>
              <a:gd name="T65" fmla="*/ 80 h 87"/>
              <a:gd name="T66" fmla="*/ 12 w 65"/>
              <a:gd name="T67" fmla="*/ 87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5" h="87">
                <a:moveTo>
                  <a:pt x="32" y="0"/>
                </a:moveTo>
                <a:cubicBezTo>
                  <a:pt x="38" y="0"/>
                  <a:pt x="43" y="2"/>
                  <a:pt x="47" y="6"/>
                </a:cubicBezTo>
                <a:cubicBezTo>
                  <a:pt x="51" y="10"/>
                  <a:pt x="53" y="15"/>
                  <a:pt x="53" y="21"/>
                </a:cubicBezTo>
                <a:cubicBezTo>
                  <a:pt x="53" y="40"/>
                  <a:pt x="53" y="40"/>
                  <a:pt x="53" y="40"/>
                </a:cubicBezTo>
                <a:cubicBezTo>
                  <a:pt x="53" y="46"/>
                  <a:pt x="51" y="51"/>
                  <a:pt x="47" y="55"/>
                </a:cubicBezTo>
                <a:cubicBezTo>
                  <a:pt x="47" y="55"/>
                  <a:pt x="47" y="55"/>
                  <a:pt x="47" y="55"/>
                </a:cubicBezTo>
                <a:cubicBezTo>
                  <a:pt x="43" y="59"/>
                  <a:pt x="38" y="61"/>
                  <a:pt x="32" y="61"/>
                </a:cubicBezTo>
                <a:cubicBezTo>
                  <a:pt x="26" y="61"/>
                  <a:pt x="21" y="59"/>
                  <a:pt x="17" y="55"/>
                </a:cubicBezTo>
                <a:cubicBezTo>
                  <a:pt x="17" y="55"/>
                  <a:pt x="17" y="55"/>
                  <a:pt x="17" y="55"/>
                </a:cubicBezTo>
                <a:cubicBezTo>
                  <a:pt x="13" y="51"/>
                  <a:pt x="11" y="46"/>
                  <a:pt x="11" y="40"/>
                </a:cubicBezTo>
                <a:cubicBezTo>
                  <a:pt x="11" y="21"/>
                  <a:pt x="11" y="21"/>
                  <a:pt x="11" y="21"/>
                </a:cubicBezTo>
                <a:cubicBezTo>
                  <a:pt x="11" y="15"/>
                  <a:pt x="13" y="10"/>
                  <a:pt x="17" y="6"/>
                </a:cubicBezTo>
                <a:cubicBezTo>
                  <a:pt x="21" y="2"/>
                  <a:pt x="26" y="0"/>
                  <a:pt x="32" y="0"/>
                </a:cubicBezTo>
                <a:close/>
                <a:moveTo>
                  <a:pt x="18" y="28"/>
                </a:moveTo>
                <a:cubicBezTo>
                  <a:pt x="18" y="28"/>
                  <a:pt x="18" y="28"/>
                  <a:pt x="18" y="28"/>
                </a:cubicBezTo>
                <a:cubicBezTo>
                  <a:pt x="47" y="28"/>
                  <a:pt x="47" y="28"/>
                  <a:pt x="47" y="28"/>
                </a:cubicBezTo>
                <a:cubicBezTo>
                  <a:pt x="47" y="21"/>
                  <a:pt x="47" y="21"/>
                  <a:pt x="47" y="21"/>
                </a:cubicBezTo>
                <a:cubicBezTo>
                  <a:pt x="47" y="17"/>
                  <a:pt x="45" y="13"/>
                  <a:pt x="42" y="11"/>
                </a:cubicBezTo>
                <a:cubicBezTo>
                  <a:pt x="40" y="8"/>
                  <a:pt x="36" y="6"/>
                  <a:pt x="32" y="6"/>
                </a:cubicBezTo>
                <a:cubicBezTo>
                  <a:pt x="28" y="6"/>
                  <a:pt x="25" y="8"/>
                  <a:pt x="22" y="11"/>
                </a:cubicBezTo>
                <a:cubicBezTo>
                  <a:pt x="19" y="13"/>
                  <a:pt x="18" y="17"/>
                  <a:pt x="18" y="21"/>
                </a:cubicBezTo>
                <a:cubicBezTo>
                  <a:pt x="18" y="28"/>
                  <a:pt x="18" y="28"/>
                  <a:pt x="18" y="28"/>
                </a:cubicBezTo>
                <a:close/>
                <a:moveTo>
                  <a:pt x="47" y="32"/>
                </a:moveTo>
                <a:cubicBezTo>
                  <a:pt x="47" y="32"/>
                  <a:pt x="47" y="32"/>
                  <a:pt x="47" y="32"/>
                </a:cubicBezTo>
                <a:cubicBezTo>
                  <a:pt x="18" y="32"/>
                  <a:pt x="18" y="32"/>
                  <a:pt x="18" y="32"/>
                </a:cubicBezTo>
                <a:cubicBezTo>
                  <a:pt x="18" y="40"/>
                  <a:pt x="18" y="40"/>
                  <a:pt x="18" y="40"/>
                </a:cubicBezTo>
                <a:cubicBezTo>
                  <a:pt x="18" y="44"/>
                  <a:pt x="19" y="47"/>
                  <a:pt x="22" y="50"/>
                </a:cubicBezTo>
                <a:cubicBezTo>
                  <a:pt x="22" y="50"/>
                  <a:pt x="22" y="50"/>
                  <a:pt x="22" y="50"/>
                </a:cubicBezTo>
                <a:cubicBezTo>
                  <a:pt x="25" y="53"/>
                  <a:pt x="28" y="54"/>
                  <a:pt x="32" y="54"/>
                </a:cubicBezTo>
                <a:cubicBezTo>
                  <a:pt x="36" y="54"/>
                  <a:pt x="40" y="53"/>
                  <a:pt x="42" y="50"/>
                </a:cubicBezTo>
                <a:cubicBezTo>
                  <a:pt x="45" y="48"/>
                  <a:pt x="47" y="44"/>
                  <a:pt x="47" y="40"/>
                </a:cubicBezTo>
                <a:cubicBezTo>
                  <a:pt x="47" y="32"/>
                  <a:pt x="47" y="32"/>
                  <a:pt x="47" y="32"/>
                </a:cubicBezTo>
                <a:close/>
                <a:moveTo>
                  <a:pt x="12" y="87"/>
                </a:moveTo>
                <a:cubicBezTo>
                  <a:pt x="12" y="87"/>
                  <a:pt x="12" y="87"/>
                  <a:pt x="12" y="87"/>
                </a:cubicBezTo>
                <a:cubicBezTo>
                  <a:pt x="32" y="87"/>
                  <a:pt x="32" y="87"/>
                  <a:pt x="32" y="87"/>
                </a:cubicBezTo>
                <a:cubicBezTo>
                  <a:pt x="32" y="87"/>
                  <a:pt x="32" y="87"/>
                  <a:pt x="32" y="87"/>
                </a:cubicBezTo>
                <a:cubicBezTo>
                  <a:pt x="32" y="87"/>
                  <a:pt x="32" y="87"/>
                  <a:pt x="32" y="87"/>
                </a:cubicBezTo>
                <a:cubicBezTo>
                  <a:pt x="52" y="87"/>
                  <a:pt x="52" y="87"/>
                  <a:pt x="52" y="87"/>
                </a:cubicBezTo>
                <a:cubicBezTo>
                  <a:pt x="54" y="87"/>
                  <a:pt x="55" y="86"/>
                  <a:pt x="55" y="84"/>
                </a:cubicBezTo>
                <a:cubicBezTo>
                  <a:pt x="55" y="82"/>
                  <a:pt x="54" y="80"/>
                  <a:pt x="52" y="80"/>
                </a:cubicBezTo>
                <a:cubicBezTo>
                  <a:pt x="35" y="80"/>
                  <a:pt x="35" y="80"/>
                  <a:pt x="35" y="80"/>
                </a:cubicBezTo>
                <a:cubicBezTo>
                  <a:pt x="35" y="72"/>
                  <a:pt x="35" y="72"/>
                  <a:pt x="35" y="72"/>
                </a:cubicBezTo>
                <a:cubicBezTo>
                  <a:pt x="43" y="71"/>
                  <a:pt x="50" y="68"/>
                  <a:pt x="55" y="63"/>
                </a:cubicBezTo>
                <a:cubicBezTo>
                  <a:pt x="58" y="60"/>
                  <a:pt x="60" y="56"/>
                  <a:pt x="62" y="52"/>
                </a:cubicBezTo>
                <a:cubicBezTo>
                  <a:pt x="64" y="49"/>
                  <a:pt x="65" y="44"/>
                  <a:pt x="65" y="40"/>
                </a:cubicBezTo>
                <a:cubicBezTo>
                  <a:pt x="65" y="30"/>
                  <a:pt x="65" y="30"/>
                  <a:pt x="65" y="30"/>
                </a:cubicBezTo>
                <a:cubicBezTo>
                  <a:pt x="65" y="28"/>
                  <a:pt x="63" y="27"/>
                  <a:pt x="61" y="27"/>
                </a:cubicBezTo>
                <a:cubicBezTo>
                  <a:pt x="59" y="27"/>
                  <a:pt x="58" y="28"/>
                  <a:pt x="58" y="30"/>
                </a:cubicBezTo>
                <a:cubicBezTo>
                  <a:pt x="58" y="40"/>
                  <a:pt x="58" y="40"/>
                  <a:pt x="58" y="40"/>
                </a:cubicBezTo>
                <a:cubicBezTo>
                  <a:pt x="58" y="43"/>
                  <a:pt x="57" y="47"/>
                  <a:pt x="56" y="50"/>
                </a:cubicBezTo>
                <a:cubicBezTo>
                  <a:pt x="55" y="53"/>
                  <a:pt x="53" y="56"/>
                  <a:pt x="50" y="58"/>
                </a:cubicBezTo>
                <a:cubicBezTo>
                  <a:pt x="46" y="63"/>
                  <a:pt x="39" y="66"/>
                  <a:pt x="32" y="66"/>
                </a:cubicBezTo>
                <a:cubicBezTo>
                  <a:pt x="29" y="66"/>
                  <a:pt x="25" y="65"/>
                  <a:pt x="22" y="64"/>
                </a:cubicBezTo>
                <a:cubicBezTo>
                  <a:pt x="19" y="62"/>
                  <a:pt x="16" y="61"/>
                  <a:pt x="14" y="58"/>
                </a:cubicBezTo>
                <a:cubicBezTo>
                  <a:pt x="12" y="56"/>
                  <a:pt x="10" y="53"/>
                  <a:pt x="8" y="50"/>
                </a:cubicBezTo>
                <a:cubicBezTo>
                  <a:pt x="7" y="47"/>
                  <a:pt x="6" y="43"/>
                  <a:pt x="6" y="4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28"/>
                  <a:pt x="5" y="27"/>
                  <a:pt x="3" y="27"/>
                </a:cubicBezTo>
                <a:cubicBezTo>
                  <a:pt x="1" y="27"/>
                  <a:pt x="0" y="28"/>
                  <a:pt x="0" y="30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44"/>
                  <a:pt x="1" y="49"/>
                  <a:pt x="2" y="52"/>
                </a:cubicBezTo>
                <a:cubicBezTo>
                  <a:pt x="4" y="56"/>
                  <a:pt x="6" y="60"/>
                  <a:pt x="9" y="63"/>
                </a:cubicBezTo>
                <a:cubicBezTo>
                  <a:pt x="12" y="66"/>
                  <a:pt x="16" y="68"/>
                  <a:pt x="20" y="70"/>
                </a:cubicBezTo>
                <a:cubicBezTo>
                  <a:pt x="23" y="71"/>
                  <a:pt x="26" y="72"/>
                  <a:pt x="29" y="72"/>
                </a:cubicBezTo>
                <a:cubicBezTo>
                  <a:pt x="29" y="80"/>
                  <a:pt x="29" y="80"/>
                  <a:pt x="29" y="80"/>
                </a:cubicBezTo>
                <a:cubicBezTo>
                  <a:pt x="12" y="80"/>
                  <a:pt x="12" y="80"/>
                  <a:pt x="12" y="80"/>
                </a:cubicBezTo>
                <a:cubicBezTo>
                  <a:pt x="10" y="80"/>
                  <a:pt x="9" y="82"/>
                  <a:pt x="9" y="84"/>
                </a:cubicBezTo>
                <a:cubicBezTo>
                  <a:pt x="9" y="86"/>
                  <a:pt x="10" y="87"/>
                  <a:pt x="12" y="8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lIns="91467" tIns="45734" rIns="91467" bIns="45734"/>
          <a:lstStyle/>
          <a:p>
            <a:pPr eaLnBrk="1" hangingPunct="1">
              <a:defRPr/>
            </a:pPr>
            <a:endParaRPr lang="zh-CN" altLang="en-US"/>
          </a:p>
        </p:txBody>
      </p:sp>
      <p:sp>
        <p:nvSpPr>
          <p:cNvPr id="21" name="Freeform 18"/>
          <p:cNvSpPr>
            <a:spLocks noEditPoints="1"/>
          </p:cNvSpPr>
          <p:nvPr/>
        </p:nvSpPr>
        <p:spPr bwMode="auto">
          <a:xfrm>
            <a:off x="7027069" y="3030284"/>
            <a:ext cx="246062" cy="200025"/>
          </a:xfrm>
          <a:custGeom>
            <a:avLst/>
            <a:gdLst>
              <a:gd name="T0" fmla="*/ 76 w 87"/>
              <a:gd name="T1" fmla="*/ 27 h 71"/>
              <a:gd name="T2" fmla="*/ 69 w 87"/>
              <a:gd name="T3" fmla="*/ 27 h 71"/>
              <a:gd name="T4" fmla="*/ 21 w 87"/>
              <a:gd name="T5" fmla="*/ 11 h 71"/>
              <a:gd name="T6" fmla="*/ 10 w 87"/>
              <a:gd name="T7" fmla="*/ 11 h 71"/>
              <a:gd name="T8" fmla="*/ 20 w 87"/>
              <a:gd name="T9" fmla="*/ 12 h 71"/>
              <a:gd name="T10" fmla="*/ 6 w 87"/>
              <a:gd name="T11" fmla="*/ 12 h 71"/>
              <a:gd name="T12" fmla="*/ 6 w 87"/>
              <a:gd name="T13" fmla="*/ 9 h 71"/>
              <a:gd name="T14" fmla="*/ 8 w 87"/>
              <a:gd name="T15" fmla="*/ 7 h 71"/>
              <a:gd name="T16" fmla="*/ 24 w 87"/>
              <a:gd name="T17" fmla="*/ 2 h 71"/>
              <a:gd name="T18" fmla="*/ 60 w 87"/>
              <a:gd name="T19" fmla="*/ 0 h 71"/>
              <a:gd name="T20" fmla="*/ 67 w 87"/>
              <a:gd name="T21" fmla="*/ 12 h 71"/>
              <a:gd name="T22" fmla="*/ 87 w 87"/>
              <a:gd name="T23" fmla="*/ 16 h 71"/>
              <a:gd name="T24" fmla="*/ 87 w 87"/>
              <a:gd name="T25" fmla="*/ 68 h 71"/>
              <a:gd name="T26" fmla="*/ 84 w 87"/>
              <a:gd name="T27" fmla="*/ 71 h 71"/>
              <a:gd name="T28" fmla="*/ 0 w 87"/>
              <a:gd name="T29" fmla="*/ 68 h 71"/>
              <a:gd name="T30" fmla="*/ 0 w 87"/>
              <a:gd name="T31" fmla="*/ 16 h 71"/>
              <a:gd name="T32" fmla="*/ 3 w 87"/>
              <a:gd name="T33" fmla="*/ 12 h 71"/>
              <a:gd name="T34" fmla="*/ 44 w 87"/>
              <a:gd name="T35" fmla="*/ 26 h 71"/>
              <a:gd name="T36" fmla="*/ 52 w 87"/>
              <a:gd name="T37" fmla="*/ 29 h 71"/>
              <a:gd name="T38" fmla="*/ 44 w 87"/>
              <a:gd name="T39" fmla="*/ 48 h 71"/>
              <a:gd name="T40" fmla="*/ 44 w 87"/>
              <a:gd name="T41" fmla="*/ 26 h 71"/>
              <a:gd name="T42" fmla="*/ 49 w 87"/>
              <a:gd name="T43" fmla="*/ 32 h 71"/>
              <a:gd name="T44" fmla="*/ 36 w 87"/>
              <a:gd name="T45" fmla="*/ 37 h 71"/>
              <a:gd name="T46" fmla="*/ 51 w 87"/>
              <a:gd name="T47" fmla="*/ 37 h 71"/>
              <a:gd name="T48" fmla="*/ 49 w 87"/>
              <a:gd name="T49" fmla="*/ 32 h 71"/>
              <a:gd name="T50" fmla="*/ 23 w 87"/>
              <a:gd name="T51" fmla="*/ 19 h 71"/>
              <a:gd name="T52" fmla="*/ 7 w 87"/>
              <a:gd name="T53" fmla="*/ 64 h 71"/>
              <a:gd name="T54" fmla="*/ 81 w 87"/>
              <a:gd name="T55" fmla="*/ 19 h 71"/>
              <a:gd name="T56" fmla="*/ 65 w 87"/>
              <a:gd name="T57" fmla="*/ 19 h 71"/>
              <a:gd name="T58" fmla="*/ 58 w 87"/>
              <a:gd name="T59" fmla="*/ 7 h 71"/>
              <a:gd name="T60" fmla="*/ 26 w 87"/>
              <a:gd name="T61" fmla="*/ 17 h 71"/>
              <a:gd name="T62" fmla="*/ 44 w 87"/>
              <a:gd name="T63" fmla="*/ 14 h 71"/>
              <a:gd name="T64" fmla="*/ 67 w 87"/>
              <a:gd name="T65" fmla="*/ 37 h 71"/>
              <a:gd name="T66" fmla="*/ 20 w 87"/>
              <a:gd name="T67" fmla="*/ 37 h 71"/>
              <a:gd name="T68" fmla="*/ 44 w 87"/>
              <a:gd name="T69" fmla="*/ 21 h 71"/>
              <a:gd name="T70" fmla="*/ 27 w 87"/>
              <a:gd name="T71" fmla="*/ 37 h 71"/>
              <a:gd name="T72" fmla="*/ 60 w 87"/>
              <a:gd name="T73" fmla="*/ 37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87" h="71">
                <a:moveTo>
                  <a:pt x="72" y="24"/>
                </a:moveTo>
                <a:cubicBezTo>
                  <a:pt x="74" y="24"/>
                  <a:pt x="76" y="25"/>
                  <a:pt x="76" y="27"/>
                </a:cubicBezTo>
                <a:cubicBezTo>
                  <a:pt x="76" y="28"/>
                  <a:pt x="74" y="30"/>
                  <a:pt x="72" y="30"/>
                </a:cubicBezTo>
                <a:cubicBezTo>
                  <a:pt x="71" y="30"/>
                  <a:pt x="69" y="28"/>
                  <a:pt x="69" y="27"/>
                </a:cubicBezTo>
                <a:cubicBezTo>
                  <a:pt x="69" y="25"/>
                  <a:pt x="71" y="24"/>
                  <a:pt x="72" y="24"/>
                </a:cubicBezTo>
                <a:close/>
                <a:moveTo>
                  <a:pt x="21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12"/>
                  <a:pt x="10" y="12"/>
                  <a:pt x="10" y="12"/>
                </a:cubicBezTo>
                <a:cubicBezTo>
                  <a:pt x="20" y="12"/>
                  <a:pt x="20" y="12"/>
                  <a:pt x="20" y="12"/>
                </a:cubicBezTo>
                <a:cubicBezTo>
                  <a:pt x="21" y="11"/>
                  <a:pt x="21" y="11"/>
                  <a:pt x="21" y="11"/>
                </a:cubicBezTo>
                <a:close/>
                <a:moveTo>
                  <a:pt x="6" y="12"/>
                </a:moveTo>
                <a:cubicBezTo>
                  <a:pt x="6" y="12"/>
                  <a:pt x="6" y="12"/>
                  <a:pt x="6" y="12"/>
                </a:cubicBezTo>
                <a:cubicBezTo>
                  <a:pt x="6" y="9"/>
                  <a:pt x="6" y="9"/>
                  <a:pt x="6" y="9"/>
                </a:cubicBezTo>
                <a:cubicBezTo>
                  <a:pt x="6" y="9"/>
                  <a:pt x="6" y="9"/>
                  <a:pt x="6" y="9"/>
                </a:cubicBezTo>
                <a:cubicBezTo>
                  <a:pt x="6" y="8"/>
                  <a:pt x="7" y="7"/>
                  <a:pt x="8" y="7"/>
                </a:cubicBezTo>
                <a:cubicBezTo>
                  <a:pt x="22" y="7"/>
                  <a:pt x="22" y="7"/>
                  <a:pt x="22" y="7"/>
                </a:cubicBezTo>
                <a:cubicBezTo>
                  <a:pt x="24" y="2"/>
                  <a:pt x="24" y="2"/>
                  <a:pt x="24" y="2"/>
                </a:cubicBezTo>
                <a:cubicBezTo>
                  <a:pt x="25" y="1"/>
                  <a:pt x="26" y="0"/>
                  <a:pt x="27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2" y="0"/>
                  <a:pt x="63" y="1"/>
                  <a:pt x="63" y="3"/>
                </a:cubicBezTo>
                <a:cubicBezTo>
                  <a:pt x="67" y="12"/>
                  <a:pt x="67" y="12"/>
                  <a:pt x="67" y="12"/>
                </a:cubicBezTo>
                <a:cubicBezTo>
                  <a:pt x="84" y="12"/>
                  <a:pt x="84" y="12"/>
                  <a:pt x="84" y="12"/>
                </a:cubicBezTo>
                <a:cubicBezTo>
                  <a:pt x="86" y="12"/>
                  <a:pt x="87" y="14"/>
                  <a:pt x="87" y="16"/>
                </a:cubicBezTo>
                <a:cubicBezTo>
                  <a:pt x="87" y="16"/>
                  <a:pt x="87" y="16"/>
                  <a:pt x="87" y="16"/>
                </a:cubicBezTo>
                <a:cubicBezTo>
                  <a:pt x="87" y="68"/>
                  <a:pt x="87" y="68"/>
                  <a:pt x="87" y="68"/>
                </a:cubicBezTo>
                <a:cubicBezTo>
                  <a:pt x="87" y="69"/>
                  <a:pt x="86" y="71"/>
                  <a:pt x="84" y="71"/>
                </a:cubicBezTo>
                <a:cubicBezTo>
                  <a:pt x="84" y="71"/>
                  <a:pt x="84" y="71"/>
                  <a:pt x="84" y="71"/>
                </a:cubicBezTo>
                <a:cubicBezTo>
                  <a:pt x="3" y="71"/>
                  <a:pt x="3" y="71"/>
                  <a:pt x="3" y="71"/>
                </a:cubicBezTo>
                <a:cubicBezTo>
                  <a:pt x="1" y="71"/>
                  <a:pt x="0" y="69"/>
                  <a:pt x="0" y="68"/>
                </a:cubicBezTo>
                <a:cubicBezTo>
                  <a:pt x="0" y="67"/>
                  <a:pt x="0" y="67"/>
                  <a:pt x="0" y="6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4"/>
                  <a:pt x="1" y="12"/>
                  <a:pt x="3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6" y="12"/>
                  <a:pt x="6" y="12"/>
                  <a:pt x="6" y="12"/>
                </a:cubicBezTo>
                <a:close/>
                <a:moveTo>
                  <a:pt x="44" y="26"/>
                </a:moveTo>
                <a:cubicBezTo>
                  <a:pt x="44" y="26"/>
                  <a:pt x="44" y="26"/>
                  <a:pt x="44" y="26"/>
                </a:cubicBezTo>
                <a:cubicBezTo>
                  <a:pt x="47" y="26"/>
                  <a:pt x="50" y="27"/>
                  <a:pt x="52" y="29"/>
                </a:cubicBezTo>
                <a:cubicBezTo>
                  <a:pt x="54" y="31"/>
                  <a:pt x="55" y="34"/>
                  <a:pt x="55" y="37"/>
                </a:cubicBezTo>
                <a:cubicBezTo>
                  <a:pt x="55" y="43"/>
                  <a:pt x="50" y="48"/>
                  <a:pt x="44" y="48"/>
                </a:cubicBezTo>
                <a:cubicBezTo>
                  <a:pt x="37" y="48"/>
                  <a:pt x="32" y="43"/>
                  <a:pt x="32" y="37"/>
                </a:cubicBezTo>
                <a:cubicBezTo>
                  <a:pt x="32" y="31"/>
                  <a:pt x="37" y="26"/>
                  <a:pt x="44" y="26"/>
                </a:cubicBezTo>
                <a:close/>
                <a:moveTo>
                  <a:pt x="49" y="32"/>
                </a:moveTo>
                <a:cubicBezTo>
                  <a:pt x="49" y="32"/>
                  <a:pt x="49" y="32"/>
                  <a:pt x="49" y="32"/>
                </a:cubicBezTo>
                <a:cubicBezTo>
                  <a:pt x="48" y="31"/>
                  <a:pt x="46" y="30"/>
                  <a:pt x="44" y="30"/>
                </a:cubicBezTo>
                <a:cubicBezTo>
                  <a:pt x="40" y="30"/>
                  <a:pt x="36" y="33"/>
                  <a:pt x="36" y="37"/>
                </a:cubicBezTo>
                <a:cubicBezTo>
                  <a:pt x="36" y="41"/>
                  <a:pt x="40" y="44"/>
                  <a:pt x="44" y="44"/>
                </a:cubicBezTo>
                <a:cubicBezTo>
                  <a:pt x="48" y="44"/>
                  <a:pt x="51" y="41"/>
                  <a:pt x="51" y="37"/>
                </a:cubicBezTo>
                <a:cubicBezTo>
                  <a:pt x="51" y="35"/>
                  <a:pt x="50" y="33"/>
                  <a:pt x="49" y="32"/>
                </a:cubicBezTo>
                <a:cubicBezTo>
                  <a:pt x="49" y="32"/>
                  <a:pt x="49" y="32"/>
                  <a:pt x="49" y="32"/>
                </a:cubicBezTo>
                <a:close/>
                <a:moveTo>
                  <a:pt x="23" y="19"/>
                </a:moveTo>
                <a:cubicBezTo>
                  <a:pt x="23" y="19"/>
                  <a:pt x="23" y="19"/>
                  <a:pt x="23" y="19"/>
                </a:cubicBezTo>
                <a:cubicBezTo>
                  <a:pt x="7" y="19"/>
                  <a:pt x="7" y="19"/>
                  <a:pt x="7" y="19"/>
                </a:cubicBezTo>
                <a:cubicBezTo>
                  <a:pt x="7" y="64"/>
                  <a:pt x="7" y="64"/>
                  <a:pt x="7" y="64"/>
                </a:cubicBezTo>
                <a:cubicBezTo>
                  <a:pt x="81" y="64"/>
                  <a:pt x="81" y="64"/>
                  <a:pt x="81" y="64"/>
                </a:cubicBezTo>
                <a:cubicBezTo>
                  <a:pt x="81" y="19"/>
                  <a:pt x="81" y="19"/>
                  <a:pt x="81" y="19"/>
                </a:cubicBezTo>
                <a:cubicBezTo>
                  <a:pt x="65" y="19"/>
                  <a:pt x="65" y="19"/>
                  <a:pt x="65" y="19"/>
                </a:cubicBezTo>
                <a:cubicBezTo>
                  <a:pt x="65" y="19"/>
                  <a:pt x="65" y="19"/>
                  <a:pt x="65" y="19"/>
                </a:cubicBezTo>
                <a:cubicBezTo>
                  <a:pt x="63" y="19"/>
                  <a:pt x="62" y="18"/>
                  <a:pt x="61" y="17"/>
                </a:cubicBezTo>
                <a:cubicBezTo>
                  <a:pt x="58" y="7"/>
                  <a:pt x="58" y="7"/>
                  <a:pt x="58" y="7"/>
                </a:cubicBezTo>
                <a:cubicBezTo>
                  <a:pt x="30" y="7"/>
                  <a:pt x="30" y="7"/>
                  <a:pt x="30" y="7"/>
                </a:cubicBezTo>
                <a:cubicBezTo>
                  <a:pt x="26" y="17"/>
                  <a:pt x="26" y="17"/>
                  <a:pt x="26" y="17"/>
                </a:cubicBezTo>
                <a:cubicBezTo>
                  <a:pt x="26" y="18"/>
                  <a:pt x="24" y="19"/>
                  <a:pt x="23" y="19"/>
                </a:cubicBezTo>
                <a:close/>
                <a:moveTo>
                  <a:pt x="44" y="14"/>
                </a:moveTo>
                <a:cubicBezTo>
                  <a:pt x="44" y="14"/>
                  <a:pt x="44" y="14"/>
                  <a:pt x="44" y="14"/>
                </a:cubicBezTo>
                <a:cubicBezTo>
                  <a:pt x="56" y="14"/>
                  <a:pt x="67" y="24"/>
                  <a:pt x="67" y="37"/>
                </a:cubicBezTo>
                <a:cubicBezTo>
                  <a:pt x="67" y="50"/>
                  <a:pt x="56" y="60"/>
                  <a:pt x="44" y="60"/>
                </a:cubicBezTo>
                <a:cubicBezTo>
                  <a:pt x="31" y="60"/>
                  <a:pt x="20" y="50"/>
                  <a:pt x="20" y="37"/>
                </a:cubicBezTo>
                <a:cubicBezTo>
                  <a:pt x="20" y="24"/>
                  <a:pt x="31" y="14"/>
                  <a:pt x="44" y="14"/>
                </a:cubicBezTo>
                <a:close/>
                <a:moveTo>
                  <a:pt x="44" y="21"/>
                </a:moveTo>
                <a:cubicBezTo>
                  <a:pt x="44" y="21"/>
                  <a:pt x="44" y="21"/>
                  <a:pt x="44" y="21"/>
                </a:cubicBezTo>
                <a:cubicBezTo>
                  <a:pt x="35" y="21"/>
                  <a:pt x="27" y="28"/>
                  <a:pt x="27" y="37"/>
                </a:cubicBezTo>
                <a:cubicBezTo>
                  <a:pt x="27" y="46"/>
                  <a:pt x="35" y="54"/>
                  <a:pt x="44" y="54"/>
                </a:cubicBezTo>
                <a:cubicBezTo>
                  <a:pt x="53" y="54"/>
                  <a:pt x="60" y="46"/>
                  <a:pt x="60" y="37"/>
                </a:cubicBezTo>
                <a:cubicBezTo>
                  <a:pt x="60" y="28"/>
                  <a:pt x="53" y="21"/>
                  <a:pt x="44" y="2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lIns="91467" tIns="45734" rIns="91467" bIns="45734"/>
          <a:lstStyle/>
          <a:p>
            <a:pPr eaLnBrk="1" hangingPunct="1">
              <a:defRPr/>
            </a:pPr>
            <a:endParaRPr lang="zh-CN" altLang="en-US"/>
          </a:p>
        </p:txBody>
      </p:sp>
      <p:sp>
        <p:nvSpPr>
          <p:cNvPr id="22" name="Freeform 19"/>
          <p:cNvSpPr>
            <a:spLocks noEditPoints="1"/>
          </p:cNvSpPr>
          <p:nvPr/>
        </p:nvSpPr>
        <p:spPr bwMode="auto">
          <a:xfrm>
            <a:off x="1811814" y="862013"/>
            <a:ext cx="293688" cy="239712"/>
          </a:xfrm>
          <a:custGeom>
            <a:avLst/>
            <a:gdLst>
              <a:gd name="T0" fmla="*/ 2147483646 w 104"/>
              <a:gd name="T1" fmla="*/ 2147483646 h 85"/>
              <a:gd name="T2" fmla="*/ 2147483646 w 104"/>
              <a:gd name="T3" fmla="*/ 2147483646 h 85"/>
              <a:gd name="T4" fmla="*/ 2147483646 w 104"/>
              <a:gd name="T5" fmla="*/ 2147483646 h 85"/>
              <a:gd name="T6" fmla="*/ 2147483646 w 104"/>
              <a:gd name="T7" fmla="*/ 2147483646 h 85"/>
              <a:gd name="T8" fmla="*/ 2147483646 w 104"/>
              <a:gd name="T9" fmla="*/ 2147483646 h 85"/>
              <a:gd name="T10" fmla="*/ 2147483646 w 104"/>
              <a:gd name="T11" fmla="*/ 2147483646 h 85"/>
              <a:gd name="T12" fmla="*/ 2147483646 w 104"/>
              <a:gd name="T13" fmla="*/ 2147483646 h 85"/>
              <a:gd name="T14" fmla="*/ 2147483646 w 104"/>
              <a:gd name="T15" fmla="*/ 2147483646 h 85"/>
              <a:gd name="T16" fmla="*/ 2147483646 w 104"/>
              <a:gd name="T17" fmla="*/ 2147483646 h 85"/>
              <a:gd name="T18" fmla="*/ 2147483646 w 104"/>
              <a:gd name="T19" fmla="*/ 2147483646 h 85"/>
              <a:gd name="T20" fmla="*/ 2147483646 w 104"/>
              <a:gd name="T21" fmla="*/ 2147483646 h 85"/>
              <a:gd name="T22" fmla="*/ 2147483646 w 104"/>
              <a:gd name="T23" fmla="*/ 2147483646 h 85"/>
              <a:gd name="T24" fmla="*/ 2147483646 w 104"/>
              <a:gd name="T25" fmla="*/ 2147483646 h 85"/>
              <a:gd name="T26" fmla="*/ 2147483646 w 104"/>
              <a:gd name="T27" fmla="*/ 2147483646 h 85"/>
              <a:gd name="T28" fmla="*/ 2147483646 w 104"/>
              <a:gd name="T29" fmla="*/ 2147483646 h 85"/>
              <a:gd name="T30" fmla="*/ 2147483646 w 104"/>
              <a:gd name="T31" fmla="*/ 2147483646 h 85"/>
              <a:gd name="T32" fmla="*/ 2147483646 w 104"/>
              <a:gd name="T33" fmla="*/ 2147483646 h 85"/>
              <a:gd name="T34" fmla="*/ 2147483646 w 104"/>
              <a:gd name="T35" fmla="*/ 2147483646 h 85"/>
              <a:gd name="T36" fmla="*/ 2147483646 w 104"/>
              <a:gd name="T37" fmla="*/ 2147483646 h 85"/>
              <a:gd name="T38" fmla="*/ 2147483646 w 104"/>
              <a:gd name="T39" fmla="*/ 2147483646 h 85"/>
              <a:gd name="T40" fmla="*/ 2147483646 w 104"/>
              <a:gd name="T41" fmla="*/ 2147483646 h 85"/>
              <a:gd name="T42" fmla="*/ 2147483646 w 104"/>
              <a:gd name="T43" fmla="*/ 2147483646 h 85"/>
              <a:gd name="T44" fmla="*/ 2147483646 w 104"/>
              <a:gd name="T45" fmla="*/ 2147483646 h 85"/>
              <a:gd name="T46" fmla="*/ 2147483646 w 104"/>
              <a:gd name="T47" fmla="*/ 2147483646 h 85"/>
              <a:gd name="T48" fmla="*/ 2147483646 w 104"/>
              <a:gd name="T49" fmla="*/ 2147483646 h 85"/>
              <a:gd name="T50" fmla="*/ 2147483646 w 104"/>
              <a:gd name="T51" fmla="*/ 2147483646 h 85"/>
              <a:gd name="T52" fmla="*/ 2147483646 w 104"/>
              <a:gd name="T53" fmla="*/ 2147483646 h 85"/>
              <a:gd name="T54" fmla="*/ 2147483646 w 104"/>
              <a:gd name="T55" fmla="*/ 2147483646 h 85"/>
              <a:gd name="T56" fmla="*/ 2147483646 w 104"/>
              <a:gd name="T57" fmla="*/ 2147483646 h 85"/>
              <a:gd name="T58" fmla="*/ 2147483646 w 104"/>
              <a:gd name="T59" fmla="*/ 2147483646 h 85"/>
              <a:gd name="T60" fmla="*/ 2147483646 w 104"/>
              <a:gd name="T61" fmla="*/ 2147483646 h 85"/>
              <a:gd name="T62" fmla="*/ 2147483646 w 104"/>
              <a:gd name="T63" fmla="*/ 2147483646 h 85"/>
              <a:gd name="T64" fmla="*/ 2147483646 w 104"/>
              <a:gd name="T65" fmla="*/ 2147483646 h 85"/>
              <a:gd name="T66" fmla="*/ 2147483646 w 104"/>
              <a:gd name="T67" fmla="*/ 2147483646 h 85"/>
              <a:gd name="T68" fmla="*/ 2147483646 w 104"/>
              <a:gd name="T69" fmla="*/ 2147483646 h 85"/>
              <a:gd name="T70" fmla="*/ 2147483646 w 104"/>
              <a:gd name="T71" fmla="*/ 2147483646 h 85"/>
              <a:gd name="T72" fmla="*/ 2147483646 w 104"/>
              <a:gd name="T73" fmla="*/ 2147483646 h 85"/>
              <a:gd name="T74" fmla="*/ 2147483646 w 104"/>
              <a:gd name="T75" fmla="*/ 2147483646 h 85"/>
              <a:gd name="T76" fmla="*/ 2147483646 w 104"/>
              <a:gd name="T77" fmla="*/ 2147483646 h 85"/>
              <a:gd name="T78" fmla="*/ 2147483646 w 104"/>
              <a:gd name="T79" fmla="*/ 2147483646 h 85"/>
              <a:gd name="T80" fmla="*/ 2147483646 w 104"/>
              <a:gd name="T81" fmla="*/ 2147483646 h 85"/>
              <a:gd name="T82" fmla="*/ 2147483646 w 104"/>
              <a:gd name="T83" fmla="*/ 2147483646 h 85"/>
              <a:gd name="T84" fmla="*/ 2147483646 w 104"/>
              <a:gd name="T85" fmla="*/ 2147483646 h 85"/>
              <a:gd name="T86" fmla="*/ 2147483646 w 104"/>
              <a:gd name="T87" fmla="*/ 2147483646 h 85"/>
              <a:gd name="T88" fmla="*/ 2147483646 w 104"/>
              <a:gd name="T89" fmla="*/ 2147483646 h 85"/>
              <a:gd name="T90" fmla="*/ 2147483646 w 104"/>
              <a:gd name="T91" fmla="*/ 2147483646 h 85"/>
              <a:gd name="T92" fmla="*/ 2147483646 w 104"/>
              <a:gd name="T93" fmla="*/ 2147483646 h 85"/>
              <a:gd name="T94" fmla="*/ 2147483646 w 104"/>
              <a:gd name="T95" fmla="*/ 2147483646 h 85"/>
              <a:gd name="T96" fmla="*/ 2147483646 w 104"/>
              <a:gd name="T97" fmla="*/ 2147483646 h 85"/>
              <a:gd name="T98" fmla="*/ 2147483646 w 104"/>
              <a:gd name="T99" fmla="*/ 2147483646 h 85"/>
              <a:gd name="T100" fmla="*/ 2147483646 w 104"/>
              <a:gd name="T101" fmla="*/ 2147483646 h 85"/>
              <a:gd name="T102" fmla="*/ 2147483646 w 104"/>
              <a:gd name="T103" fmla="*/ 2147483646 h 85"/>
              <a:gd name="T104" fmla="*/ 2147483646 w 104"/>
              <a:gd name="T105" fmla="*/ 2147483646 h 85"/>
              <a:gd name="T106" fmla="*/ 2147483646 w 104"/>
              <a:gd name="T107" fmla="*/ 2147483646 h 85"/>
              <a:gd name="T108" fmla="*/ 2147483646 w 104"/>
              <a:gd name="T109" fmla="*/ 2147483646 h 8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4"/>
              <a:gd name="T166" fmla="*/ 0 h 85"/>
              <a:gd name="T167" fmla="*/ 104 w 104"/>
              <a:gd name="T168" fmla="*/ 85 h 85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4" h="85">
                <a:moveTo>
                  <a:pt x="52" y="0"/>
                </a:moveTo>
                <a:cubicBezTo>
                  <a:pt x="63" y="0"/>
                  <a:pt x="73" y="8"/>
                  <a:pt x="75" y="20"/>
                </a:cubicBezTo>
                <a:cubicBezTo>
                  <a:pt x="76" y="19"/>
                  <a:pt x="78" y="19"/>
                  <a:pt x="80" y="19"/>
                </a:cubicBezTo>
                <a:cubicBezTo>
                  <a:pt x="85" y="19"/>
                  <a:pt x="90" y="21"/>
                  <a:pt x="93" y="24"/>
                </a:cubicBezTo>
                <a:cubicBezTo>
                  <a:pt x="96" y="27"/>
                  <a:pt x="98" y="32"/>
                  <a:pt x="98" y="37"/>
                </a:cubicBezTo>
                <a:cubicBezTo>
                  <a:pt x="98" y="42"/>
                  <a:pt x="97" y="46"/>
                  <a:pt x="93" y="50"/>
                </a:cubicBezTo>
                <a:cubicBezTo>
                  <a:pt x="98" y="54"/>
                  <a:pt x="98" y="54"/>
                  <a:pt x="98" y="54"/>
                </a:cubicBezTo>
                <a:cubicBezTo>
                  <a:pt x="100" y="56"/>
                  <a:pt x="101" y="58"/>
                  <a:pt x="102" y="60"/>
                </a:cubicBezTo>
                <a:cubicBezTo>
                  <a:pt x="103" y="63"/>
                  <a:pt x="104" y="65"/>
                  <a:pt x="104" y="68"/>
                </a:cubicBezTo>
                <a:cubicBezTo>
                  <a:pt x="104" y="74"/>
                  <a:pt x="104" y="74"/>
                  <a:pt x="104" y="74"/>
                </a:cubicBezTo>
                <a:cubicBezTo>
                  <a:pt x="104" y="75"/>
                  <a:pt x="103" y="77"/>
                  <a:pt x="102" y="78"/>
                </a:cubicBezTo>
                <a:cubicBezTo>
                  <a:pt x="102" y="79"/>
                  <a:pt x="100" y="80"/>
                  <a:pt x="98" y="80"/>
                </a:cubicBezTo>
                <a:cubicBezTo>
                  <a:pt x="98" y="80"/>
                  <a:pt x="98" y="80"/>
                  <a:pt x="98" y="80"/>
                </a:cubicBezTo>
                <a:cubicBezTo>
                  <a:pt x="94" y="80"/>
                  <a:pt x="94" y="80"/>
                  <a:pt x="94" y="80"/>
                </a:cubicBezTo>
                <a:cubicBezTo>
                  <a:pt x="94" y="82"/>
                  <a:pt x="94" y="82"/>
                  <a:pt x="94" y="82"/>
                </a:cubicBezTo>
                <a:cubicBezTo>
                  <a:pt x="94" y="84"/>
                  <a:pt x="92" y="85"/>
                  <a:pt x="90" y="85"/>
                </a:cubicBezTo>
                <a:cubicBezTo>
                  <a:pt x="90" y="85"/>
                  <a:pt x="90" y="85"/>
                  <a:pt x="90" y="85"/>
                </a:cubicBezTo>
                <a:cubicBezTo>
                  <a:pt x="13" y="85"/>
                  <a:pt x="13" y="85"/>
                  <a:pt x="13" y="85"/>
                </a:cubicBezTo>
                <a:cubicBezTo>
                  <a:pt x="13" y="85"/>
                  <a:pt x="13" y="85"/>
                  <a:pt x="13" y="85"/>
                </a:cubicBezTo>
                <a:cubicBezTo>
                  <a:pt x="11" y="85"/>
                  <a:pt x="10" y="84"/>
                  <a:pt x="10" y="82"/>
                </a:cubicBezTo>
                <a:cubicBezTo>
                  <a:pt x="10" y="80"/>
                  <a:pt x="10" y="80"/>
                  <a:pt x="10" y="80"/>
                </a:cubicBezTo>
                <a:cubicBezTo>
                  <a:pt x="6" y="80"/>
                  <a:pt x="6" y="80"/>
                  <a:pt x="6" y="80"/>
                </a:cubicBezTo>
                <a:cubicBezTo>
                  <a:pt x="5" y="80"/>
                  <a:pt x="5" y="80"/>
                  <a:pt x="5" y="80"/>
                </a:cubicBezTo>
                <a:cubicBezTo>
                  <a:pt x="3" y="80"/>
                  <a:pt x="2" y="79"/>
                  <a:pt x="1" y="78"/>
                </a:cubicBezTo>
                <a:cubicBezTo>
                  <a:pt x="0" y="77"/>
                  <a:pt x="0" y="75"/>
                  <a:pt x="0" y="74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65"/>
                  <a:pt x="0" y="63"/>
                  <a:pt x="1" y="60"/>
                </a:cubicBezTo>
                <a:cubicBezTo>
                  <a:pt x="2" y="58"/>
                  <a:pt x="4" y="56"/>
                  <a:pt x="6" y="54"/>
                </a:cubicBezTo>
                <a:cubicBezTo>
                  <a:pt x="10" y="50"/>
                  <a:pt x="10" y="50"/>
                  <a:pt x="10" y="50"/>
                </a:cubicBezTo>
                <a:cubicBezTo>
                  <a:pt x="7" y="46"/>
                  <a:pt x="5" y="42"/>
                  <a:pt x="5" y="37"/>
                </a:cubicBezTo>
                <a:cubicBezTo>
                  <a:pt x="5" y="32"/>
                  <a:pt x="7" y="27"/>
                  <a:pt x="11" y="24"/>
                </a:cubicBezTo>
                <a:cubicBezTo>
                  <a:pt x="14" y="21"/>
                  <a:pt x="19" y="19"/>
                  <a:pt x="24" y="19"/>
                </a:cubicBezTo>
                <a:cubicBezTo>
                  <a:pt x="25" y="19"/>
                  <a:pt x="27" y="19"/>
                  <a:pt x="29" y="20"/>
                </a:cubicBezTo>
                <a:cubicBezTo>
                  <a:pt x="31" y="8"/>
                  <a:pt x="40" y="0"/>
                  <a:pt x="52" y="0"/>
                </a:cubicBezTo>
                <a:close/>
                <a:moveTo>
                  <a:pt x="62" y="78"/>
                </a:moveTo>
                <a:cubicBezTo>
                  <a:pt x="62" y="78"/>
                  <a:pt x="62" y="78"/>
                  <a:pt x="62" y="78"/>
                </a:cubicBezTo>
                <a:cubicBezTo>
                  <a:pt x="62" y="75"/>
                  <a:pt x="62" y="75"/>
                  <a:pt x="62" y="75"/>
                </a:cubicBezTo>
                <a:cubicBezTo>
                  <a:pt x="62" y="75"/>
                  <a:pt x="62" y="75"/>
                  <a:pt x="62" y="75"/>
                </a:cubicBezTo>
                <a:cubicBezTo>
                  <a:pt x="62" y="75"/>
                  <a:pt x="62" y="75"/>
                  <a:pt x="62" y="75"/>
                </a:cubicBezTo>
                <a:cubicBezTo>
                  <a:pt x="62" y="63"/>
                  <a:pt x="62" y="63"/>
                  <a:pt x="62" y="63"/>
                </a:cubicBezTo>
                <a:cubicBezTo>
                  <a:pt x="62" y="62"/>
                  <a:pt x="63" y="61"/>
                  <a:pt x="64" y="61"/>
                </a:cubicBezTo>
                <a:cubicBezTo>
                  <a:pt x="65" y="61"/>
                  <a:pt x="66" y="62"/>
                  <a:pt x="66" y="63"/>
                </a:cubicBezTo>
                <a:cubicBezTo>
                  <a:pt x="66" y="72"/>
                  <a:pt x="66" y="72"/>
                  <a:pt x="66" y="72"/>
                </a:cubicBezTo>
                <a:cubicBezTo>
                  <a:pt x="75" y="72"/>
                  <a:pt x="75" y="72"/>
                  <a:pt x="75" y="72"/>
                </a:cubicBezTo>
                <a:cubicBezTo>
                  <a:pt x="75" y="72"/>
                  <a:pt x="75" y="71"/>
                  <a:pt x="75" y="71"/>
                </a:cubicBezTo>
                <a:cubicBezTo>
                  <a:pt x="75" y="64"/>
                  <a:pt x="75" y="64"/>
                  <a:pt x="75" y="64"/>
                </a:cubicBezTo>
                <a:cubicBezTo>
                  <a:pt x="75" y="61"/>
                  <a:pt x="75" y="59"/>
                  <a:pt x="74" y="57"/>
                </a:cubicBezTo>
                <a:cubicBezTo>
                  <a:pt x="74" y="57"/>
                  <a:pt x="74" y="57"/>
                  <a:pt x="74" y="57"/>
                </a:cubicBezTo>
                <a:cubicBezTo>
                  <a:pt x="74" y="57"/>
                  <a:pt x="74" y="57"/>
                  <a:pt x="74" y="57"/>
                </a:cubicBezTo>
                <a:cubicBezTo>
                  <a:pt x="73" y="56"/>
                  <a:pt x="72" y="54"/>
                  <a:pt x="72" y="53"/>
                </a:cubicBezTo>
                <a:cubicBezTo>
                  <a:pt x="72" y="53"/>
                  <a:pt x="72" y="53"/>
                  <a:pt x="72" y="53"/>
                </a:cubicBezTo>
                <a:cubicBezTo>
                  <a:pt x="72" y="53"/>
                  <a:pt x="72" y="53"/>
                  <a:pt x="72" y="53"/>
                </a:cubicBezTo>
                <a:cubicBezTo>
                  <a:pt x="72" y="53"/>
                  <a:pt x="72" y="53"/>
                  <a:pt x="72" y="53"/>
                </a:cubicBezTo>
                <a:cubicBezTo>
                  <a:pt x="71" y="53"/>
                  <a:pt x="71" y="53"/>
                  <a:pt x="71" y="53"/>
                </a:cubicBezTo>
                <a:cubicBezTo>
                  <a:pt x="71" y="53"/>
                  <a:pt x="71" y="53"/>
                  <a:pt x="71" y="53"/>
                </a:cubicBezTo>
                <a:cubicBezTo>
                  <a:pt x="71" y="52"/>
                  <a:pt x="70" y="51"/>
                  <a:pt x="70" y="51"/>
                </a:cubicBezTo>
                <a:cubicBezTo>
                  <a:pt x="70" y="51"/>
                  <a:pt x="70" y="51"/>
                  <a:pt x="70" y="51"/>
                </a:cubicBezTo>
                <a:cubicBezTo>
                  <a:pt x="62" y="44"/>
                  <a:pt x="62" y="44"/>
                  <a:pt x="62" y="44"/>
                </a:cubicBezTo>
                <a:cubicBezTo>
                  <a:pt x="59" y="45"/>
                  <a:pt x="56" y="46"/>
                  <a:pt x="52" y="46"/>
                </a:cubicBezTo>
                <a:cubicBezTo>
                  <a:pt x="48" y="46"/>
                  <a:pt x="44" y="45"/>
                  <a:pt x="41" y="44"/>
                </a:cubicBezTo>
                <a:cubicBezTo>
                  <a:pt x="34" y="51"/>
                  <a:pt x="34" y="51"/>
                  <a:pt x="34" y="51"/>
                </a:cubicBezTo>
                <a:cubicBezTo>
                  <a:pt x="34" y="51"/>
                  <a:pt x="34" y="51"/>
                  <a:pt x="34" y="51"/>
                </a:cubicBezTo>
                <a:cubicBezTo>
                  <a:pt x="33" y="51"/>
                  <a:pt x="33" y="52"/>
                  <a:pt x="32" y="53"/>
                </a:cubicBezTo>
                <a:cubicBezTo>
                  <a:pt x="32" y="53"/>
                  <a:pt x="32" y="53"/>
                  <a:pt x="32" y="53"/>
                </a:cubicBezTo>
                <a:cubicBezTo>
                  <a:pt x="32" y="53"/>
                  <a:pt x="32" y="53"/>
                  <a:pt x="32" y="53"/>
                </a:cubicBezTo>
                <a:cubicBezTo>
                  <a:pt x="32" y="53"/>
                  <a:pt x="32" y="53"/>
                  <a:pt x="32" y="53"/>
                </a:cubicBezTo>
                <a:cubicBezTo>
                  <a:pt x="32" y="53"/>
                  <a:pt x="32" y="53"/>
                  <a:pt x="32" y="53"/>
                </a:cubicBezTo>
                <a:cubicBezTo>
                  <a:pt x="31" y="54"/>
                  <a:pt x="30" y="56"/>
                  <a:pt x="30" y="57"/>
                </a:cubicBezTo>
                <a:cubicBezTo>
                  <a:pt x="29" y="59"/>
                  <a:pt x="29" y="61"/>
                  <a:pt x="29" y="64"/>
                </a:cubicBezTo>
                <a:cubicBezTo>
                  <a:pt x="29" y="71"/>
                  <a:pt x="29" y="71"/>
                  <a:pt x="29" y="71"/>
                </a:cubicBezTo>
                <a:cubicBezTo>
                  <a:pt x="29" y="71"/>
                  <a:pt x="29" y="72"/>
                  <a:pt x="29" y="72"/>
                </a:cubicBezTo>
                <a:cubicBezTo>
                  <a:pt x="37" y="72"/>
                  <a:pt x="37" y="72"/>
                  <a:pt x="37" y="72"/>
                </a:cubicBezTo>
                <a:cubicBezTo>
                  <a:pt x="37" y="63"/>
                  <a:pt x="37" y="63"/>
                  <a:pt x="37" y="63"/>
                </a:cubicBezTo>
                <a:cubicBezTo>
                  <a:pt x="37" y="62"/>
                  <a:pt x="38" y="61"/>
                  <a:pt x="39" y="61"/>
                </a:cubicBezTo>
                <a:cubicBezTo>
                  <a:pt x="41" y="61"/>
                  <a:pt x="41" y="62"/>
                  <a:pt x="41" y="63"/>
                </a:cubicBezTo>
                <a:cubicBezTo>
                  <a:pt x="41" y="75"/>
                  <a:pt x="41" y="75"/>
                  <a:pt x="41" y="75"/>
                </a:cubicBezTo>
                <a:cubicBezTo>
                  <a:pt x="41" y="75"/>
                  <a:pt x="41" y="75"/>
                  <a:pt x="41" y="75"/>
                </a:cubicBezTo>
                <a:cubicBezTo>
                  <a:pt x="41" y="75"/>
                  <a:pt x="41" y="75"/>
                  <a:pt x="41" y="75"/>
                </a:cubicBezTo>
                <a:cubicBezTo>
                  <a:pt x="41" y="78"/>
                  <a:pt x="41" y="78"/>
                  <a:pt x="41" y="78"/>
                </a:cubicBezTo>
                <a:cubicBezTo>
                  <a:pt x="62" y="78"/>
                  <a:pt x="62" y="78"/>
                  <a:pt x="62" y="78"/>
                </a:cubicBezTo>
                <a:close/>
                <a:moveTo>
                  <a:pt x="52" y="40"/>
                </a:moveTo>
                <a:cubicBezTo>
                  <a:pt x="52" y="40"/>
                  <a:pt x="52" y="40"/>
                  <a:pt x="52" y="40"/>
                </a:cubicBezTo>
                <a:cubicBezTo>
                  <a:pt x="61" y="40"/>
                  <a:pt x="68" y="32"/>
                  <a:pt x="68" y="23"/>
                </a:cubicBezTo>
                <a:cubicBezTo>
                  <a:pt x="68" y="14"/>
                  <a:pt x="61" y="7"/>
                  <a:pt x="52" y="7"/>
                </a:cubicBezTo>
                <a:cubicBezTo>
                  <a:pt x="43" y="7"/>
                  <a:pt x="35" y="14"/>
                  <a:pt x="35" y="23"/>
                </a:cubicBezTo>
                <a:cubicBezTo>
                  <a:pt x="35" y="32"/>
                  <a:pt x="43" y="40"/>
                  <a:pt x="52" y="40"/>
                </a:cubicBezTo>
                <a:close/>
                <a:moveTo>
                  <a:pt x="17" y="78"/>
                </a:moveTo>
                <a:cubicBezTo>
                  <a:pt x="17" y="78"/>
                  <a:pt x="17" y="78"/>
                  <a:pt x="17" y="78"/>
                </a:cubicBezTo>
                <a:cubicBezTo>
                  <a:pt x="26" y="78"/>
                  <a:pt x="26" y="78"/>
                  <a:pt x="26" y="78"/>
                </a:cubicBezTo>
                <a:cubicBezTo>
                  <a:pt x="25" y="78"/>
                  <a:pt x="24" y="77"/>
                  <a:pt x="23" y="76"/>
                </a:cubicBezTo>
                <a:cubicBezTo>
                  <a:pt x="22" y="75"/>
                  <a:pt x="22" y="73"/>
                  <a:pt x="22" y="71"/>
                </a:cubicBezTo>
                <a:cubicBezTo>
                  <a:pt x="22" y="64"/>
                  <a:pt x="22" y="64"/>
                  <a:pt x="22" y="64"/>
                </a:cubicBezTo>
                <a:cubicBezTo>
                  <a:pt x="22" y="61"/>
                  <a:pt x="22" y="58"/>
                  <a:pt x="23" y="56"/>
                </a:cubicBezTo>
                <a:cubicBezTo>
                  <a:pt x="21" y="55"/>
                  <a:pt x="18" y="55"/>
                  <a:pt x="16" y="54"/>
                </a:cubicBezTo>
                <a:cubicBezTo>
                  <a:pt x="11" y="59"/>
                  <a:pt x="11" y="59"/>
                  <a:pt x="11" y="59"/>
                </a:cubicBezTo>
                <a:cubicBezTo>
                  <a:pt x="9" y="60"/>
                  <a:pt x="8" y="61"/>
                  <a:pt x="8" y="63"/>
                </a:cubicBezTo>
                <a:cubicBezTo>
                  <a:pt x="8" y="63"/>
                  <a:pt x="8" y="63"/>
                  <a:pt x="8" y="63"/>
                </a:cubicBezTo>
                <a:cubicBezTo>
                  <a:pt x="7" y="65"/>
                  <a:pt x="7" y="66"/>
                  <a:pt x="7" y="68"/>
                </a:cubicBezTo>
                <a:cubicBezTo>
                  <a:pt x="7" y="73"/>
                  <a:pt x="7" y="73"/>
                  <a:pt x="7" y="73"/>
                </a:cubicBezTo>
                <a:cubicBezTo>
                  <a:pt x="13" y="73"/>
                  <a:pt x="13" y="73"/>
                  <a:pt x="13" y="73"/>
                </a:cubicBezTo>
                <a:cubicBezTo>
                  <a:pt x="13" y="67"/>
                  <a:pt x="13" y="67"/>
                  <a:pt x="13" y="67"/>
                </a:cubicBezTo>
                <a:cubicBezTo>
                  <a:pt x="13" y="66"/>
                  <a:pt x="13" y="65"/>
                  <a:pt x="15" y="65"/>
                </a:cubicBezTo>
                <a:cubicBezTo>
                  <a:pt x="16" y="65"/>
                  <a:pt x="17" y="66"/>
                  <a:pt x="17" y="67"/>
                </a:cubicBezTo>
                <a:cubicBezTo>
                  <a:pt x="17" y="78"/>
                  <a:pt x="17" y="78"/>
                  <a:pt x="17" y="78"/>
                </a:cubicBezTo>
                <a:close/>
                <a:moveTo>
                  <a:pt x="29" y="27"/>
                </a:moveTo>
                <a:cubicBezTo>
                  <a:pt x="29" y="27"/>
                  <a:pt x="29" y="27"/>
                  <a:pt x="29" y="27"/>
                </a:cubicBezTo>
                <a:cubicBezTo>
                  <a:pt x="28" y="27"/>
                  <a:pt x="28" y="26"/>
                  <a:pt x="27" y="26"/>
                </a:cubicBezTo>
                <a:cubicBezTo>
                  <a:pt x="26" y="26"/>
                  <a:pt x="25" y="25"/>
                  <a:pt x="24" y="25"/>
                </a:cubicBezTo>
                <a:cubicBezTo>
                  <a:pt x="20" y="25"/>
                  <a:pt x="17" y="27"/>
                  <a:pt x="15" y="29"/>
                </a:cubicBezTo>
                <a:cubicBezTo>
                  <a:pt x="13" y="31"/>
                  <a:pt x="12" y="34"/>
                  <a:pt x="12" y="37"/>
                </a:cubicBezTo>
                <a:cubicBezTo>
                  <a:pt x="12" y="40"/>
                  <a:pt x="13" y="43"/>
                  <a:pt x="15" y="45"/>
                </a:cubicBezTo>
                <a:cubicBezTo>
                  <a:pt x="15" y="45"/>
                  <a:pt x="15" y="45"/>
                  <a:pt x="15" y="45"/>
                </a:cubicBezTo>
                <a:cubicBezTo>
                  <a:pt x="17" y="47"/>
                  <a:pt x="20" y="49"/>
                  <a:pt x="24" y="49"/>
                </a:cubicBezTo>
                <a:cubicBezTo>
                  <a:pt x="24" y="49"/>
                  <a:pt x="25" y="49"/>
                  <a:pt x="26" y="49"/>
                </a:cubicBezTo>
                <a:cubicBezTo>
                  <a:pt x="26" y="48"/>
                  <a:pt x="27" y="48"/>
                  <a:pt x="27" y="48"/>
                </a:cubicBezTo>
                <a:cubicBezTo>
                  <a:pt x="28" y="47"/>
                  <a:pt x="29" y="47"/>
                  <a:pt x="29" y="46"/>
                </a:cubicBezTo>
                <a:cubicBezTo>
                  <a:pt x="36" y="40"/>
                  <a:pt x="36" y="40"/>
                  <a:pt x="36" y="40"/>
                </a:cubicBezTo>
                <a:cubicBezTo>
                  <a:pt x="36" y="39"/>
                  <a:pt x="36" y="39"/>
                  <a:pt x="36" y="39"/>
                </a:cubicBezTo>
                <a:cubicBezTo>
                  <a:pt x="36" y="39"/>
                  <a:pt x="36" y="39"/>
                  <a:pt x="36" y="39"/>
                </a:cubicBezTo>
                <a:cubicBezTo>
                  <a:pt x="35" y="39"/>
                  <a:pt x="35" y="39"/>
                  <a:pt x="35" y="39"/>
                </a:cubicBezTo>
                <a:cubicBezTo>
                  <a:pt x="32" y="36"/>
                  <a:pt x="30" y="33"/>
                  <a:pt x="29" y="28"/>
                </a:cubicBezTo>
                <a:cubicBezTo>
                  <a:pt x="29" y="28"/>
                  <a:pt x="29" y="28"/>
                  <a:pt x="29" y="27"/>
                </a:cubicBezTo>
                <a:cubicBezTo>
                  <a:pt x="29" y="27"/>
                  <a:pt x="29" y="27"/>
                  <a:pt x="29" y="27"/>
                </a:cubicBezTo>
                <a:cubicBezTo>
                  <a:pt x="29" y="27"/>
                  <a:pt x="29" y="27"/>
                  <a:pt x="29" y="27"/>
                </a:cubicBezTo>
                <a:cubicBezTo>
                  <a:pt x="29" y="27"/>
                  <a:pt x="29" y="27"/>
                  <a:pt x="29" y="27"/>
                </a:cubicBezTo>
                <a:close/>
                <a:moveTo>
                  <a:pt x="87" y="78"/>
                </a:moveTo>
                <a:cubicBezTo>
                  <a:pt x="87" y="78"/>
                  <a:pt x="87" y="78"/>
                  <a:pt x="87" y="78"/>
                </a:cubicBezTo>
                <a:cubicBezTo>
                  <a:pt x="87" y="67"/>
                  <a:pt x="87" y="67"/>
                  <a:pt x="87" y="67"/>
                </a:cubicBezTo>
                <a:cubicBezTo>
                  <a:pt x="87" y="66"/>
                  <a:pt x="88" y="65"/>
                  <a:pt x="89" y="65"/>
                </a:cubicBezTo>
                <a:cubicBezTo>
                  <a:pt x="90" y="65"/>
                  <a:pt x="91" y="66"/>
                  <a:pt x="91" y="67"/>
                </a:cubicBezTo>
                <a:cubicBezTo>
                  <a:pt x="91" y="73"/>
                  <a:pt x="91" y="73"/>
                  <a:pt x="91" y="73"/>
                </a:cubicBezTo>
                <a:cubicBezTo>
                  <a:pt x="97" y="73"/>
                  <a:pt x="97" y="73"/>
                  <a:pt x="97" y="73"/>
                </a:cubicBezTo>
                <a:cubicBezTo>
                  <a:pt x="97" y="68"/>
                  <a:pt x="97" y="68"/>
                  <a:pt x="97" y="68"/>
                </a:cubicBezTo>
                <a:cubicBezTo>
                  <a:pt x="97" y="66"/>
                  <a:pt x="97" y="65"/>
                  <a:pt x="96" y="63"/>
                </a:cubicBezTo>
                <a:cubicBezTo>
                  <a:pt x="96" y="63"/>
                  <a:pt x="96" y="63"/>
                  <a:pt x="96" y="63"/>
                </a:cubicBezTo>
                <a:cubicBezTo>
                  <a:pt x="96" y="63"/>
                  <a:pt x="96" y="63"/>
                  <a:pt x="96" y="63"/>
                </a:cubicBezTo>
                <a:cubicBezTo>
                  <a:pt x="95" y="61"/>
                  <a:pt x="94" y="60"/>
                  <a:pt x="93" y="59"/>
                </a:cubicBezTo>
                <a:cubicBezTo>
                  <a:pt x="88" y="54"/>
                  <a:pt x="88" y="54"/>
                  <a:pt x="88" y="54"/>
                </a:cubicBezTo>
                <a:cubicBezTo>
                  <a:pt x="86" y="55"/>
                  <a:pt x="83" y="55"/>
                  <a:pt x="80" y="56"/>
                </a:cubicBezTo>
                <a:cubicBezTo>
                  <a:pt x="81" y="58"/>
                  <a:pt x="82" y="61"/>
                  <a:pt x="82" y="64"/>
                </a:cubicBezTo>
                <a:cubicBezTo>
                  <a:pt x="82" y="71"/>
                  <a:pt x="82" y="71"/>
                  <a:pt x="82" y="71"/>
                </a:cubicBezTo>
                <a:cubicBezTo>
                  <a:pt x="82" y="73"/>
                  <a:pt x="81" y="75"/>
                  <a:pt x="80" y="76"/>
                </a:cubicBezTo>
                <a:cubicBezTo>
                  <a:pt x="80" y="77"/>
                  <a:pt x="79" y="78"/>
                  <a:pt x="77" y="78"/>
                </a:cubicBezTo>
                <a:cubicBezTo>
                  <a:pt x="87" y="78"/>
                  <a:pt x="87" y="78"/>
                  <a:pt x="87" y="78"/>
                </a:cubicBezTo>
                <a:close/>
                <a:moveTo>
                  <a:pt x="75" y="27"/>
                </a:moveTo>
                <a:cubicBezTo>
                  <a:pt x="75" y="27"/>
                  <a:pt x="75" y="27"/>
                  <a:pt x="75" y="27"/>
                </a:cubicBezTo>
                <a:cubicBezTo>
                  <a:pt x="75" y="27"/>
                  <a:pt x="75" y="27"/>
                  <a:pt x="75" y="27"/>
                </a:cubicBezTo>
                <a:cubicBezTo>
                  <a:pt x="75" y="27"/>
                  <a:pt x="75" y="27"/>
                  <a:pt x="75" y="27"/>
                </a:cubicBezTo>
                <a:cubicBezTo>
                  <a:pt x="75" y="27"/>
                  <a:pt x="75" y="27"/>
                  <a:pt x="75" y="27"/>
                </a:cubicBezTo>
                <a:cubicBezTo>
                  <a:pt x="75" y="27"/>
                  <a:pt x="75" y="27"/>
                  <a:pt x="75" y="27"/>
                </a:cubicBezTo>
                <a:cubicBezTo>
                  <a:pt x="74" y="32"/>
                  <a:pt x="71" y="36"/>
                  <a:pt x="68" y="39"/>
                </a:cubicBezTo>
                <a:cubicBezTo>
                  <a:pt x="68" y="39"/>
                  <a:pt x="68" y="39"/>
                  <a:pt x="68" y="39"/>
                </a:cubicBezTo>
                <a:cubicBezTo>
                  <a:pt x="68" y="39"/>
                  <a:pt x="68" y="39"/>
                  <a:pt x="68" y="39"/>
                </a:cubicBezTo>
                <a:cubicBezTo>
                  <a:pt x="68" y="40"/>
                  <a:pt x="68" y="40"/>
                  <a:pt x="68" y="40"/>
                </a:cubicBezTo>
                <a:cubicBezTo>
                  <a:pt x="74" y="46"/>
                  <a:pt x="74" y="46"/>
                  <a:pt x="74" y="46"/>
                </a:cubicBezTo>
                <a:cubicBezTo>
                  <a:pt x="74" y="46"/>
                  <a:pt x="74" y="46"/>
                  <a:pt x="74" y="46"/>
                </a:cubicBezTo>
                <a:cubicBezTo>
                  <a:pt x="75" y="47"/>
                  <a:pt x="76" y="47"/>
                  <a:pt x="76" y="48"/>
                </a:cubicBezTo>
                <a:cubicBezTo>
                  <a:pt x="77" y="48"/>
                  <a:pt x="77" y="48"/>
                  <a:pt x="78" y="49"/>
                </a:cubicBezTo>
                <a:cubicBezTo>
                  <a:pt x="78" y="49"/>
                  <a:pt x="78" y="49"/>
                  <a:pt x="78" y="49"/>
                </a:cubicBezTo>
                <a:cubicBezTo>
                  <a:pt x="78" y="49"/>
                  <a:pt x="78" y="49"/>
                  <a:pt x="78" y="49"/>
                </a:cubicBezTo>
                <a:cubicBezTo>
                  <a:pt x="78" y="49"/>
                  <a:pt x="79" y="49"/>
                  <a:pt x="80" y="49"/>
                </a:cubicBezTo>
                <a:cubicBezTo>
                  <a:pt x="83" y="49"/>
                  <a:pt x="86" y="47"/>
                  <a:pt x="88" y="45"/>
                </a:cubicBezTo>
                <a:cubicBezTo>
                  <a:pt x="90" y="43"/>
                  <a:pt x="92" y="40"/>
                  <a:pt x="92" y="37"/>
                </a:cubicBezTo>
                <a:cubicBezTo>
                  <a:pt x="92" y="34"/>
                  <a:pt x="90" y="31"/>
                  <a:pt x="88" y="29"/>
                </a:cubicBezTo>
                <a:cubicBezTo>
                  <a:pt x="86" y="27"/>
                  <a:pt x="83" y="25"/>
                  <a:pt x="80" y="25"/>
                </a:cubicBezTo>
                <a:cubicBezTo>
                  <a:pt x="79" y="25"/>
                  <a:pt x="78" y="26"/>
                  <a:pt x="77" y="26"/>
                </a:cubicBezTo>
                <a:cubicBezTo>
                  <a:pt x="76" y="26"/>
                  <a:pt x="75" y="27"/>
                  <a:pt x="75" y="2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67" tIns="45734" rIns="91467" bIns="45734"/>
          <a:lstStyle/>
          <a:p>
            <a:endParaRPr lang="zh-CN" altLang="en-US"/>
          </a:p>
        </p:txBody>
      </p:sp>
      <p:sp>
        <p:nvSpPr>
          <p:cNvPr id="23" name="Freeform 20"/>
          <p:cNvSpPr>
            <a:spLocks noEditPoints="1"/>
          </p:cNvSpPr>
          <p:nvPr/>
        </p:nvSpPr>
        <p:spPr bwMode="auto">
          <a:xfrm>
            <a:off x="1860550" y="2518569"/>
            <a:ext cx="249238" cy="280987"/>
          </a:xfrm>
          <a:custGeom>
            <a:avLst/>
            <a:gdLst>
              <a:gd name="T0" fmla="*/ 2147483646 w 88"/>
              <a:gd name="T1" fmla="*/ 2147483646 h 99"/>
              <a:gd name="T2" fmla="*/ 2147483646 w 88"/>
              <a:gd name="T3" fmla="*/ 2147483646 h 99"/>
              <a:gd name="T4" fmla="*/ 2147483646 w 88"/>
              <a:gd name="T5" fmla="*/ 2147483646 h 99"/>
              <a:gd name="T6" fmla="*/ 2147483646 w 88"/>
              <a:gd name="T7" fmla="*/ 2147483646 h 99"/>
              <a:gd name="T8" fmla="*/ 2147483646 w 88"/>
              <a:gd name="T9" fmla="*/ 2147483646 h 99"/>
              <a:gd name="T10" fmla="*/ 2147483646 w 88"/>
              <a:gd name="T11" fmla="*/ 2147483646 h 99"/>
              <a:gd name="T12" fmla="*/ 2147483646 w 88"/>
              <a:gd name="T13" fmla="*/ 2147483646 h 99"/>
              <a:gd name="T14" fmla="*/ 2147483646 w 88"/>
              <a:gd name="T15" fmla="*/ 2147483646 h 99"/>
              <a:gd name="T16" fmla="*/ 2147483646 w 88"/>
              <a:gd name="T17" fmla="*/ 2147483646 h 99"/>
              <a:gd name="T18" fmla="*/ 2147483646 w 88"/>
              <a:gd name="T19" fmla="*/ 2147483646 h 99"/>
              <a:gd name="T20" fmla="*/ 2147483646 w 88"/>
              <a:gd name="T21" fmla="*/ 0 h 99"/>
              <a:gd name="T22" fmla="*/ 2147483646 w 88"/>
              <a:gd name="T23" fmla="*/ 2147483646 h 99"/>
              <a:gd name="T24" fmla="*/ 2147483646 w 88"/>
              <a:gd name="T25" fmla="*/ 2147483646 h 99"/>
              <a:gd name="T26" fmla="*/ 2147483646 w 88"/>
              <a:gd name="T27" fmla="*/ 2147483646 h 99"/>
              <a:gd name="T28" fmla="*/ 2147483646 w 88"/>
              <a:gd name="T29" fmla="*/ 2147483646 h 99"/>
              <a:gd name="T30" fmla="*/ 2147483646 w 88"/>
              <a:gd name="T31" fmla="*/ 2147483646 h 99"/>
              <a:gd name="T32" fmla="*/ 2147483646 w 88"/>
              <a:gd name="T33" fmla="*/ 2147483646 h 99"/>
              <a:gd name="T34" fmla="*/ 2147483646 w 88"/>
              <a:gd name="T35" fmla="*/ 2147483646 h 99"/>
              <a:gd name="T36" fmla="*/ 2147483646 w 88"/>
              <a:gd name="T37" fmla="*/ 2147483646 h 99"/>
              <a:gd name="T38" fmla="*/ 2147483646 w 88"/>
              <a:gd name="T39" fmla="*/ 2147483646 h 99"/>
              <a:gd name="T40" fmla="*/ 2147483646 w 88"/>
              <a:gd name="T41" fmla="*/ 2147483646 h 99"/>
              <a:gd name="T42" fmla="*/ 2147483646 w 88"/>
              <a:gd name="T43" fmla="*/ 2147483646 h 99"/>
              <a:gd name="T44" fmla="*/ 2147483646 w 88"/>
              <a:gd name="T45" fmla="*/ 2147483646 h 99"/>
              <a:gd name="T46" fmla="*/ 2147483646 w 88"/>
              <a:gd name="T47" fmla="*/ 2147483646 h 99"/>
              <a:gd name="T48" fmla="*/ 2147483646 w 88"/>
              <a:gd name="T49" fmla="*/ 2147483646 h 99"/>
              <a:gd name="T50" fmla="*/ 2147483646 w 88"/>
              <a:gd name="T51" fmla="*/ 2147483646 h 99"/>
              <a:gd name="T52" fmla="*/ 2147483646 w 88"/>
              <a:gd name="T53" fmla="*/ 2147483646 h 99"/>
              <a:gd name="T54" fmla="*/ 2147483646 w 88"/>
              <a:gd name="T55" fmla="*/ 2147483646 h 99"/>
              <a:gd name="T56" fmla="*/ 2147483646 w 88"/>
              <a:gd name="T57" fmla="*/ 2147483646 h 99"/>
              <a:gd name="T58" fmla="*/ 2147483646 w 88"/>
              <a:gd name="T59" fmla="*/ 2147483646 h 99"/>
              <a:gd name="T60" fmla="*/ 2147483646 w 88"/>
              <a:gd name="T61" fmla="*/ 2147483646 h 99"/>
              <a:gd name="T62" fmla="*/ 2147483646 w 88"/>
              <a:gd name="T63" fmla="*/ 2147483646 h 99"/>
              <a:gd name="T64" fmla="*/ 2147483646 w 88"/>
              <a:gd name="T65" fmla="*/ 2147483646 h 99"/>
              <a:gd name="T66" fmla="*/ 2147483646 w 88"/>
              <a:gd name="T67" fmla="*/ 2147483646 h 99"/>
              <a:gd name="T68" fmla="*/ 2147483646 w 88"/>
              <a:gd name="T69" fmla="*/ 2147483646 h 99"/>
              <a:gd name="T70" fmla="*/ 2147483646 w 88"/>
              <a:gd name="T71" fmla="*/ 2147483646 h 99"/>
              <a:gd name="T72" fmla="*/ 2147483646 w 88"/>
              <a:gd name="T73" fmla="*/ 2147483646 h 99"/>
              <a:gd name="T74" fmla="*/ 2147483646 w 88"/>
              <a:gd name="T75" fmla="*/ 2147483646 h 99"/>
              <a:gd name="T76" fmla="*/ 2147483646 w 88"/>
              <a:gd name="T77" fmla="*/ 2147483646 h 99"/>
              <a:gd name="T78" fmla="*/ 2147483646 w 88"/>
              <a:gd name="T79" fmla="*/ 2147483646 h 99"/>
              <a:gd name="T80" fmla="*/ 2147483646 w 88"/>
              <a:gd name="T81" fmla="*/ 2147483646 h 99"/>
              <a:gd name="T82" fmla="*/ 2147483646 w 88"/>
              <a:gd name="T83" fmla="*/ 2147483646 h 99"/>
              <a:gd name="T84" fmla="*/ 2147483646 w 88"/>
              <a:gd name="T85" fmla="*/ 2147483646 h 99"/>
              <a:gd name="T86" fmla="*/ 2147483646 w 88"/>
              <a:gd name="T87" fmla="*/ 2147483646 h 99"/>
              <a:gd name="T88" fmla="*/ 2147483646 w 88"/>
              <a:gd name="T89" fmla="*/ 2147483646 h 99"/>
              <a:gd name="T90" fmla="*/ 2147483646 w 88"/>
              <a:gd name="T91" fmla="*/ 2147483646 h 99"/>
              <a:gd name="T92" fmla="*/ 2147483646 w 88"/>
              <a:gd name="T93" fmla="*/ 2147483646 h 99"/>
              <a:gd name="T94" fmla="*/ 2147483646 w 88"/>
              <a:gd name="T95" fmla="*/ 2147483646 h 99"/>
              <a:gd name="T96" fmla="*/ 2147483646 w 88"/>
              <a:gd name="T97" fmla="*/ 2147483646 h 99"/>
              <a:gd name="T98" fmla="*/ 2147483646 w 88"/>
              <a:gd name="T99" fmla="*/ 2147483646 h 99"/>
              <a:gd name="T100" fmla="*/ 2147483646 w 88"/>
              <a:gd name="T101" fmla="*/ 2147483646 h 99"/>
              <a:gd name="T102" fmla="*/ 2147483646 w 88"/>
              <a:gd name="T103" fmla="*/ 2147483646 h 99"/>
              <a:gd name="T104" fmla="*/ 2147483646 w 88"/>
              <a:gd name="T105" fmla="*/ 2147483646 h 99"/>
              <a:gd name="T106" fmla="*/ 2147483646 w 88"/>
              <a:gd name="T107" fmla="*/ 2147483646 h 99"/>
              <a:gd name="T108" fmla="*/ 2147483646 w 88"/>
              <a:gd name="T109" fmla="*/ 2147483646 h 99"/>
              <a:gd name="T110" fmla="*/ 2147483646 w 88"/>
              <a:gd name="T111" fmla="*/ 2147483646 h 9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88"/>
              <a:gd name="T169" fmla="*/ 0 h 99"/>
              <a:gd name="T170" fmla="*/ 88 w 88"/>
              <a:gd name="T171" fmla="*/ 99 h 99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88" h="99">
                <a:moveTo>
                  <a:pt x="48" y="12"/>
                </a:moveTo>
                <a:cubicBezTo>
                  <a:pt x="57" y="12"/>
                  <a:pt x="66" y="16"/>
                  <a:pt x="73" y="22"/>
                </a:cubicBezTo>
                <a:cubicBezTo>
                  <a:pt x="76" y="18"/>
                  <a:pt x="76" y="18"/>
                  <a:pt x="76" y="18"/>
                </a:cubicBezTo>
                <a:cubicBezTo>
                  <a:pt x="78" y="17"/>
                  <a:pt x="80" y="17"/>
                  <a:pt x="81" y="18"/>
                </a:cubicBezTo>
                <a:cubicBezTo>
                  <a:pt x="83" y="20"/>
                  <a:pt x="83" y="22"/>
                  <a:pt x="81" y="23"/>
                </a:cubicBezTo>
                <a:cubicBezTo>
                  <a:pt x="77" y="27"/>
                  <a:pt x="77" y="27"/>
                  <a:pt x="77" y="27"/>
                </a:cubicBezTo>
                <a:cubicBezTo>
                  <a:pt x="84" y="34"/>
                  <a:pt x="88" y="44"/>
                  <a:pt x="88" y="55"/>
                </a:cubicBezTo>
                <a:cubicBezTo>
                  <a:pt x="88" y="67"/>
                  <a:pt x="83" y="78"/>
                  <a:pt x="75" y="86"/>
                </a:cubicBezTo>
                <a:cubicBezTo>
                  <a:pt x="75" y="86"/>
                  <a:pt x="75" y="86"/>
                  <a:pt x="75" y="86"/>
                </a:cubicBezTo>
                <a:cubicBezTo>
                  <a:pt x="67" y="94"/>
                  <a:pt x="56" y="99"/>
                  <a:pt x="44" y="99"/>
                </a:cubicBezTo>
                <a:cubicBezTo>
                  <a:pt x="32" y="99"/>
                  <a:pt x="21" y="94"/>
                  <a:pt x="13" y="86"/>
                </a:cubicBezTo>
                <a:cubicBezTo>
                  <a:pt x="13" y="86"/>
                  <a:pt x="13" y="86"/>
                  <a:pt x="13" y="86"/>
                </a:cubicBezTo>
                <a:cubicBezTo>
                  <a:pt x="5" y="78"/>
                  <a:pt x="0" y="67"/>
                  <a:pt x="0" y="55"/>
                </a:cubicBezTo>
                <a:cubicBezTo>
                  <a:pt x="0" y="43"/>
                  <a:pt x="5" y="32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20" y="17"/>
                  <a:pt x="30" y="12"/>
                  <a:pt x="41" y="12"/>
                </a:cubicBezTo>
                <a:cubicBezTo>
                  <a:pt x="41" y="6"/>
                  <a:pt x="41" y="6"/>
                  <a:pt x="41" y="6"/>
                </a:cubicBezTo>
                <a:cubicBezTo>
                  <a:pt x="37" y="6"/>
                  <a:pt x="37" y="6"/>
                  <a:pt x="37" y="6"/>
                </a:cubicBezTo>
                <a:cubicBezTo>
                  <a:pt x="35" y="6"/>
                  <a:pt x="34" y="5"/>
                  <a:pt x="34" y="3"/>
                </a:cubicBezTo>
                <a:cubicBezTo>
                  <a:pt x="34" y="1"/>
                  <a:pt x="35" y="0"/>
                  <a:pt x="37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3" y="0"/>
                  <a:pt x="55" y="1"/>
                  <a:pt x="55" y="3"/>
                </a:cubicBezTo>
                <a:cubicBezTo>
                  <a:pt x="55" y="5"/>
                  <a:pt x="53" y="6"/>
                  <a:pt x="51" y="6"/>
                </a:cubicBezTo>
                <a:cubicBezTo>
                  <a:pt x="48" y="6"/>
                  <a:pt x="48" y="6"/>
                  <a:pt x="48" y="6"/>
                </a:cubicBezTo>
                <a:cubicBezTo>
                  <a:pt x="48" y="12"/>
                  <a:pt x="48" y="12"/>
                  <a:pt x="48" y="12"/>
                </a:cubicBezTo>
                <a:close/>
                <a:moveTo>
                  <a:pt x="56" y="57"/>
                </a:moveTo>
                <a:cubicBezTo>
                  <a:pt x="56" y="57"/>
                  <a:pt x="56" y="57"/>
                  <a:pt x="56" y="57"/>
                </a:cubicBezTo>
                <a:cubicBezTo>
                  <a:pt x="56" y="56"/>
                  <a:pt x="56" y="56"/>
                  <a:pt x="56" y="56"/>
                </a:cubicBezTo>
                <a:cubicBezTo>
                  <a:pt x="60" y="31"/>
                  <a:pt x="60" y="31"/>
                  <a:pt x="60" y="31"/>
                </a:cubicBezTo>
                <a:cubicBezTo>
                  <a:pt x="60" y="30"/>
                  <a:pt x="58" y="29"/>
                  <a:pt x="57" y="30"/>
                </a:cubicBezTo>
                <a:cubicBezTo>
                  <a:pt x="37" y="46"/>
                  <a:pt x="37" y="46"/>
                  <a:pt x="37" y="46"/>
                </a:cubicBezTo>
                <a:cubicBezTo>
                  <a:pt x="37" y="46"/>
                  <a:pt x="37" y="46"/>
                  <a:pt x="37" y="46"/>
                </a:cubicBezTo>
                <a:cubicBezTo>
                  <a:pt x="37" y="46"/>
                  <a:pt x="37" y="47"/>
                  <a:pt x="36" y="47"/>
                </a:cubicBezTo>
                <a:cubicBezTo>
                  <a:pt x="36" y="47"/>
                  <a:pt x="36" y="47"/>
                  <a:pt x="36" y="47"/>
                </a:cubicBezTo>
                <a:cubicBezTo>
                  <a:pt x="34" y="49"/>
                  <a:pt x="33" y="53"/>
                  <a:pt x="33" y="56"/>
                </a:cubicBezTo>
                <a:cubicBezTo>
                  <a:pt x="33" y="56"/>
                  <a:pt x="33" y="57"/>
                  <a:pt x="33" y="57"/>
                </a:cubicBezTo>
                <a:cubicBezTo>
                  <a:pt x="33" y="57"/>
                  <a:pt x="33" y="58"/>
                  <a:pt x="33" y="58"/>
                </a:cubicBezTo>
                <a:cubicBezTo>
                  <a:pt x="33" y="59"/>
                  <a:pt x="33" y="59"/>
                  <a:pt x="33" y="59"/>
                </a:cubicBezTo>
                <a:cubicBezTo>
                  <a:pt x="34" y="59"/>
                  <a:pt x="34" y="60"/>
                  <a:pt x="34" y="60"/>
                </a:cubicBezTo>
                <a:cubicBezTo>
                  <a:pt x="34" y="60"/>
                  <a:pt x="34" y="61"/>
                  <a:pt x="34" y="61"/>
                </a:cubicBezTo>
                <a:cubicBezTo>
                  <a:pt x="35" y="63"/>
                  <a:pt x="37" y="64"/>
                  <a:pt x="39" y="65"/>
                </a:cubicBezTo>
                <a:cubicBezTo>
                  <a:pt x="39" y="65"/>
                  <a:pt x="39" y="65"/>
                  <a:pt x="40" y="66"/>
                </a:cubicBezTo>
                <a:cubicBezTo>
                  <a:pt x="40" y="66"/>
                  <a:pt x="40" y="66"/>
                  <a:pt x="41" y="66"/>
                </a:cubicBezTo>
                <a:cubicBezTo>
                  <a:pt x="41" y="66"/>
                  <a:pt x="41" y="66"/>
                  <a:pt x="42" y="66"/>
                </a:cubicBezTo>
                <a:cubicBezTo>
                  <a:pt x="42" y="66"/>
                  <a:pt x="42" y="66"/>
                  <a:pt x="43" y="67"/>
                </a:cubicBezTo>
                <a:cubicBezTo>
                  <a:pt x="43" y="67"/>
                  <a:pt x="43" y="67"/>
                  <a:pt x="43" y="67"/>
                </a:cubicBezTo>
                <a:cubicBezTo>
                  <a:pt x="43" y="67"/>
                  <a:pt x="44" y="67"/>
                  <a:pt x="44" y="67"/>
                </a:cubicBezTo>
                <a:cubicBezTo>
                  <a:pt x="44" y="67"/>
                  <a:pt x="44" y="67"/>
                  <a:pt x="44" y="67"/>
                </a:cubicBezTo>
                <a:cubicBezTo>
                  <a:pt x="44" y="67"/>
                  <a:pt x="45" y="67"/>
                  <a:pt x="45" y="67"/>
                </a:cubicBezTo>
                <a:cubicBezTo>
                  <a:pt x="45" y="67"/>
                  <a:pt x="46" y="67"/>
                  <a:pt x="46" y="66"/>
                </a:cubicBezTo>
                <a:cubicBezTo>
                  <a:pt x="46" y="66"/>
                  <a:pt x="47" y="66"/>
                  <a:pt x="47" y="66"/>
                </a:cubicBezTo>
                <a:cubicBezTo>
                  <a:pt x="50" y="66"/>
                  <a:pt x="52" y="64"/>
                  <a:pt x="53" y="62"/>
                </a:cubicBezTo>
                <a:cubicBezTo>
                  <a:pt x="54" y="62"/>
                  <a:pt x="54" y="61"/>
                  <a:pt x="54" y="61"/>
                </a:cubicBezTo>
                <a:cubicBezTo>
                  <a:pt x="55" y="60"/>
                  <a:pt x="55" y="58"/>
                  <a:pt x="56" y="57"/>
                </a:cubicBezTo>
                <a:cubicBezTo>
                  <a:pt x="56" y="57"/>
                  <a:pt x="56" y="57"/>
                  <a:pt x="56" y="57"/>
                </a:cubicBezTo>
                <a:close/>
                <a:moveTo>
                  <a:pt x="48" y="49"/>
                </a:moveTo>
                <a:cubicBezTo>
                  <a:pt x="48" y="49"/>
                  <a:pt x="48" y="49"/>
                  <a:pt x="48" y="49"/>
                </a:cubicBezTo>
                <a:cubicBezTo>
                  <a:pt x="51" y="51"/>
                  <a:pt x="53" y="55"/>
                  <a:pt x="51" y="59"/>
                </a:cubicBezTo>
                <a:cubicBezTo>
                  <a:pt x="49" y="62"/>
                  <a:pt x="44" y="64"/>
                  <a:pt x="40" y="62"/>
                </a:cubicBezTo>
                <a:cubicBezTo>
                  <a:pt x="37" y="60"/>
                  <a:pt x="36" y="55"/>
                  <a:pt x="38" y="51"/>
                </a:cubicBezTo>
                <a:cubicBezTo>
                  <a:pt x="40" y="48"/>
                  <a:pt x="44" y="47"/>
                  <a:pt x="48" y="49"/>
                </a:cubicBezTo>
                <a:close/>
                <a:moveTo>
                  <a:pt x="46" y="52"/>
                </a:moveTo>
                <a:cubicBezTo>
                  <a:pt x="46" y="52"/>
                  <a:pt x="46" y="52"/>
                  <a:pt x="46" y="52"/>
                </a:cubicBezTo>
                <a:cubicBezTo>
                  <a:pt x="44" y="51"/>
                  <a:pt x="42" y="52"/>
                  <a:pt x="41" y="53"/>
                </a:cubicBezTo>
                <a:cubicBezTo>
                  <a:pt x="40" y="55"/>
                  <a:pt x="41" y="57"/>
                  <a:pt x="43" y="58"/>
                </a:cubicBezTo>
                <a:cubicBezTo>
                  <a:pt x="44" y="59"/>
                  <a:pt x="46" y="58"/>
                  <a:pt x="47" y="57"/>
                </a:cubicBezTo>
                <a:cubicBezTo>
                  <a:pt x="48" y="55"/>
                  <a:pt x="47" y="53"/>
                  <a:pt x="46" y="52"/>
                </a:cubicBezTo>
                <a:close/>
                <a:moveTo>
                  <a:pt x="64" y="32"/>
                </a:moveTo>
                <a:cubicBezTo>
                  <a:pt x="64" y="32"/>
                  <a:pt x="64" y="32"/>
                  <a:pt x="64" y="32"/>
                </a:cubicBezTo>
                <a:cubicBezTo>
                  <a:pt x="60" y="57"/>
                  <a:pt x="60" y="57"/>
                  <a:pt x="60" y="57"/>
                </a:cubicBezTo>
                <a:cubicBezTo>
                  <a:pt x="59" y="59"/>
                  <a:pt x="59" y="60"/>
                  <a:pt x="58" y="61"/>
                </a:cubicBezTo>
                <a:cubicBezTo>
                  <a:pt x="56" y="66"/>
                  <a:pt x="52" y="70"/>
                  <a:pt x="47" y="70"/>
                </a:cubicBezTo>
                <a:cubicBezTo>
                  <a:pt x="46" y="71"/>
                  <a:pt x="46" y="71"/>
                  <a:pt x="45" y="71"/>
                </a:cubicBezTo>
                <a:cubicBezTo>
                  <a:pt x="45" y="71"/>
                  <a:pt x="44" y="71"/>
                  <a:pt x="44" y="71"/>
                </a:cubicBezTo>
                <a:cubicBezTo>
                  <a:pt x="44" y="71"/>
                  <a:pt x="44" y="71"/>
                  <a:pt x="44" y="71"/>
                </a:cubicBezTo>
                <a:cubicBezTo>
                  <a:pt x="43" y="71"/>
                  <a:pt x="43" y="71"/>
                  <a:pt x="42" y="71"/>
                </a:cubicBezTo>
                <a:cubicBezTo>
                  <a:pt x="42" y="71"/>
                  <a:pt x="42" y="71"/>
                  <a:pt x="42" y="71"/>
                </a:cubicBezTo>
                <a:cubicBezTo>
                  <a:pt x="42" y="71"/>
                  <a:pt x="41" y="70"/>
                  <a:pt x="41" y="70"/>
                </a:cubicBezTo>
                <a:cubicBezTo>
                  <a:pt x="40" y="70"/>
                  <a:pt x="40" y="70"/>
                  <a:pt x="39" y="70"/>
                </a:cubicBezTo>
                <a:cubicBezTo>
                  <a:pt x="35" y="68"/>
                  <a:pt x="31" y="65"/>
                  <a:pt x="30" y="61"/>
                </a:cubicBezTo>
                <a:cubicBezTo>
                  <a:pt x="30" y="60"/>
                  <a:pt x="29" y="60"/>
                  <a:pt x="29" y="59"/>
                </a:cubicBezTo>
                <a:cubicBezTo>
                  <a:pt x="29" y="59"/>
                  <a:pt x="29" y="58"/>
                  <a:pt x="29" y="58"/>
                </a:cubicBezTo>
                <a:cubicBezTo>
                  <a:pt x="29" y="57"/>
                  <a:pt x="29" y="57"/>
                  <a:pt x="29" y="56"/>
                </a:cubicBezTo>
                <a:cubicBezTo>
                  <a:pt x="28" y="53"/>
                  <a:pt x="30" y="49"/>
                  <a:pt x="32" y="46"/>
                </a:cubicBezTo>
                <a:cubicBezTo>
                  <a:pt x="32" y="46"/>
                  <a:pt x="32" y="45"/>
                  <a:pt x="33" y="45"/>
                </a:cubicBezTo>
                <a:cubicBezTo>
                  <a:pt x="33" y="45"/>
                  <a:pt x="33" y="44"/>
                  <a:pt x="34" y="44"/>
                </a:cubicBezTo>
                <a:cubicBezTo>
                  <a:pt x="34" y="44"/>
                  <a:pt x="34" y="44"/>
                  <a:pt x="34" y="44"/>
                </a:cubicBezTo>
                <a:cubicBezTo>
                  <a:pt x="34" y="43"/>
                  <a:pt x="34" y="43"/>
                  <a:pt x="35" y="43"/>
                </a:cubicBezTo>
                <a:cubicBezTo>
                  <a:pt x="35" y="43"/>
                  <a:pt x="35" y="43"/>
                  <a:pt x="35" y="43"/>
                </a:cubicBezTo>
                <a:cubicBezTo>
                  <a:pt x="55" y="27"/>
                  <a:pt x="55" y="27"/>
                  <a:pt x="55" y="27"/>
                </a:cubicBezTo>
                <a:cubicBezTo>
                  <a:pt x="55" y="27"/>
                  <a:pt x="55" y="27"/>
                  <a:pt x="55" y="26"/>
                </a:cubicBezTo>
                <a:cubicBezTo>
                  <a:pt x="56" y="26"/>
                  <a:pt x="56" y="26"/>
                  <a:pt x="56" y="26"/>
                </a:cubicBezTo>
                <a:cubicBezTo>
                  <a:pt x="57" y="25"/>
                  <a:pt x="58" y="25"/>
                  <a:pt x="60" y="26"/>
                </a:cubicBezTo>
                <a:cubicBezTo>
                  <a:pt x="60" y="26"/>
                  <a:pt x="60" y="26"/>
                  <a:pt x="60" y="26"/>
                </a:cubicBezTo>
                <a:cubicBezTo>
                  <a:pt x="61" y="26"/>
                  <a:pt x="61" y="26"/>
                  <a:pt x="61" y="26"/>
                </a:cubicBezTo>
                <a:cubicBezTo>
                  <a:pt x="61" y="26"/>
                  <a:pt x="61" y="26"/>
                  <a:pt x="61" y="26"/>
                </a:cubicBezTo>
                <a:cubicBezTo>
                  <a:pt x="62" y="27"/>
                  <a:pt x="62" y="27"/>
                  <a:pt x="62" y="27"/>
                </a:cubicBezTo>
                <a:cubicBezTo>
                  <a:pt x="62" y="27"/>
                  <a:pt x="62" y="27"/>
                  <a:pt x="62" y="27"/>
                </a:cubicBezTo>
                <a:cubicBezTo>
                  <a:pt x="63" y="28"/>
                  <a:pt x="64" y="30"/>
                  <a:pt x="64" y="32"/>
                </a:cubicBezTo>
                <a:close/>
                <a:moveTo>
                  <a:pt x="70" y="29"/>
                </a:moveTo>
                <a:cubicBezTo>
                  <a:pt x="70" y="29"/>
                  <a:pt x="70" y="29"/>
                  <a:pt x="70" y="29"/>
                </a:cubicBezTo>
                <a:cubicBezTo>
                  <a:pt x="64" y="22"/>
                  <a:pt x="54" y="18"/>
                  <a:pt x="44" y="18"/>
                </a:cubicBezTo>
                <a:cubicBezTo>
                  <a:pt x="34" y="18"/>
                  <a:pt x="25" y="22"/>
                  <a:pt x="18" y="29"/>
                </a:cubicBezTo>
                <a:cubicBezTo>
                  <a:pt x="11" y="36"/>
                  <a:pt x="7" y="45"/>
                  <a:pt x="7" y="55"/>
                </a:cubicBezTo>
                <a:cubicBezTo>
                  <a:pt x="7" y="65"/>
                  <a:pt x="11" y="75"/>
                  <a:pt x="18" y="81"/>
                </a:cubicBezTo>
                <a:cubicBezTo>
                  <a:pt x="25" y="88"/>
                  <a:pt x="34" y="92"/>
                  <a:pt x="44" y="92"/>
                </a:cubicBezTo>
                <a:cubicBezTo>
                  <a:pt x="54" y="92"/>
                  <a:pt x="64" y="88"/>
                  <a:pt x="70" y="82"/>
                </a:cubicBezTo>
                <a:cubicBezTo>
                  <a:pt x="70" y="81"/>
                  <a:pt x="70" y="81"/>
                  <a:pt x="70" y="81"/>
                </a:cubicBezTo>
                <a:cubicBezTo>
                  <a:pt x="77" y="75"/>
                  <a:pt x="81" y="65"/>
                  <a:pt x="81" y="55"/>
                </a:cubicBezTo>
                <a:cubicBezTo>
                  <a:pt x="81" y="45"/>
                  <a:pt x="77" y="36"/>
                  <a:pt x="71" y="29"/>
                </a:cubicBezTo>
                <a:cubicBezTo>
                  <a:pt x="70" y="29"/>
                  <a:pt x="70" y="29"/>
                  <a:pt x="70" y="2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67" tIns="45734" rIns="91467" bIns="45734"/>
          <a:lstStyle/>
          <a:p>
            <a:endParaRPr lang="zh-CN" altLang="en-US"/>
          </a:p>
        </p:txBody>
      </p:sp>
      <p:sp>
        <p:nvSpPr>
          <p:cNvPr id="24" name="Rectangle 24"/>
          <p:cNvSpPr>
            <a:spLocks noChangeArrowheads="1"/>
          </p:cNvSpPr>
          <p:nvPr/>
        </p:nvSpPr>
        <p:spPr bwMode="auto">
          <a:xfrm>
            <a:off x="6135687" y="1239837"/>
            <a:ext cx="1844675" cy="1107996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/>
          <a:p>
            <a:pPr lvl="0" algn="ctr">
              <a:buSzPts val="3000"/>
            </a:pPr>
            <a:r>
              <a:rPr lang="zh-TW" altLang="en-US" sz="1200" b="1" dirty="0">
                <a:solidFill>
                  <a:srgbClr val="595959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玩</a:t>
            </a:r>
            <a:r>
              <a:rPr lang="zh-TW" altLang="en-US" sz="1200" b="1" dirty="0" smtClean="0">
                <a:solidFill>
                  <a:srgbClr val="595959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益智、運動</a:t>
            </a:r>
            <a:r>
              <a:rPr lang="zh-TW" altLang="en-US" sz="1200" b="1" dirty="0">
                <a:solidFill>
                  <a:srgbClr val="595959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遊戲的人</a:t>
            </a:r>
            <a:r>
              <a:rPr lang="zh-TW" altLang="en-US" sz="1200" b="1" dirty="0" smtClean="0">
                <a:solidFill>
                  <a:srgbClr val="595959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課業比</a:t>
            </a:r>
            <a:r>
              <a:rPr lang="zh-TW" altLang="en-US" sz="1200" b="1" dirty="0">
                <a:solidFill>
                  <a:srgbClr val="595959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不玩遊戲的人</a:t>
            </a:r>
            <a:r>
              <a:rPr lang="zh-TW" altLang="en-US" sz="1200" b="1" dirty="0" smtClean="0">
                <a:solidFill>
                  <a:srgbClr val="595959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成績高</a:t>
            </a:r>
            <a:endParaRPr lang="zh-TW" altLang="en-US" sz="1200" b="1" dirty="0">
              <a:solidFill>
                <a:srgbClr val="595959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lvl="0" algn="ctr">
              <a:buSzPts val="3000"/>
            </a:pPr>
            <a:r>
              <a:rPr lang="zh-TW" altLang="en-US" sz="1200" b="1" dirty="0" smtClean="0">
                <a:solidFill>
                  <a:srgbClr val="595959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數位遊戲、專業教學網站對</a:t>
            </a:r>
            <a:r>
              <a:rPr lang="zh-TW" altLang="en-US" sz="1200" b="1" dirty="0">
                <a:solidFill>
                  <a:srgbClr val="595959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推理</a:t>
            </a:r>
            <a:r>
              <a:rPr lang="zh-TW" altLang="en-US" sz="1200" b="1" dirty="0" smtClean="0">
                <a:solidFill>
                  <a:srgbClr val="595959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能力及學科成績提升有提升效果</a:t>
            </a:r>
          </a:p>
          <a:p>
            <a:pPr lvl="0" algn="ctr">
              <a:buSzPts val="3000"/>
            </a:pPr>
            <a:endParaRPr lang="zh-TW" altLang="en-US" sz="1200" b="1" dirty="0">
              <a:solidFill>
                <a:srgbClr val="595959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1037114" y="1239837"/>
            <a:ext cx="1843088" cy="5667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/>
          <a:p>
            <a:pPr lvl="0" algn="ctr">
              <a:buSzPts val="3000"/>
            </a:pPr>
            <a:r>
              <a:rPr lang="zh-TW" altLang="en-US" sz="1200" b="1" dirty="0">
                <a:solidFill>
                  <a:srgbClr val="595959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花蓮地區高職生</a:t>
            </a:r>
            <a:r>
              <a:rPr lang="zh-TW" altLang="en-US" sz="1200" b="1" dirty="0" smtClean="0">
                <a:solidFill>
                  <a:srgbClr val="595959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研究</a:t>
            </a:r>
            <a:endParaRPr lang="en-US" altLang="zh-TW" sz="1200" b="1" dirty="0" smtClean="0">
              <a:solidFill>
                <a:srgbClr val="595959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lvl="0" algn="ctr">
              <a:buSzPts val="3000"/>
            </a:pPr>
            <a:r>
              <a:rPr lang="zh-TW" altLang="en-US" sz="1200" b="1" dirty="0" smtClean="0">
                <a:solidFill>
                  <a:srgbClr val="595959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發現</a:t>
            </a:r>
            <a:r>
              <a:rPr lang="zh-TW" altLang="en-US" sz="1200" b="1" dirty="0">
                <a:solidFill>
                  <a:srgbClr val="595959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極高分群每日使用</a:t>
            </a:r>
            <a:r>
              <a:rPr lang="zh-TW" altLang="en-US" sz="1200" b="1" dirty="0" smtClean="0">
                <a:solidFill>
                  <a:srgbClr val="595959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時間偏</a:t>
            </a:r>
            <a:r>
              <a:rPr lang="zh-TW" altLang="en-US" sz="1200" b="1" dirty="0">
                <a:solidFill>
                  <a:srgbClr val="595959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高</a:t>
            </a:r>
          </a:p>
        </p:txBody>
      </p:sp>
      <p:sp>
        <p:nvSpPr>
          <p:cNvPr id="26" name="Rectangle 24"/>
          <p:cNvSpPr>
            <a:spLocks noChangeArrowheads="1"/>
          </p:cNvSpPr>
          <p:nvPr/>
        </p:nvSpPr>
        <p:spPr bwMode="auto">
          <a:xfrm>
            <a:off x="1040440" y="2958369"/>
            <a:ext cx="1843088" cy="738664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/>
          <a:p>
            <a:pPr lvl="0" algn="ctr">
              <a:buSzPts val="3000"/>
            </a:pPr>
            <a:r>
              <a:rPr lang="zh-TW" altLang="en-US" sz="1200" b="1" dirty="0" smtClean="0">
                <a:solidFill>
                  <a:srgbClr val="595959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遊戲</a:t>
            </a:r>
            <a:r>
              <a:rPr lang="zh-TW" altLang="en-US" sz="1200" b="1" dirty="0">
                <a:solidFill>
                  <a:srgbClr val="595959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涉入時間</a:t>
            </a:r>
            <a:r>
              <a:rPr lang="zh-TW" altLang="en-US" sz="1200" b="1" dirty="0" smtClean="0">
                <a:solidFill>
                  <a:srgbClr val="595959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與</a:t>
            </a:r>
            <a:r>
              <a:rPr lang="zh-TW" altLang="en-US" sz="1200" b="1" dirty="0">
                <a:solidFill>
                  <a:srgbClr val="595959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成績</a:t>
            </a:r>
            <a:r>
              <a:rPr lang="zh-TW" altLang="en-US" sz="1200" b="1" dirty="0" smtClean="0">
                <a:solidFill>
                  <a:srgbClr val="595959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呈現</a:t>
            </a:r>
            <a:r>
              <a:rPr lang="zh-TW" altLang="en-US" sz="1200" b="1" dirty="0">
                <a:solidFill>
                  <a:srgbClr val="595959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顯著負</a:t>
            </a:r>
            <a:r>
              <a:rPr lang="zh-TW" altLang="en-US" sz="1200" b="1" dirty="0" smtClean="0">
                <a:solidFill>
                  <a:srgbClr val="595959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相關</a:t>
            </a:r>
            <a:endParaRPr lang="zh-TW" altLang="en-US" sz="1200" b="1" dirty="0">
              <a:solidFill>
                <a:srgbClr val="595959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lvl="0" algn="ctr">
              <a:buSzPts val="3000"/>
            </a:pPr>
            <a:r>
              <a:rPr lang="zh-TW" altLang="en-US" sz="1200" b="1" dirty="0" smtClean="0">
                <a:solidFill>
                  <a:srgbClr val="595959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使用手機</a:t>
            </a:r>
            <a:r>
              <a:rPr lang="en-US" altLang="zh-TW" sz="1200" b="1" dirty="0">
                <a:solidFill>
                  <a:srgbClr val="595959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2</a:t>
            </a:r>
            <a:r>
              <a:rPr lang="zh-TW" altLang="en-US" sz="1200" b="1" dirty="0">
                <a:solidFill>
                  <a:srgbClr val="595959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小時以上課業</a:t>
            </a:r>
            <a:r>
              <a:rPr lang="zh-TW" altLang="en-US" sz="1200" b="1" dirty="0" smtClean="0">
                <a:solidFill>
                  <a:srgbClr val="595959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成績較低</a:t>
            </a:r>
            <a:endParaRPr lang="zh-TW" altLang="en-US" sz="1200" b="1" dirty="0">
              <a:solidFill>
                <a:srgbClr val="595959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6337776" y="3423759"/>
            <a:ext cx="1843088" cy="369332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/>
          <a:p>
            <a:pPr lvl="0" algn="ctr">
              <a:buSzPts val="3000"/>
            </a:pPr>
            <a:r>
              <a:rPr lang="zh-TW" altLang="en-US" sz="1200" b="1" dirty="0">
                <a:solidFill>
                  <a:srgbClr val="595959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高分學生比較喜愛使用社群網頁。</a:t>
            </a:r>
          </a:p>
        </p:txBody>
      </p:sp>
      <p:sp>
        <p:nvSpPr>
          <p:cNvPr id="28" name="Oval 14"/>
          <p:cNvSpPr>
            <a:spLocks noChangeArrowheads="1"/>
          </p:cNvSpPr>
          <p:nvPr/>
        </p:nvSpPr>
        <p:spPr bwMode="auto">
          <a:xfrm>
            <a:off x="4783930" y="809117"/>
            <a:ext cx="912813" cy="914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/>
          <a:lstStyle/>
          <a:p>
            <a:pPr algn="ctr" eaLnBrk="1" hangingPunct="1">
              <a:defRPr/>
            </a:pPr>
            <a:r>
              <a:rPr lang="en-US" altLang="zh-CN" sz="2400" b="1" dirty="0" smtClean="0">
                <a:solidFill>
                  <a:schemeClr val="bg1"/>
                </a:solidFill>
              </a:rPr>
              <a:t>03</a:t>
            </a:r>
          </a:p>
          <a:p>
            <a:pPr algn="ctr" eaLnBrk="1" hangingPunct="1">
              <a:defRPr/>
            </a:pPr>
            <a:r>
              <a:rPr lang="zh-TW" altLang="en-US" sz="1200" b="1" dirty="0">
                <a:solidFill>
                  <a:schemeClr val="bg1"/>
                </a:solidFill>
                <a:latin typeface="Microsoft Yahei"/>
                <a:ea typeface="Microsoft Yahei"/>
                <a:cs typeface="Microsoft Yahei"/>
              </a:rPr>
              <a:t>內容影響</a:t>
            </a:r>
            <a:endParaRPr lang="en-US" altLang="zh-CN" sz="1200" b="1" dirty="0">
              <a:solidFill>
                <a:schemeClr val="bg1"/>
              </a:solidFill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29" name="Oval 14"/>
          <p:cNvSpPr>
            <a:spLocks noChangeArrowheads="1"/>
          </p:cNvSpPr>
          <p:nvPr/>
        </p:nvSpPr>
        <p:spPr bwMode="auto">
          <a:xfrm>
            <a:off x="4687887" y="2151063"/>
            <a:ext cx="914400" cy="9128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lIns="0" tIns="0" rIns="0" bIns="0"/>
          <a:lstStyle/>
          <a:p>
            <a:pPr algn="ctr" eaLnBrk="1" hangingPunct="1">
              <a:defRPr/>
            </a:pPr>
            <a:r>
              <a:rPr lang="en-US" altLang="zh-CN" sz="2400" b="1" dirty="0" smtClean="0">
                <a:solidFill>
                  <a:schemeClr val="bg1"/>
                </a:solidFill>
              </a:rPr>
              <a:t>04</a:t>
            </a:r>
          </a:p>
          <a:p>
            <a:pPr algn="ctr" eaLnBrk="1" hangingPunct="1">
              <a:defRPr/>
            </a:pPr>
            <a:r>
              <a:rPr lang="zh-TW" altLang="en-US" sz="1200" b="1" dirty="0">
                <a:solidFill>
                  <a:schemeClr val="bg1"/>
                </a:solidFill>
                <a:latin typeface="Microsoft Yahei"/>
                <a:ea typeface="Microsoft Yahei"/>
                <a:cs typeface="Microsoft Yahei"/>
              </a:rPr>
              <a:t>高分喜好</a:t>
            </a:r>
            <a:endParaRPr lang="en-US" altLang="zh-CN" sz="1200" b="1" dirty="0">
              <a:solidFill>
                <a:schemeClr val="bg1"/>
              </a:solidFill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2" name="雲朵形 1"/>
          <p:cNvSpPr/>
          <p:nvPr/>
        </p:nvSpPr>
        <p:spPr>
          <a:xfrm>
            <a:off x="3115469" y="3431508"/>
            <a:ext cx="2864707" cy="1073436"/>
          </a:xfrm>
          <a:prstGeom prst="cloud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2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3584829" y="3651504"/>
            <a:ext cx="1993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Microsoft Yahei"/>
              </a:rPr>
              <a:t>課業表現</a:t>
            </a:r>
            <a:r>
              <a:rPr lang="zh-TW" altLang="en-US" b="1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Microsoft Yahei"/>
              </a:rPr>
              <a:t>與</a:t>
            </a:r>
            <a:r>
              <a:rPr lang="en-US" altLang="zh-TW" b="1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Microsoft Yahei"/>
              </a:rPr>
              <a:t>3C </a:t>
            </a:r>
            <a:r>
              <a:rPr lang="zh-TW" altLang="en-US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Microsoft Yahei"/>
              </a:rPr>
              <a:t>產品的使用</a:t>
            </a:r>
            <a:r>
              <a:rPr lang="zh-TW" altLang="en-US" b="1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Microsoft Yahei"/>
              </a:rPr>
              <a:t>時間、喜好內容相關性</a:t>
            </a:r>
            <a:endParaRPr lang="zh-TW" altLang="en-US" b="1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  <a:sym typeface="Microsoft Yahei"/>
            </a:endParaRPr>
          </a:p>
          <a:p>
            <a:endParaRPr lang="zh-TW" altLang="en-US" dirty="0"/>
          </a:p>
        </p:txBody>
      </p:sp>
      <p:sp>
        <p:nvSpPr>
          <p:cNvPr id="30" name="Google Shape;155;p19"/>
          <p:cNvSpPr/>
          <p:nvPr/>
        </p:nvSpPr>
        <p:spPr>
          <a:xfrm>
            <a:off x="178930" y="216256"/>
            <a:ext cx="1723021" cy="410666"/>
          </a:xfrm>
          <a:prstGeom prst="roundRect">
            <a:avLst>
              <a:gd name="adj" fmla="val 23413"/>
            </a:avLst>
          </a:prstGeom>
          <a:solidFill>
            <a:schemeClr val="accent6"/>
          </a:solidFill>
          <a:ln w="25400" cap="flat" cmpd="sng">
            <a:solidFill>
              <a:srgbClr val="5399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文字方塊 31"/>
          <p:cNvSpPr txBox="1"/>
          <p:nvPr/>
        </p:nvSpPr>
        <p:spPr>
          <a:xfrm>
            <a:off x="150419" y="280416"/>
            <a:ext cx="2189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b="1" dirty="0">
                <a:solidFill>
                  <a:schemeClr val="bg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研究流程與文獻探討</a:t>
            </a:r>
          </a:p>
          <a:p>
            <a:endParaRPr lang="zh-TW" altLang="en-US" dirty="0"/>
          </a:p>
        </p:txBody>
      </p:sp>
      <p:sp>
        <p:nvSpPr>
          <p:cNvPr id="33" name="五边形 5"/>
          <p:cNvSpPr/>
          <p:nvPr/>
        </p:nvSpPr>
        <p:spPr>
          <a:xfrm rot="16200000" flipV="1">
            <a:off x="290321" y="4085558"/>
            <a:ext cx="1493583" cy="625475"/>
          </a:xfrm>
          <a:prstGeom prst="homePlat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7" rIns="91435" bIns="45717"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34" name="五边形 5"/>
          <p:cNvSpPr/>
          <p:nvPr/>
        </p:nvSpPr>
        <p:spPr>
          <a:xfrm rot="16200000" flipV="1">
            <a:off x="7902295" y="4159265"/>
            <a:ext cx="1357822" cy="625475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7" rIns="91435" bIns="45717" anchor="ctr"/>
          <a:lstStyle/>
          <a:p>
            <a:pPr algn="ctr" eaLnBrk="1" hangingPunct="1">
              <a:defRPr/>
            </a:pPr>
            <a:endParaRPr lang="zh-CN" altLang="en-US">
              <a:solidFill>
                <a:schemeClr val="accent6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854232" y="4027890"/>
            <a:ext cx="365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Microsoft Yahei"/>
              </a:rPr>
              <a:t>使用時間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414547" y="4070096"/>
            <a:ext cx="2926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Microsoft Yahei"/>
              </a:rPr>
              <a:t>喜好內容</a:t>
            </a:r>
            <a:endParaRPr lang="zh-TW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55010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6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1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4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6" grpId="0" animBg="1"/>
      <p:bldP spid="18" grpId="0" animBg="1"/>
      <p:bldP spid="19" grpId="0" animBg="1"/>
      <p:bldP spid="22" grpId="0" animBg="1"/>
      <p:bldP spid="23" grpId="0" animBg="1"/>
      <p:bldP spid="24" grpId="0"/>
      <p:bldP spid="25" grpId="0"/>
      <p:bldP spid="26" grpId="0"/>
      <p:bldP spid="27" grpId="0"/>
      <p:bldP spid="28" grpId="0" animBg="1"/>
      <p:bldP spid="29" grpId="0" animBg="1"/>
      <p:bldP spid="3" grpId="0"/>
      <p:bldP spid="32" grpId="0"/>
      <p:bldP spid="33" grpId="0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1"/>
          <p:cNvSpPr txBox="1"/>
          <p:nvPr/>
        </p:nvSpPr>
        <p:spPr>
          <a:xfrm>
            <a:off x="404296" y="3686184"/>
            <a:ext cx="68466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研究設計與流程圖</a:t>
            </a:r>
            <a:endParaRPr sz="1200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資料來源：研究小組自行繪製</a:t>
            </a:r>
            <a:endParaRPr sz="1200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zh-TW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200" b="1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21"/>
          <p:cNvSpPr/>
          <p:nvPr/>
        </p:nvSpPr>
        <p:spPr>
          <a:xfrm>
            <a:off x="127400" y="268300"/>
            <a:ext cx="1719900" cy="4107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25400" cap="flat" cmpd="sng">
            <a:solidFill>
              <a:srgbClr val="5399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21"/>
          <p:cNvSpPr txBox="1"/>
          <p:nvPr/>
        </p:nvSpPr>
        <p:spPr>
          <a:xfrm>
            <a:off x="-1593863" y="331414"/>
            <a:ext cx="51573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25" rIns="91450" bIns="457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zh-TW" b="1" dirty="0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研究流程與文獻探討</a:t>
            </a:r>
            <a:endParaRPr b="1" dirty="0">
              <a:solidFill>
                <a:srgbClr val="FFFFF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endParaRPr b="1" dirty="0">
              <a:solidFill>
                <a:srgbClr val="FFFFF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 dirty="0">
              <a:solidFill>
                <a:srgbClr val="FFFFF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6" name="Google Shape;135;p4"/>
          <p:cNvSpPr txBox="1"/>
          <p:nvPr/>
        </p:nvSpPr>
        <p:spPr>
          <a:xfrm>
            <a:off x="3762850" y="2061241"/>
            <a:ext cx="1223700" cy="4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" name="Google Shape;138;p4"/>
          <p:cNvSpPr txBox="1"/>
          <p:nvPr/>
        </p:nvSpPr>
        <p:spPr>
          <a:xfrm>
            <a:off x="5679225" y="2061241"/>
            <a:ext cx="1223700" cy="4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891362" y="1799705"/>
            <a:ext cx="492443" cy="116378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vert="eaVert" wrap="square" rtlCol="0">
            <a:spAutoFit/>
          </a:bodyPr>
          <a:lstStyle/>
          <a:p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決定題目</a:t>
            </a:r>
            <a:endParaRPr lang="zh-TW" altLang="en-US" sz="2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2030186" y="1566947"/>
            <a:ext cx="492443" cy="162929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vert="eaVert" wrap="square" rtlCol="0">
            <a:spAutoFit/>
          </a:bodyPr>
          <a:lstStyle/>
          <a:p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決定研究目的</a:t>
            </a:r>
            <a:endParaRPr lang="zh-TW" altLang="en-US" sz="2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3135800" y="1766454"/>
            <a:ext cx="492443" cy="122197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vert="eaVert" wrap="square" rtlCol="0">
            <a:spAutoFit/>
          </a:bodyPr>
          <a:lstStyle/>
          <a:p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文獻探討</a:t>
            </a:r>
            <a:endParaRPr lang="zh-TW" altLang="en-US" sz="2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4291247" y="1566950"/>
            <a:ext cx="492443" cy="163121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vert="eaVert" wrap="none" rtlCol="0">
            <a:spAutoFit/>
          </a:bodyPr>
          <a:lstStyle/>
          <a:p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決定研究方法</a:t>
            </a:r>
            <a:endParaRPr lang="zh-TW" altLang="en-US" sz="2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5479996" y="1583574"/>
            <a:ext cx="492443" cy="163121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vert="eaVert" wrap="none" rtlCol="0">
            <a:spAutoFit/>
          </a:bodyPr>
          <a:lstStyle/>
          <a:p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實施問卷調查</a:t>
            </a:r>
            <a:endParaRPr lang="zh-TW" altLang="en-US" sz="2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6668707" y="1832957"/>
            <a:ext cx="492443" cy="111825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vert="eaVert" wrap="none" rtlCol="0">
            <a:spAutoFit/>
          </a:bodyPr>
          <a:lstStyle/>
          <a:p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統計結果</a:t>
            </a:r>
            <a:endParaRPr lang="zh-TW" altLang="en-US" sz="2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7707798" y="1824643"/>
            <a:ext cx="492443" cy="111825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vert="eaVert" wrap="none" rtlCol="0">
            <a:spAutoFit/>
          </a:bodyPr>
          <a:lstStyle/>
          <a:p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提出結論</a:t>
            </a:r>
            <a:endParaRPr lang="zh-TW" altLang="en-US" sz="2000" dirty="0"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15" name="直線單箭頭接點 14"/>
          <p:cNvCxnSpPr>
            <a:stCxn id="8" idx="3"/>
            <a:endCxn id="9" idx="1"/>
          </p:cNvCxnSpPr>
          <p:nvPr/>
        </p:nvCxnSpPr>
        <p:spPr>
          <a:xfrm flipV="1">
            <a:off x="1383805" y="2381595"/>
            <a:ext cx="646381" cy="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>
            <a:stCxn id="9" idx="3"/>
            <a:endCxn id="10" idx="1"/>
          </p:cNvCxnSpPr>
          <p:nvPr/>
        </p:nvCxnSpPr>
        <p:spPr>
          <a:xfrm flipV="1">
            <a:off x="2522629" y="2377440"/>
            <a:ext cx="613171" cy="415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>
            <a:stCxn id="10" idx="3"/>
            <a:endCxn id="11" idx="1"/>
          </p:cNvCxnSpPr>
          <p:nvPr/>
        </p:nvCxnSpPr>
        <p:spPr>
          <a:xfrm>
            <a:off x="3628243" y="2377440"/>
            <a:ext cx="663004" cy="511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>
            <a:stCxn id="11" idx="3"/>
            <a:endCxn id="12" idx="1"/>
          </p:cNvCxnSpPr>
          <p:nvPr/>
        </p:nvCxnSpPr>
        <p:spPr>
          <a:xfrm>
            <a:off x="4783690" y="2382558"/>
            <a:ext cx="696306" cy="1662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>
            <a:stCxn id="12" idx="3"/>
            <a:endCxn id="13" idx="1"/>
          </p:cNvCxnSpPr>
          <p:nvPr/>
        </p:nvCxnSpPr>
        <p:spPr>
          <a:xfrm flipV="1">
            <a:off x="5972439" y="2392085"/>
            <a:ext cx="696268" cy="709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>
            <a:stCxn id="13" idx="3"/>
            <a:endCxn id="14" idx="1"/>
          </p:cNvCxnSpPr>
          <p:nvPr/>
        </p:nvCxnSpPr>
        <p:spPr>
          <a:xfrm flipV="1">
            <a:off x="7161150" y="2383771"/>
            <a:ext cx="546648" cy="831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自定义 979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F0779C"/>
      </a:accent1>
      <a:accent2>
        <a:srgbClr val="72D2E5"/>
      </a:accent2>
      <a:accent3>
        <a:srgbClr val="F0779C"/>
      </a:accent3>
      <a:accent4>
        <a:srgbClr val="72D2E5"/>
      </a:accent4>
      <a:accent5>
        <a:srgbClr val="F0779C"/>
      </a:accent5>
      <a:accent6>
        <a:srgbClr val="72D2E5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742</TotalTime>
  <Words>1303</Words>
  <Application>Microsoft Office PowerPoint</Application>
  <PresentationFormat>自訂</PresentationFormat>
  <Paragraphs>181</Paragraphs>
  <Slides>18</Slides>
  <Notes>18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19" baseType="lpstr">
      <vt:lpstr>Office 主题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ZUH</dc:creator>
  <cp:lastModifiedBy>YCJH</cp:lastModifiedBy>
  <cp:revision>56</cp:revision>
  <dcterms:modified xsi:type="dcterms:W3CDTF">2020-11-13T02:29:15Z</dcterms:modified>
</cp:coreProperties>
</file>