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1"/>
  </p:handoutMasterIdLst>
  <p:sldIdLst>
    <p:sldId id="256" r:id="rId2"/>
    <p:sldId id="257" r:id="rId3"/>
    <p:sldId id="259" r:id="rId4"/>
    <p:sldId id="261" r:id="rId5"/>
    <p:sldId id="260" r:id="rId6"/>
    <p:sldId id="262" r:id="rId7"/>
    <p:sldId id="271" r:id="rId8"/>
    <p:sldId id="276" r:id="rId9"/>
    <p:sldId id="272" r:id="rId10"/>
    <p:sldId id="264" r:id="rId11"/>
    <p:sldId id="273" r:id="rId12"/>
    <p:sldId id="277" r:id="rId13"/>
    <p:sldId id="278" r:id="rId14"/>
    <p:sldId id="270" r:id="rId15"/>
    <p:sldId id="267" r:id="rId16"/>
    <p:sldId id="275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1" autoAdjust="0"/>
    <p:restoredTop sz="94712" autoAdjust="0"/>
  </p:normalViewPr>
  <p:slideViewPr>
    <p:cSldViewPr>
      <p:cViewPr varScale="1">
        <p:scale>
          <a:sx n="80" d="100"/>
          <a:sy n="80" d="100"/>
        </p:scale>
        <p:origin x="-5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42DC4-1E04-4D01-8B70-E9B5DA1FE6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23F75D7-2ABB-49C5-908D-C39DCBF34664}">
      <dgm:prSet phldrT="[文字]"/>
      <dgm:spPr/>
      <dgm:t>
        <a:bodyPr/>
        <a:lstStyle/>
        <a:p>
          <a:r>
            <a:rPr lang="zh-TW" altLang="en-US" dirty="0" smtClean="0"/>
            <a:t>發現問題</a:t>
          </a:r>
          <a:endParaRPr lang="zh-TW" altLang="en-US" dirty="0"/>
        </a:p>
      </dgm:t>
    </dgm:pt>
    <dgm:pt modelId="{3BA96641-71D7-490D-B97F-92B866C85278}" type="parTrans" cxnId="{78D17B8E-EDD2-46E4-A185-29E369F0A5AE}">
      <dgm:prSet/>
      <dgm:spPr/>
      <dgm:t>
        <a:bodyPr/>
        <a:lstStyle/>
        <a:p>
          <a:endParaRPr lang="zh-TW" altLang="en-US"/>
        </a:p>
      </dgm:t>
    </dgm:pt>
    <dgm:pt modelId="{051F29D1-9E9B-4B09-AFC9-FA28D0ADA1A9}" type="sibTrans" cxnId="{78D17B8E-EDD2-46E4-A185-29E369F0A5AE}">
      <dgm:prSet/>
      <dgm:spPr/>
      <dgm:t>
        <a:bodyPr/>
        <a:lstStyle/>
        <a:p>
          <a:endParaRPr lang="zh-TW" altLang="en-US"/>
        </a:p>
      </dgm:t>
    </dgm:pt>
    <dgm:pt modelId="{A71F57D4-6376-4607-A0A1-3FAD7534AB9A}">
      <dgm:prSet phldrT="[文字]"/>
      <dgm:spPr/>
      <dgm:t>
        <a:bodyPr/>
        <a:lstStyle/>
        <a:p>
          <a:r>
            <a:rPr lang="zh-TW" altLang="en-US" dirty="0" smtClean="0"/>
            <a:t>目的地</a:t>
          </a:r>
          <a:endParaRPr lang="zh-TW" altLang="en-US" dirty="0"/>
        </a:p>
      </dgm:t>
    </dgm:pt>
    <dgm:pt modelId="{50F37C15-AA58-4E73-A199-2877FFC574EB}" type="parTrans" cxnId="{E24ADFA9-E6DE-4DB6-8687-966BEB33A493}">
      <dgm:prSet/>
      <dgm:spPr/>
      <dgm:t>
        <a:bodyPr/>
        <a:lstStyle/>
        <a:p>
          <a:endParaRPr lang="zh-TW" altLang="en-US"/>
        </a:p>
      </dgm:t>
    </dgm:pt>
    <dgm:pt modelId="{A57F2C12-CE5E-4374-8EC4-B1EBE87B0701}" type="sibTrans" cxnId="{E24ADFA9-E6DE-4DB6-8687-966BEB33A493}">
      <dgm:prSet/>
      <dgm:spPr/>
      <dgm:t>
        <a:bodyPr/>
        <a:lstStyle/>
        <a:p>
          <a:endParaRPr lang="zh-TW" altLang="en-US"/>
        </a:p>
      </dgm:t>
    </dgm:pt>
    <dgm:pt modelId="{FCF51D85-DA89-4D9A-AE75-F13598F85F6B}">
      <dgm:prSet phldrT="[文字]"/>
      <dgm:spPr/>
      <dgm:t>
        <a:bodyPr/>
        <a:lstStyle/>
        <a:p>
          <a:r>
            <a:rPr lang="zh-TW" altLang="en-US" dirty="0" smtClean="0"/>
            <a:t>解決方法</a:t>
          </a:r>
          <a:endParaRPr lang="zh-TW" altLang="en-US" dirty="0"/>
        </a:p>
      </dgm:t>
    </dgm:pt>
    <dgm:pt modelId="{B2CB0509-2263-4B18-B81A-21F24A857BCC}" type="parTrans" cxnId="{EE383057-02E2-4AE7-9C3C-BB43F786B67E}">
      <dgm:prSet/>
      <dgm:spPr/>
      <dgm:t>
        <a:bodyPr/>
        <a:lstStyle/>
        <a:p>
          <a:endParaRPr lang="zh-TW" altLang="en-US"/>
        </a:p>
      </dgm:t>
    </dgm:pt>
    <dgm:pt modelId="{5302024E-14A9-4D43-ABC5-B9EA5631E328}" type="sibTrans" cxnId="{EE383057-02E2-4AE7-9C3C-BB43F786B67E}">
      <dgm:prSet/>
      <dgm:spPr/>
      <dgm:t>
        <a:bodyPr/>
        <a:lstStyle/>
        <a:p>
          <a:endParaRPr lang="zh-TW" altLang="en-US"/>
        </a:p>
      </dgm:t>
    </dgm:pt>
    <dgm:pt modelId="{0674F89E-C8D1-4E2F-B176-05472A480118}">
      <dgm:prSet phldrT="[文字]"/>
      <dgm:spPr/>
      <dgm:t>
        <a:bodyPr/>
        <a:lstStyle/>
        <a:p>
          <a:r>
            <a:rPr lang="zh-TW" altLang="en-US" dirty="0" smtClean="0"/>
            <a:t>上網查詢</a:t>
          </a:r>
          <a:endParaRPr lang="zh-TW" altLang="en-US" dirty="0"/>
        </a:p>
      </dgm:t>
    </dgm:pt>
    <dgm:pt modelId="{6B147901-3D26-4522-B639-1B19B9938596}" type="parTrans" cxnId="{F9492FE6-298C-476C-9BBF-C134FD08226A}">
      <dgm:prSet/>
      <dgm:spPr/>
      <dgm:t>
        <a:bodyPr/>
        <a:lstStyle/>
        <a:p>
          <a:endParaRPr lang="zh-TW" altLang="en-US"/>
        </a:p>
      </dgm:t>
    </dgm:pt>
    <dgm:pt modelId="{A69F68AC-404C-4A30-AD4D-DD6C050A1CAB}" type="sibTrans" cxnId="{F9492FE6-298C-476C-9BBF-C134FD08226A}">
      <dgm:prSet/>
      <dgm:spPr/>
      <dgm:t>
        <a:bodyPr/>
        <a:lstStyle/>
        <a:p>
          <a:endParaRPr lang="zh-TW" altLang="en-US"/>
        </a:p>
      </dgm:t>
    </dgm:pt>
    <dgm:pt modelId="{88B30C4C-6D80-47FF-9E0E-2370F53B061B}">
      <dgm:prSet phldrT="[文字]"/>
      <dgm:spPr/>
      <dgm:t>
        <a:bodyPr/>
        <a:lstStyle/>
        <a:p>
          <a:r>
            <a:rPr lang="zh-TW" altLang="en-US" dirty="0" smtClean="0"/>
            <a:t>行動</a:t>
          </a:r>
          <a:endParaRPr lang="zh-TW" altLang="en-US" dirty="0"/>
        </a:p>
      </dgm:t>
    </dgm:pt>
    <dgm:pt modelId="{311B49D4-93DF-4A43-B75D-C446C6563F17}" type="parTrans" cxnId="{05B38DCA-AFCB-42B3-BCBE-093657D2539C}">
      <dgm:prSet/>
      <dgm:spPr/>
      <dgm:t>
        <a:bodyPr/>
        <a:lstStyle/>
        <a:p>
          <a:endParaRPr lang="zh-TW" altLang="en-US"/>
        </a:p>
      </dgm:t>
    </dgm:pt>
    <dgm:pt modelId="{29D19593-F3F0-4F0B-8712-1907C92616D0}" type="sibTrans" cxnId="{05B38DCA-AFCB-42B3-BCBE-093657D2539C}">
      <dgm:prSet/>
      <dgm:spPr/>
      <dgm:t>
        <a:bodyPr/>
        <a:lstStyle/>
        <a:p>
          <a:endParaRPr lang="zh-TW" altLang="en-US"/>
        </a:p>
      </dgm:t>
    </dgm:pt>
    <dgm:pt modelId="{B270F17C-20F3-483E-AE09-C7F125E1A765}">
      <dgm:prSet phldrT="[文字]"/>
      <dgm:spPr/>
      <dgm:t>
        <a:bodyPr/>
        <a:lstStyle/>
        <a:p>
          <a:r>
            <a:rPr lang="zh-TW" altLang="en-US" dirty="0" smtClean="0"/>
            <a:t>上網</a:t>
          </a:r>
          <a:r>
            <a:rPr lang="zh-TW" altLang="en-US" dirty="0" smtClean="0">
              <a:solidFill>
                <a:srgbClr val="7030A0"/>
              </a:solidFill>
            </a:rPr>
            <a:t>關鍵字</a:t>
          </a:r>
          <a:endParaRPr lang="zh-TW" altLang="en-US" dirty="0">
            <a:solidFill>
              <a:srgbClr val="7030A0"/>
            </a:solidFill>
          </a:endParaRPr>
        </a:p>
      </dgm:t>
    </dgm:pt>
    <dgm:pt modelId="{C441E7E3-426A-44F5-9FBE-05DCE3D9CE34}" type="parTrans" cxnId="{6D16AEF0-C5C9-4764-A4DD-169D09EB65C1}">
      <dgm:prSet/>
      <dgm:spPr/>
      <dgm:t>
        <a:bodyPr/>
        <a:lstStyle/>
        <a:p>
          <a:endParaRPr lang="zh-TW" altLang="en-US"/>
        </a:p>
      </dgm:t>
    </dgm:pt>
    <dgm:pt modelId="{596F06BA-BB2F-4A6A-AD83-E6D7C1604743}" type="sibTrans" cxnId="{6D16AEF0-C5C9-4764-A4DD-169D09EB65C1}">
      <dgm:prSet/>
      <dgm:spPr/>
      <dgm:t>
        <a:bodyPr/>
        <a:lstStyle/>
        <a:p>
          <a:endParaRPr lang="zh-TW" altLang="en-US"/>
        </a:p>
      </dgm:t>
    </dgm:pt>
    <dgm:pt modelId="{07C6F80B-7758-4910-915C-C45C3617B787}">
      <dgm:prSet phldrT="[文字]"/>
      <dgm:spPr/>
      <dgm:t>
        <a:bodyPr/>
        <a:lstStyle/>
        <a:p>
          <a:r>
            <a:rPr lang="zh-TW" altLang="en-US" dirty="0" smtClean="0"/>
            <a:t>景點</a:t>
          </a:r>
          <a:endParaRPr lang="zh-TW" altLang="en-US" dirty="0"/>
        </a:p>
      </dgm:t>
    </dgm:pt>
    <dgm:pt modelId="{6880151A-2FD4-4AD6-844F-A54C05C5D911}" type="parTrans" cxnId="{B0C6AAE2-3671-4C11-B712-FE1EFBB4BFE9}">
      <dgm:prSet/>
      <dgm:spPr/>
      <dgm:t>
        <a:bodyPr/>
        <a:lstStyle/>
        <a:p>
          <a:endParaRPr lang="zh-TW" altLang="en-US"/>
        </a:p>
      </dgm:t>
    </dgm:pt>
    <dgm:pt modelId="{F84C2F67-FACB-4ADC-A420-C160B69752B2}" type="sibTrans" cxnId="{B0C6AAE2-3671-4C11-B712-FE1EFBB4BFE9}">
      <dgm:prSet/>
      <dgm:spPr/>
      <dgm:t>
        <a:bodyPr/>
        <a:lstStyle/>
        <a:p>
          <a:endParaRPr lang="zh-TW" altLang="en-US"/>
        </a:p>
      </dgm:t>
    </dgm:pt>
    <dgm:pt modelId="{C4A22609-5786-4EE1-9D90-B87A4FC91051}">
      <dgm:prSet phldrT="[文字]"/>
      <dgm:spPr/>
      <dgm:t>
        <a:bodyPr/>
        <a:lstStyle/>
        <a:p>
          <a:r>
            <a:rPr lang="zh-TW" altLang="en-US" dirty="0" smtClean="0"/>
            <a:t>問家人</a:t>
          </a:r>
          <a:endParaRPr lang="zh-TW" altLang="en-US" dirty="0"/>
        </a:p>
      </dgm:t>
    </dgm:pt>
    <dgm:pt modelId="{547BFA34-E16E-46E8-B7E2-34EEDC6BAD91}" type="parTrans" cxnId="{5E9CE7D1-1874-4EA6-8407-F29CFF62C262}">
      <dgm:prSet/>
      <dgm:spPr/>
      <dgm:t>
        <a:bodyPr/>
        <a:lstStyle/>
        <a:p>
          <a:endParaRPr lang="zh-TW" altLang="en-US"/>
        </a:p>
      </dgm:t>
    </dgm:pt>
    <dgm:pt modelId="{D997AED6-523A-4105-854F-A4D91580C03E}" type="sibTrans" cxnId="{5E9CE7D1-1874-4EA6-8407-F29CFF62C262}">
      <dgm:prSet/>
      <dgm:spPr/>
      <dgm:t>
        <a:bodyPr/>
        <a:lstStyle/>
        <a:p>
          <a:endParaRPr lang="zh-TW" altLang="en-US"/>
        </a:p>
      </dgm:t>
    </dgm:pt>
    <dgm:pt modelId="{7340D360-C21F-4854-B300-8165A507FC09}">
      <dgm:prSet phldrT="[文字]"/>
      <dgm:spPr/>
      <dgm:t>
        <a:bodyPr/>
        <a:lstStyle/>
        <a:p>
          <a:r>
            <a:rPr lang="zh-TW" altLang="en-US" dirty="0" smtClean="0"/>
            <a:t>舊經驗</a:t>
          </a:r>
          <a:endParaRPr lang="zh-TW" altLang="en-US" dirty="0"/>
        </a:p>
      </dgm:t>
    </dgm:pt>
    <dgm:pt modelId="{E72C69AE-B624-47A1-8272-22D74984491F}" type="parTrans" cxnId="{FAA07D98-CF38-44F0-A6D1-6AF7805D419F}">
      <dgm:prSet/>
      <dgm:spPr/>
      <dgm:t>
        <a:bodyPr/>
        <a:lstStyle/>
        <a:p>
          <a:endParaRPr lang="zh-TW" altLang="en-US"/>
        </a:p>
      </dgm:t>
    </dgm:pt>
    <dgm:pt modelId="{C3EA3FA8-72B9-4171-BFAD-1A75A56A5847}" type="sibTrans" cxnId="{FAA07D98-CF38-44F0-A6D1-6AF7805D419F}">
      <dgm:prSet/>
      <dgm:spPr/>
      <dgm:t>
        <a:bodyPr/>
        <a:lstStyle/>
        <a:p>
          <a:endParaRPr lang="zh-TW" altLang="en-US"/>
        </a:p>
      </dgm:t>
    </dgm:pt>
    <dgm:pt modelId="{199A2534-C779-48E9-9734-D3A439B95B5A}">
      <dgm:prSet phldrT="[文字]"/>
      <dgm:spPr/>
      <dgm:t>
        <a:bodyPr/>
        <a:lstStyle/>
        <a:p>
          <a:r>
            <a:rPr lang="zh-TW" altLang="en-US" dirty="0" smtClean="0"/>
            <a:t>回家作業</a:t>
          </a:r>
          <a:endParaRPr lang="zh-TW" altLang="en-US" dirty="0"/>
        </a:p>
      </dgm:t>
    </dgm:pt>
    <dgm:pt modelId="{CDF0E5F4-BD72-444D-8CFB-1046E416B8D3}" type="parTrans" cxnId="{B0BE67F0-5343-48CA-8DCF-8EDC79FE9356}">
      <dgm:prSet/>
      <dgm:spPr/>
      <dgm:t>
        <a:bodyPr/>
        <a:lstStyle/>
        <a:p>
          <a:endParaRPr lang="zh-TW" altLang="en-US"/>
        </a:p>
      </dgm:t>
    </dgm:pt>
    <dgm:pt modelId="{136234A1-BDCB-4841-83EC-7C32E32220D9}" type="sibTrans" cxnId="{B0BE67F0-5343-48CA-8DCF-8EDC79FE9356}">
      <dgm:prSet/>
      <dgm:spPr/>
      <dgm:t>
        <a:bodyPr/>
        <a:lstStyle/>
        <a:p>
          <a:endParaRPr lang="zh-TW" altLang="en-US"/>
        </a:p>
      </dgm:t>
    </dgm:pt>
    <dgm:pt modelId="{E31ED341-6853-41EB-8D3B-35373DEF69E0}">
      <dgm:prSet phldrT="[文字]"/>
      <dgm:spPr/>
      <dgm:t>
        <a:bodyPr/>
        <a:lstStyle/>
        <a:p>
          <a:r>
            <a:rPr lang="zh-TW" altLang="en-US" dirty="0" smtClean="0"/>
            <a:t>打電話</a:t>
          </a:r>
          <a:endParaRPr lang="zh-TW" altLang="en-US" dirty="0"/>
        </a:p>
      </dgm:t>
    </dgm:pt>
    <dgm:pt modelId="{053DB98F-96C1-4A70-A820-041D488DC8AD}" type="parTrans" cxnId="{1901A4C1-FEEA-462F-95DC-F7563530D97F}">
      <dgm:prSet/>
      <dgm:spPr/>
      <dgm:t>
        <a:bodyPr/>
        <a:lstStyle/>
        <a:p>
          <a:endParaRPr lang="zh-TW" altLang="en-US"/>
        </a:p>
      </dgm:t>
    </dgm:pt>
    <dgm:pt modelId="{E3A3BEFC-BF12-4728-AC89-2E6D6EA93B00}" type="sibTrans" cxnId="{1901A4C1-FEEA-462F-95DC-F7563530D97F}">
      <dgm:prSet/>
      <dgm:spPr/>
      <dgm:t>
        <a:bodyPr/>
        <a:lstStyle/>
        <a:p>
          <a:endParaRPr lang="zh-TW" altLang="en-US"/>
        </a:p>
      </dgm:t>
    </dgm:pt>
    <dgm:pt modelId="{F01379DB-86CA-47A6-8317-EB7F787478FF}">
      <dgm:prSet phldrT="[文字]"/>
      <dgm:spPr/>
      <dgm:t>
        <a:bodyPr/>
        <a:lstStyle/>
        <a:p>
          <a:r>
            <a:rPr lang="zh-TW" altLang="en-US" dirty="0" smtClean="0"/>
            <a:t>交通方式</a:t>
          </a:r>
          <a:endParaRPr lang="zh-TW" altLang="en-US" dirty="0"/>
        </a:p>
      </dgm:t>
    </dgm:pt>
    <dgm:pt modelId="{2088E878-532A-4271-9CCA-93058343F8E6}" type="parTrans" cxnId="{F6C31DC1-8582-4708-80C3-F622C01C1CD2}">
      <dgm:prSet/>
      <dgm:spPr/>
      <dgm:t>
        <a:bodyPr/>
        <a:lstStyle/>
        <a:p>
          <a:endParaRPr lang="zh-TW" altLang="en-US"/>
        </a:p>
      </dgm:t>
    </dgm:pt>
    <dgm:pt modelId="{53212A10-A4D5-47BC-B473-8A3FA5DB7A81}" type="sibTrans" cxnId="{F6C31DC1-8582-4708-80C3-F622C01C1CD2}">
      <dgm:prSet/>
      <dgm:spPr/>
      <dgm:t>
        <a:bodyPr/>
        <a:lstStyle/>
        <a:p>
          <a:endParaRPr lang="zh-TW" altLang="en-US"/>
        </a:p>
      </dgm:t>
    </dgm:pt>
    <dgm:pt modelId="{1683E9E7-FA64-439A-9EA8-FDC6F7A2EBAB}">
      <dgm:prSet phldrT="[文字]"/>
      <dgm:spPr/>
      <dgm:t>
        <a:bodyPr/>
        <a:lstStyle/>
        <a:p>
          <a:r>
            <a:rPr lang="zh-TW" altLang="en-US" dirty="0" smtClean="0"/>
            <a:t>高雄</a:t>
          </a:r>
          <a:endParaRPr lang="zh-TW" altLang="en-US" dirty="0"/>
        </a:p>
      </dgm:t>
    </dgm:pt>
    <dgm:pt modelId="{12450892-CB20-46A4-9939-66F380DE557A}" type="parTrans" cxnId="{4ADE7D88-B82F-4A54-92AF-21B660FDEBAA}">
      <dgm:prSet/>
      <dgm:spPr/>
      <dgm:t>
        <a:bodyPr/>
        <a:lstStyle/>
        <a:p>
          <a:endParaRPr lang="zh-TW" altLang="en-US"/>
        </a:p>
      </dgm:t>
    </dgm:pt>
    <dgm:pt modelId="{044B03DB-9D0B-4F59-945C-BA15C56EA8BE}" type="sibTrans" cxnId="{4ADE7D88-B82F-4A54-92AF-21B660FDEBAA}">
      <dgm:prSet/>
      <dgm:spPr/>
      <dgm:t>
        <a:bodyPr/>
        <a:lstStyle/>
        <a:p>
          <a:endParaRPr lang="zh-TW" altLang="en-US"/>
        </a:p>
      </dgm:t>
    </dgm:pt>
    <dgm:pt modelId="{E186206F-2BEC-4D7E-8959-2273612BDBC3}">
      <dgm:prSet phldrT="[文字]"/>
      <dgm:spPr/>
      <dgm:t>
        <a:bodyPr/>
        <a:lstStyle/>
        <a:p>
          <a:r>
            <a:rPr lang="zh-TW" altLang="en-US" dirty="0" smtClean="0"/>
            <a:t>台鐵、捷運</a:t>
          </a:r>
          <a:endParaRPr lang="zh-TW" altLang="en-US" dirty="0"/>
        </a:p>
      </dgm:t>
    </dgm:pt>
    <dgm:pt modelId="{17F7480E-C7B6-4A0F-9D00-EB5B9E1CA6F8}" type="parTrans" cxnId="{AE4BF485-DC46-4477-8F0E-DB49FAA1C7FD}">
      <dgm:prSet/>
      <dgm:spPr/>
      <dgm:t>
        <a:bodyPr/>
        <a:lstStyle/>
        <a:p>
          <a:endParaRPr lang="zh-TW" altLang="en-US"/>
        </a:p>
      </dgm:t>
    </dgm:pt>
    <dgm:pt modelId="{66EA8400-2B1F-4385-976A-701D5B8AFEFF}" type="sibTrans" cxnId="{AE4BF485-DC46-4477-8F0E-DB49FAA1C7FD}">
      <dgm:prSet/>
      <dgm:spPr/>
      <dgm:t>
        <a:bodyPr/>
        <a:lstStyle/>
        <a:p>
          <a:endParaRPr lang="zh-TW" altLang="en-US"/>
        </a:p>
      </dgm:t>
    </dgm:pt>
    <dgm:pt modelId="{1391AD55-9F53-4B71-A4B6-1D0591BA6785}" type="pres">
      <dgm:prSet presAssocID="{ADE42DC4-1E04-4D01-8B70-E9B5DA1FE6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ED420A-2288-4BA0-8D2B-8C40EDECE85D}" type="pres">
      <dgm:prSet presAssocID="{223F75D7-2ABB-49C5-908D-C39DCBF34664}" presName="composite" presStyleCnt="0"/>
      <dgm:spPr/>
    </dgm:pt>
    <dgm:pt modelId="{BC9BDF7A-BB0D-4A98-B224-4CC6714299FF}" type="pres">
      <dgm:prSet presAssocID="{223F75D7-2ABB-49C5-908D-C39DCBF3466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C58D50-F020-45EA-8087-3D7B9B5BC0A6}" type="pres">
      <dgm:prSet presAssocID="{223F75D7-2ABB-49C5-908D-C39DCBF34664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8CF02825-C2A5-4D22-B407-7D95C75F8D8B}" type="pres">
      <dgm:prSet presAssocID="{223F75D7-2ABB-49C5-908D-C39DCBF34664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09A993-2587-46E9-A04C-6D33C354E67E}" type="pres">
      <dgm:prSet presAssocID="{051F29D1-9E9B-4B09-AFC9-FA28D0ADA1A9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4214CB0-FE02-4571-8AEF-20400CA6B16A}" type="pres">
      <dgm:prSet presAssocID="{051F29D1-9E9B-4B09-AFC9-FA28D0ADA1A9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1D3EDD2E-68D4-483F-BC88-FCEAC7DD55C9}" type="pres">
      <dgm:prSet presAssocID="{FCF51D85-DA89-4D9A-AE75-F13598F85F6B}" presName="composite" presStyleCnt="0"/>
      <dgm:spPr/>
    </dgm:pt>
    <dgm:pt modelId="{A6B18017-D5BF-4BD5-B193-CB3AC94BF381}" type="pres">
      <dgm:prSet presAssocID="{FCF51D85-DA89-4D9A-AE75-F13598F85F6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DE9479-9D1B-44B5-B7A3-7FD9B6A98AC6}" type="pres">
      <dgm:prSet presAssocID="{FCF51D85-DA89-4D9A-AE75-F13598F85F6B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0F4A00B0-D7DE-46E9-A0D5-9515E8B8F6C3}" type="pres">
      <dgm:prSet presAssocID="{FCF51D85-DA89-4D9A-AE75-F13598F85F6B}" presName="desTx" presStyleLbl="fgAcc1" presStyleIdx="1" presStyleCnt="3" custScaleX="1442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BB1835-8CEA-4BDC-851C-20B639791B27}" type="pres">
      <dgm:prSet presAssocID="{5302024E-14A9-4D43-ABC5-B9EA5631E32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72747C2E-362E-45BA-9655-A636777C23DB}" type="pres">
      <dgm:prSet presAssocID="{5302024E-14A9-4D43-ABC5-B9EA5631E328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4822E302-BF6B-434C-8F3F-826D47EAF035}" type="pres">
      <dgm:prSet presAssocID="{88B30C4C-6D80-47FF-9E0E-2370F53B061B}" presName="composite" presStyleCnt="0"/>
      <dgm:spPr/>
    </dgm:pt>
    <dgm:pt modelId="{841FDC53-8228-4AF1-A156-4C0ADC91FD5A}" type="pres">
      <dgm:prSet presAssocID="{88B30C4C-6D80-47FF-9E0E-2370F53B061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284E20-F91D-442A-8E16-02658B576DC3}" type="pres">
      <dgm:prSet presAssocID="{88B30C4C-6D80-47FF-9E0E-2370F53B061B}" presName="parSh" presStyleLbl="node1" presStyleIdx="2" presStyleCnt="3"/>
      <dgm:spPr/>
      <dgm:t>
        <a:bodyPr/>
        <a:lstStyle/>
        <a:p>
          <a:endParaRPr lang="zh-TW" altLang="en-US"/>
        </a:p>
      </dgm:t>
    </dgm:pt>
    <dgm:pt modelId="{276E6989-1960-4938-B192-09F164942353}" type="pres">
      <dgm:prSet presAssocID="{88B30C4C-6D80-47FF-9E0E-2370F53B061B}" presName="desTx" presStyleLbl="fgAcc1" presStyleIdx="2" presStyleCnt="3" custScaleX="128858" custScaleY="1002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A07D98-CF38-44F0-A6D1-6AF7805D419F}" srcId="{FCF51D85-DA89-4D9A-AE75-F13598F85F6B}" destId="{7340D360-C21F-4854-B300-8165A507FC09}" srcOrd="2" destOrd="0" parTransId="{E72C69AE-B624-47A1-8272-22D74984491F}" sibTransId="{C3EA3FA8-72B9-4171-BFAD-1A75A56A5847}"/>
    <dgm:cxn modelId="{F6C31DC1-8582-4708-80C3-F622C01C1CD2}" srcId="{223F75D7-2ABB-49C5-908D-C39DCBF34664}" destId="{F01379DB-86CA-47A6-8317-EB7F787478FF}" srcOrd="2" destOrd="0" parTransId="{2088E878-532A-4271-9CCA-93058343F8E6}" sibTransId="{53212A10-A4D5-47BC-B473-8A3FA5DB7A81}"/>
    <dgm:cxn modelId="{50EF1281-4C93-40AB-83D3-BC958A3DB0BA}" type="presOf" srcId="{FCF51D85-DA89-4D9A-AE75-F13598F85F6B}" destId="{A6B18017-D5BF-4BD5-B193-CB3AC94BF381}" srcOrd="0" destOrd="0" presId="urn:microsoft.com/office/officeart/2005/8/layout/process3"/>
    <dgm:cxn modelId="{C3259B79-6C4B-4D37-96A0-B2B6F719F5EC}" type="presOf" srcId="{A71F57D4-6376-4607-A0A1-3FAD7534AB9A}" destId="{8CF02825-C2A5-4D22-B407-7D95C75F8D8B}" srcOrd="0" destOrd="0" presId="urn:microsoft.com/office/officeart/2005/8/layout/process3"/>
    <dgm:cxn modelId="{C752C5C8-C1E5-48A8-A290-DEF8D17F1467}" type="presOf" srcId="{E186206F-2BEC-4D7E-8959-2273612BDBC3}" destId="{276E6989-1960-4938-B192-09F164942353}" srcOrd="0" destOrd="4" presId="urn:microsoft.com/office/officeart/2005/8/layout/process3"/>
    <dgm:cxn modelId="{E24ADFA9-E6DE-4DB6-8687-966BEB33A493}" srcId="{223F75D7-2ABB-49C5-908D-C39DCBF34664}" destId="{A71F57D4-6376-4607-A0A1-3FAD7534AB9A}" srcOrd="0" destOrd="0" parTransId="{50F37C15-AA58-4E73-A199-2877FFC574EB}" sibTransId="{A57F2C12-CE5E-4374-8EC4-B1EBE87B0701}"/>
    <dgm:cxn modelId="{78D17B8E-EDD2-46E4-A185-29E369F0A5AE}" srcId="{ADE42DC4-1E04-4D01-8B70-E9B5DA1FE6AC}" destId="{223F75D7-2ABB-49C5-908D-C39DCBF34664}" srcOrd="0" destOrd="0" parTransId="{3BA96641-71D7-490D-B97F-92B866C85278}" sibTransId="{051F29D1-9E9B-4B09-AFC9-FA28D0ADA1A9}"/>
    <dgm:cxn modelId="{5E9CE7D1-1874-4EA6-8407-F29CFF62C262}" srcId="{FCF51D85-DA89-4D9A-AE75-F13598F85F6B}" destId="{C4A22609-5786-4EE1-9D90-B87A4FC91051}" srcOrd="1" destOrd="0" parTransId="{547BFA34-E16E-46E8-B7E2-34EEDC6BAD91}" sibTransId="{D997AED6-523A-4105-854F-A4D91580C03E}"/>
    <dgm:cxn modelId="{B0C6AAE2-3671-4C11-B712-FE1EFBB4BFE9}" srcId="{223F75D7-2ABB-49C5-908D-C39DCBF34664}" destId="{07C6F80B-7758-4910-915C-C45C3617B787}" srcOrd="1" destOrd="0" parTransId="{6880151A-2FD4-4AD6-844F-A54C05C5D911}" sibTransId="{F84C2F67-FACB-4ADC-A420-C160B69752B2}"/>
    <dgm:cxn modelId="{B723D546-ED96-40DD-8CA0-59A1E15B611A}" type="presOf" srcId="{223F75D7-2ABB-49C5-908D-C39DCBF34664}" destId="{88C58D50-F020-45EA-8087-3D7B9B5BC0A6}" srcOrd="1" destOrd="0" presId="urn:microsoft.com/office/officeart/2005/8/layout/process3"/>
    <dgm:cxn modelId="{B3D81D31-4AEB-464C-8BA5-D038E767379D}" type="presOf" srcId="{223F75D7-2ABB-49C5-908D-C39DCBF34664}" destId="{BC9BDF7A-BB0D-4A98-B224-4CC6714299FF}" srcOrd="0" destOrd="0" presId="urn:microsoft.com/office/officeart/2005/8/layout/process3"/>
    <dgm:cxn modelId="{7612A49D-BB81-48B5-A26E-5CC029AC029B}" type="presOf" srcId="{199A2534-C779-48E9-9734-D3A439B95B5A}" destId="{276E6989-1960-4938-B192-09F164942353}" srcOrd="0" destOrd="1" presId="urn:microsoft.com/office/officeart/2005/8/layout/process3"/>
    <dgm:cxn modelId="{F930C940-C9D7-4840-A608-6DB10A258195}" type="presOf" srcId="{FCF51D85-DA89-4D9A-AE75-F13598F85F6B}" destId="{82DE9479-9D1B-44B5-B7A3-7FD9B6A98AC6}" srcOrd="1" destOrd="0" presId="urn:microsoft.com/office/officeart/2005/8/layout/process3"/>
    <dgm:cxn modelId="{151AC91E-011D-440D-A591-4300383905F6}" type="presOf" srcId="{5302024E-14A9-4D43-ABC5-B9EA5631E328}" destId="{82BB1835-8CEA-4BDC-851C-20B639791B27}" srcOrd="0" destOrd="0" presId="urn:microsoft.com/office/officeart/2005/8/layout/process3"/>
    <dgm:cxn modelId="{AAE82332-A26F-4CC2-B82F-112178418F0A}" type="presOf" srcId="{C4A22609-5786-4EE1-9D90-B87A4FC91051}" destId="{0F4A00B0-D7DE-46E9-A0D5-9515E8B8F6C3}" srcOrd="0" destOrd="1" presId="urn:microsoft.com/office/officeart/2005/8/layout/process3"/>
    <dgm:cxn modelId="{F9492FE6-298C-476C-9BBF-C134FD08226A}" srcId="{FCF51D85-DA89-4D9A-AE75-F13598F85F6B}" destId="{0674F89E-C8D1-4E2F-B176-05472A480118}" srcOrd="0" destOrd="0" parTransId="{6B147901-3D26-4522-B639-1B19B9938596}" sibTransId="{A69F68AC-404C-4A30-AD4D-DD6C050A1CAB}"/>
    <dgm:cxn modelId="{F907E6C5-2D71-4CEF-9BAB-74B11810957A}" type="presOf" srcId="{88B30C4C-6D80-47FF-9E0E-2370F53B061B}" destId="{841FDC53-8228-4AF1-A156-4C0ADC91FD5A}" srcOrd="0" destOrd="0" presId="urn:microsoft.com/office/officeart/2005/8/layout/process3"/>
    <dgm:cxn modelId="{1901A4C1-FEEA-462F-95DC-F7563530D97F}" srcId="{88B30C4C-6D80-47FF-9E0E-2370F53B061B}" destId="{E31ED341-6853-41EB-8D3B-35373DEF69E0}" srcOrd="2" destOrd="0" parTransId="{053DB98F-96C1-4A70-A820-041D488DC8AD}" sibTransId="{E3A3BEFC-BF12-4728-AC89-2E6D6EA93B00}"/>
    <dgm:cxn modelId="{715AF796-A2B2-422C-8904-1D62F27E615B}" type="presOf" srcId="{5302024E-14A9-4D43-ABC5-B9EA5631E328}" destId="{72747C2E-362E-45BA-9655-A636777C23DB}" srcOrd="1" destOrd="0" presId="urn:microsoft.com/office/officeart/2005/8/layout/process3"/>
    <dgm:cxn modelId="{9E64407C-C64E-4FE7-8554-DE8C6ABC01DC}" type="presOf" srcId="{E31ED341-6853-41EB-8D3B-35373DEF69E0}" destId="{276E6989-1960-4938-B192-09F164942353}" srcOrd="0" destOrd="2" presId="urn:microsoft.com/office/officeart/2005/8/layout/process3"/>
    <dgm:cxn modelId="{7F26EF95-794D-4C63-A0D3-4C3AE46D2DA8}" type="presOf" srcId="{B270F17C-20F3-483E-AE09-C7F125E1A765}" destId="{276E6989-1960-4938-B192-09F164942353}" srcOrd="0" destOrd="0" presId="urn:microsoft.com/office/officeart/2005/8/layout/process3"/>
    <dgm:cxn modelId="{4314081B-3F65-4FF8-A5F7-EB14F76ED745}" type="presOf" srcId="{7340D360-C21F-4854-B300-8165A507FC09}" destId="{0F4A00B0-D7DE-46E9-A0D5-9515E8B8F6C3}" srcOrd="0" destOrd="2" presId="urn:microsoft.com/office/officeart/2005/8/layout/process3"/>
    <dgm:cxn modelId="{B0BE67F0-5343-48CA-8DCF-8EDC79FE9356}" srcId="{88B30C4C-6D80-47FF-9E0E-2370F53B061B}" destId="{199A2534-C779-48E9-9734-D3A439B95B5A}" srcOrd="1" destOrd="0" parTransId="{CDF0E5F4-BD72-444D-8CFB-1046E416B8D3}" sibTransId="{136234A1-BDCB-4841-83EC-7C32E32220D9}"/>
    <dgm:cxn modelId="{EE383057-02E2-4AE7-9C3C-BB43F786B67E}" srcId="{ADE42DC4-1E04-4D01-8B70-E9B5DA1FE6AC}" destId="{FCF51D85-DA89-4D9A-AE75-F13598F85F6B}" srcOrd="1" destOrd="0" parTransId="{B2CB0509-2263-4B18-B81A-21F24A857BCC}" sibTransId="{5302024E-14A9-4D43-ABC5-B9EA5631E328}"/>
    <dgm:cxn modelId="{C369D023-0792-498E-8EF0-A27447E819E7}" type="presOf" srcId="{ADE42DC4-1E04-4D01-8B70-E9B5DA1FE6AC}" destId="{1391AD55-9F53-4B71-A4B6-1D0591BA6785}" srcOrd="0" destOrd="0" presId="urn:microsoft.com/office/officeart/2005/8/layout/process3"/>
    <dgm:cxn modelId="{4ADE7D88-B82F-4A54-92AF-21B660FDEBAA}" srcId="{88B30C4C-6D80-47FF-9E0E-2370F53B061B}" destId="{1683E9E7-FA64-439A-9EA8-FDC6F7A2EBAB}" srcOrd="3" destOrd="0" parTransId="{12450892-CB20-46A4-9939-66F380DE557A}" sibTransId="{044B03DB-9D0B-4F59-945C-BA15C56EA8BE}"/>
    <dgm:cxn modelId="{AE4BF485-DC46-4477-8F0E-DB49FAA1C7FD}" srcId="{88B30C4C-6D80-47FF-9E0E-2370F53B061B}" destId="{E186206F-2BEC-4D7E-8959-2273612BDBC3}" srcOrd="4" destOrd="0" parTransId="{17F7480E-C7B6-4A0F-9D00-EB5B9E1CA6F8}" sibTransId="{66EA8400-2B1F-4385-976A-701D5B8AFEFF}"/>
    <dgm:cxn modelId="{27045860-9F48-4523-895A-334C3ECC84F8}" type="presOf" srcId="{051F29D1-9E9B-4B09-AFC9-FA28D0ADA1A9}" destId="{AE09A993-2587-46E9-A04C-6D33C354E67E}" srcOrd="0" destOrd="0" presId="urn:microsoft.com/office/officeart/2005/8/layout/process3"/>
    <dgm:cxn modelId="{05B38DCA-AFCB-42B3-BCBE-093657D2539C}" srcId="{ADE42DC4-1E04-4D01-8B70-E9B5DA1FE6AC}" destId="{88B30C4C-6D80-47FF-9E0E-2370F53B061B}" srcOrd="2" destOrd="0" parTransId="{311B49D4-93DF-4A43-B75D-C446C6563F17}" sibTransId="{29D19593-F3F0-4F0B-8712-1907C92616D0}"/>
    <dgm:cxn modelId="{801826FC-B8A7-40E1-8591-81A4D6AB3CA7}" type="presOf" srcId="{88B30C4C-6D80-47FF-9E0E-2370F53B061B}" destId="{1E284E20-F91D-442A-8E16-02658B576DC3}" srcOrd="1" destOrd="0" presId="urn:microsoft.com/office/officeart/2005/8/layout/process3"/>
    <dgm:cxn modelId="{91FC66A2-64D5-4F0C-97A7-302E8D95EA69}" type="presOf" srcId="{051F29D1-9E9B-4B09-AFC9-FA28D0ADA1A9}" destId="{44214CB0-FE02-4571-8AEF-20400CA6B16A}" srcOrd="1" destOrd="0" presId="urn:microsoft.com/office/officeart/2005/8/layout/process3"/>
    <dgm:cxn modelId="{AAD3274A-1966-49E0-9218-4A36637C038F}" type="presOf" srcId="{F01379DB-86CA-47A6-8317-EB7F787478FF}" destId="{8CF02825-C2A5-4D22-B407-7D95C75F8D8B}" srcOrd="0" destOrd="2" presId="urn:microsoft.com/office/officeart/2005/8/layout/process3"/>
    <dgm:cxn modelId="{6D16AEF0-C5C9-4764-A4DD-169D09EB65C1}" srcId="{88B30C4C-6D80-47FF-9E0E-2370F53B061B}" destId="{B270F17C-20F3-483E-AE09-C7F125E1A765}" srcOrd="0" destOrd="0" parTransId="{C441E7E3-426A-44F5-9FBE-05DCE3D9CE34}" sibTransId="{596F06BA-BB2F-4A6A-AD83-E6D7C1604743}"/>
    <dgm:cxn modelId="{81F234B3-2324-423D-8297-E07D9196C0DE}" type="presOf" srcId="{07C6F80B-7758-4910-915C-C45C3617B787}" destId="{8CF02825-C2A5-4D22-B407-7D95C75F8D8B}" srcOrd="0" destOrd="1" presId="urn:microsoft.com/office/officeart/2005/8/layout/process3"/>
    <dgm:cxn modelId="{E3709978-995B-4056-963C-3F37D714A4AB}" type="presOf" srcId="{1683E9E7-FA64-439A-9EA8-FDC6F7A2EBAB}" destId="{276E6989-1960-4938-B192-09F164942353}" srcOrd="0" destOrd="3" presId="urn:microsoft.com/office/officeart/2005/8/layout/process3"/>
    <dgm:cxn modelId="{52652A15-3CC5-4FC7-BBF0-C0A6F855E9D2}" type="presOf" srcId="{0674F89E-C8D1-4E2F-B176-05472A480118}" destId="{0F4A00B0-D7DE-46E9-A0D5-9515E8B8F6C3}" srcOrd="0" destOrd="0" presId="urn:microsoft.com/office/officeart/2005/8/layout/process3"/>
    <dgm:cxn modelId="{F24BEADD-F91F-456D-B5FE-C8B5608A243F}" type="presParOf" srcId="{1391AD55-9F53-4B71-A4B6-1D0591BA6785}" destId="{49ED420A-2288-4BA0-8D2B-8C40EDECE85D}" srcOrd="0" destOrd="0" presId="urn:microsoft.com/office/officeart/2005/8/layout/process3"/>
    <dgm:cxn modelId="{9F412DA7-3FFA-4E80-965F-F01548167653}" type="presParOf" srcId="{49ED420A-2288-4BA0-8D2B-8C40EDECE85D}" destId="{BC9BDF7A-BB0D-4A98-B224-4CC6714299FF}" srcOrd="0" destOrd="0" presId="urn:microsoft.com/office/officeart/2005/8/layout/process3"/>
    <dgm:cxn modelId="{1F1B183C-4544-4ECF-AA6C-637D21A9AA9C}" type="presParOf" srcId="{49ED420A-2288-4BA0-8D2B-8C40EDECE85D}" destId="{88C58D50-F020-45EA-8087-3D7B9B5BC0A6}" srcOrd="1" destOrd="0" presId="urn:microsoft.com/office/officeart/2005/8/layout/process3"/>
    <dgm:cxn modelId="{BC02CDB9-5A1D-42CE-B122-C53063AC399F}" type="presParOf" srcId="{49ED420A-2288-4BA0-8D2B-8C40EDECE85D}" destId="{8CF02825-C2A5-4D22-B407-7D95C75F8D8B}" srcOrd="2" destOrd="0" presId="urn:microsoft.com/office/officeart/2005/8/layout/process3"/>
    <dgm:cxn modelId="{C4E0AFDC-F357-4A5F-A4B9-3C78AB9BF702}" type="presParOf" srcId="{1391AD55-9F53-4B71-A4B6-1D0591BA6785}" destId="{AE09A993-2587-46E9-A04C-6D33C354E67E}" srcOrd="1" destOrd="0" presId="urn:microsoft.com/office/officeart/2005/8/layout/process3"/>
    <dgm:cxn modelId="{5E58D576-05FB-466E-B5E6-EE2E35867284}" type="presParOf" srcId="{AE09A993-2587-46E9-A04C-6D33C354E67E}" destId="{44214CB0-FE02-4571-8AEF-20400CA6B16A}" srcOrd="0" destOrd="0" presId="urn:microsoft.com/office/officeart/2005/8/layout/process3"/>
    <dgm:cxn modelId="{FEFE3170-A98D-4E49-BA9A-47D06B2822BD}" type="presParOf" srcId="{1391AD55-9F53-4B71-A4B6-1D0591BA6785}" destId="{1D3EDD2E-68D4-483F-BC88-FCEAC7DD55C9}" srcOrd="2" destOrd="0" presId="urn:microsoft.com/office/officeart/2005/8/layout/process3"/>
    <dgm:cxn modelId="{76F5A4D5-E252-4078-9F59-90CAC2750829}" type="presParOf" srcId="{1D3EDD2E-68D4-483F-BC88-FCEAC7DD55C9}" destId="{A6B18017-D5BF-4BD5-B193-CB3AC94BF381}" srcOrd="0" destOrd="0" presId="urn:microsoft.com/office/officeart/2005/8/layout/process3"/>
    <dgm:cxn modelId="{C8CE1AA3-01BF-4EFD-AEC4-A7C8E7D085A5}" type="presParOf" srcId="{1D3EDD2E-68D4-483F-BC88-FCEAC7DD55C9}" destId="{82DE9479-9D1B-44B5-B7A3-7FD9B6A98AC6}" srcOrd="1" destOrd="0" presId="urn:microsoft.com/office/officeart/2005/8/layout/process3"/>
    <dgm:cxn modelId="{10A6D877-B8EF-47CD-8616-D1AB321A3C55}" type="presParOf" srcId="{1D3EDD2E-68D4-483F-BC88-FCEAC7DD55C9}" destId="{0F4A00B0-D7DE-46E9-A0D5-9515E8B8F6C3}" srcOrd="2" destOrd="0" presId="urn:microsoft.com/office/officeart/2005/8/layout/process3"/>
    <dgm:cxn modelId="{5B061B95-DC9F-4557-9EC6-336FBB09DB99}" type="presParOf" srcId="{1391AD55-9F53-4B71-A4B6-1D0591BA6785}" destId="{82BB1835-8CEA-4BDC-851C-20B639791B27}" srcOrd="3" destOrd="0" presId="urn:microsoft.com/office/officeart/2005/8/layout/process3"/>
    <dgm:cxn modelId="{26FF0B78-45AA-4EB9-AB76-9F590EC57351}" type="presParOf" srcId="{82BB1835-8CEA-4BDC-851C-20B639791B27}" destId="{72747C2E-362E-45BA-9655-A636777C23DB}" srcOrd="0" destOrd="0" presId="urn:microsoft.com/office/officeart/2005/8/layout/process3"/>
    <dgm:cxn modelId="{ECB47A07-38CA-4D04-BB59-AE9E28A06C84}" type="presParOf" srcId="{1391AD55-9F53-4B71-A4B6-1D0591BA6785}" destId="{4822E302-BF6B-434C-8F3F-826D47EAF035}" srcOrd="4" destOrd="0" presId="urn:microsoft.com/office/officeart/2005/8/layout/process3"/>
    <dgm:cxn modelId="{610D7FDA-4F28-4235-AB3B-BC23FE34BBC6}" type="presParOf" srcId="{4822E302-BF6B-434C-8F3F-826D47EAF035}" destId="{841FDC53-8228-4AF1-A156-4C0ADC91FD5A}" srcOrd="0" destOrd="0" presId="urn:microsoft.com/office/officeart/2005/8/layout/process3"/>
    <dgm:cxn modelId="{668F6E37-3959-4569-9C0D-2D9E0186B288}" type="presParOf" srcId="{4822E302-BF6B-434C-8F3F-826D47EAF035}" destId="{1E284E20-F91D-442A-8E16-02658B576DC3}" srcOrd="1" destOrd="0" presId="urn:microsoft.com/office/officeart/2005/8/layout/process3"/>
    <dgm:cxn modelId="{C6D378F6-57AE-48BE-8157-F1E3AC912AA3}" type="presParOf" srcId="{4822E302-BF6B-434C-8F3F-826D47EAF035}" destId="{276E6989-1960-4938-B192-09F16494235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2AAF1-8108-4896-84CE-362E3147504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9F83E8F-8687-4D76-8C90-F3D13B4C43BE}">
      <dgm:prSet phldrT="[文字]"/>
      <dgm:spPr/>
      <dgm:t>
        <a:bodyPr/>
        <a:lstStyle/>
        <a:p>
          <a:r>
            <a:rPr lang="zh-TW" altLang="en-US" dirty="0" smtClean="0"/>
            <a:t>反思一</a:t>
          </a:r>
          <a:endParaRPr lang="zh-TW" altLang="en-US" dirty="0"/>
        </a:p>
      </dgm:t>
    </dgm:pt>
    <dgm:pt modelId="{5FEF8F9F-6D75-4C3E-81FB-91247DE2E495}" type="parTrans" cxnId="{E8B952EB-A938-442E-8E8C-6069FA1615B5}">
      <dgm:prSet/>
      <dgm:spPr/>
      <dgm:t>
        <a:bodyPr/>
        <a:lstStyle/>
        <a:p>
          <a:endParaRPr lang="zh-TW" altLang="en-US"/>
        </a:p>
      </dgm:t>
    </dgm:pt>
    <dgm:pt modelId="{FE37651F-3E15-4608-981F-492F24CA7675}" type="sibTrans" cxnId="{E8B952EB-A938-442E-8E8C-6069FA1615B5}">
      <dgm:prSet/>
      <dgm:spPr/>
      <dgm:t>
        <a:bodyPr/>
        <a:lstStyle/>
        <a:p>
          <a:endParaRPr lang="zh-TW" altLang="en-US"/>
        </a:p>
      </dgm:t>
    </dgm:pt>
    <dgm:pt modelId="{6A90830F-3D05-4064-8143-6F21B663C9A7}">
      <dgm:prSet phldrT="[文字]"/>
      <dgm:spPr/>
      <dgm:t>
        <a:bodyPr/>
        <a:lstStyle/>
        <a:p>
          <a:r>
            <a:rPr lang="zh-TW" altLang="en-US" dirty="0" smtClean="0"/>
            <a:t>我們沒有辦法準確地知道每個地點移動的時間。</a:t>
          </a:r>
          <a:endParaRPr lang="zh-TW" altLang="en-US" dirty="0"/>
        </a:p>
      </dgm:t>
    </dgm:pt>
    <dgm:pt modelId="{F775DCCC-16E0-4994-97A9-F626F3558C53}" type="parTrans" cxnId="{997C8943-34C2-4907-87B1-DEAC0E1F7EFB}">
      <dgm:prSet/>
      <dgm:spPr/>
      <dgm:t>
        <a:bodyPr/>
        <a:lstStyle/>
        <a:p>
          <a:endParaRPr lang="zh-TW" altLang="en-US"/>
        </a:p>
      </dgm:t>
    </dgm:pt>
    <dgm:pt modelId="{02194652-BA27-4AED-A461-14FF97CF94B5}" type="sibTrans" cxnId="{997C8943-34C2-4907-87B1-DEAC0E1F7EFB}">
      <dgm:prSet/>
      <dgm:spPr/>
      <dgm:t>
        <a:bodyPr/>
        <a:lstStyle/>
        <a:p>
          <a:endParaRPr lang="zh-TW" altLang="en-US"/>
        </a:p>
      </dgm:t>
    </dgm:pt>
    <dgm:pt modelId="{5A8FA08E-7948-45B2-85F7-27C64577F8A3}">
      <dgm:prSet phldrT="[文字]"/>
      <dgm:spPr/>
      <dgm:t>
        <a:bodyPr/>
        <a:lstStyle/>
        <a:p>
          <a:r>
            <a:rPr lang="zh-TW" altLang="en-US" dirty="0" smtClean="0"/>
            <a:t>反思二</a:t>
          </a:r>
          <a:endParaRPr lang="zh-TW" altLang="en-US" dirty="0"/>
        </a:p>
      </dgm:t>
    </dgm:pt>
    <dgm:pt modelId="{26BF0FCC-9E3C-4D75-9988-7EC53D6B0B96}" type="parTrans" cxnId="{9DB6EF73-7EE1-42D2-B17D-931E6DEB30C6}">
      <dgm:prSet/>
      <dgm:spPr/>
      <dgm:t>
        <a:bodyPr/>
        <a:lstStyle/>
        <a:p>
          <a:endParaRPr lang="zh-TW" altLang="en-US"/>
        </a:p>
      </dgm:t>
    </dgm:pt>
    <dgm:pt modelId="{09CAA3BE-50B3-4988-A146-3797A16353FF}" type="sibTrans" cxnId="{9DB6EF73-7EE1-42D2-B17D-931E6DEB30C6}">
      <dgm:prSet/>
      <dgm:spPr/>
      <dgm:t>
        <a:bodyPr/>
        <a:lstStyle/>
        <a:p>
          <a:endParaRPr lang="zh-TW" altLang="en-US"/>
        </a:p>
      </dgm:t>
    </dgm:pt>
    <dgm:pt modelId="{7BD766B7-C0F8-4CAF-BD42-72BDD89D8B0A}">
      <dgm:prSet phldrT="[文字]"/>
      <dgm:spPr/>
      <dgm:t>
        <a:bodyPr/>
        <a:lstStyle/>
        <a:p>
          <a:r>
            <a:rPr lang="zh-TW" altLang="en-US" dirty="0" smtClean="0"/>
            <a:t>各地點的路線流暢度？</a:t>
          </a:r>
          <a:endParaRPr lang="zh-TW" altLang="en-US" dirty="0"/>
        </a:p>
      </dgm:t>
    </dgm:pt>
    <dgm:pt modelId="{64840C41-C81A-419B-823E-206B5333B682}" type="parTrans" cxnId="{6DFB5A5B-9A4F-47F5-8915-F77AFA5790EA}">
      <dgm:prSet/>
      <dgm:spPr/>
      <dgm:t>
        <a:bodyPr/>
        <a:lstStyle/>
        <a:p>
          <a:endParaRPr lang="zh-TW" altLang="en-US"/>
        </a:p>
      </dgm:t>
    </dgm:pt>
    <dgm:pt modelId="{1B9C1D1C-5CE9-463A-A144-3D177EFB2E4B}" type="sibTrans" cxnId="{6DFB5A5B-9A4F-47F5-8915-F77AFA5790EA}">
      <dgm:prSet/>
      <dgm:spPr/>
      <dgm:t>
        <a:bodyPr/>
        <a:lstStyle/>
        <a:p>
          <a:endParaRPr lang="zh-TW" altLang="en-US"/>
        </a:p>
      </dgm:t>
    </dgm:pt>
    <dgm:pt modelId="{77AC2281-F6A8-4DDC-82FC-DA2CDCC21BB2}">
      <dgm:prSet phldrT="[文字]"/>
      <dgm:spPr/>
      <dgm:t>
        <a:bodyPr/>
        <a:lstStyle/>
        <a:p>
          <a:r>
            <a:rPr lang="zh-TW" altLang="en-US" dirty="0" smtClean="0"/>
            <a:t>反思三</a:t>
          </a:r>
          <a:endParaRPr lang="zh-TW" altLang="en-US" dirty="0"/>
        </a:p>
      </dgm:t>
    </dgm:pt>
    <dgm:pt modelId="{72701F25-918D-4E8F-8A2F-AE822365881E}" type="parTrans" cxnId="{E6F228A3-A402-4788-87B7-D03B73CFF07F}">
      <dgm:prSet/>
      <dgm:spPr/>
      <dgm:t>
        <a:bodyPr/>
        <a:lstStyle/>
        <a:p>
          <a:endParaRPr lang="zh-TW" altLang="en-US"/>
        </a:p>
      </dgm:t>
    </dgm:pt>
    <dgm:pt modelId="{FF160E73-6316-4B84-8EF9-297C524DB70A}" type="sibTrans" cxnId="{E6F228A3-A402-4788-87B7-D03B73CFF07F}">
      <dgm:prSet/>
      <dgm:spPr/>
      <dgm:t>
        <a:bodyPr/>
        <a:lstStyle/>
        <a:p>
          <a:endParaRPr lang="zh-TW" altLang="en-US"/>
        </a:p>
      </dgm:t>
    </dgm:pt>
    <dgm:pt modelId="{37FCE63D-7786-44BD-A992-3F0A6B3D3B9E}">
      <dgm:prSet phldrT="[文字]"/>
      <dgm:spPr/>
      <dgm:t>
        <a:bodyPr/>
        <a:lstStyle/>
        <a:p>
          <a:r>
            <a:rPr lang="zh-TW" altLang="en-US" dirty="0" smtClean="0"/>
            <a:t>交通方式是否還有別的可行性？</a:t>
          </a:r>
          <a:endParaRPr lang="zh-TW" altLang="en-US" dirty="0"/>
        </a:p>
      </dgm:t>
    </dgm:pt>
    <dgm:pt modelId="{7EDC9816-BA02-4218-B338-5F990F49AAEB}" type="parTrans" cxnId="{E44578B7-18B3-4EE8-982A-994DBAC6460B}">
      <dgm:prSet/>
      <dgm:spPr/>
      <dgm:t>
        <a:bodyPr/>
        <a:lstStyle/>
        <a:p>
          <a:endParaRPr lang="zh-TW" altLang="en-US"/>
        </a:p>
      </dgm:t>
    </dgm:pt>
    <dgm:pt modelId="{DA4F8962-84B2-4694-8B4B-F2AB262E0D3C}" type="sibTrans" cxnId="{E44578B7-18B3-4EE8-982A-994DBAC6460B}">
      <dgm:prSet/>
      <dgm:spPr/>
      <dgm:t>
        <a:bodyPr/>
        <a:lstStyle/>
        <a:p>
          <a:endParaRPr lang="zh-TW" altLang="en-US"/>
        </a:p>
      </dgm:t>
    </dgm:pt>
    <dgm:pt modelId="{717C6D99-8640-4854-A7E1-6349CC68CBCD}" type="pres">
      <dgm:prSet presAssocID="{FCF2AAF1-8108-4896-84CE-362E314750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D9A1C8-64AC-45BC-930A-F85D8E179740}" type="pres">
      <dgm:prSet presAssocID="{D9F83E8F-8687-4D76-8C90-F3D13B4C43BE}" presName="composite" presStyleCnt="0"/>
      <dgm:spPr/>
    </dgm:pt>
    <dgm:pt modelId="{7D75CCB5-7745-4509-87C0-A3CF9529C9B3}" type="pres">
      <dgm:prSet presAssocID="{D9F83E8F-8687-4D76-8C90-F3D13B4C43B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4BBF2C-3A33-446B-BBC6-917EC2506F52}" type="pres">
      <dgm:prSet presAssocID="{D9F83E8F-8687-4D76-8C90-F3D13B4C43BE}" presName="parSh" presStyleLbl="node1" presStyleIdx="0" presStyleCnt="3" custLinFactNeighborX="4205" custLinFactNeighborY="-81329"/>
      <dgm:spPr/>
      <dgm:t>
        <a:bodyPr/>
        <a:lstStyle/>
        <a:p>
          <a:endParaRPr lang="zh-TW" altLang="en-US"/>
        </a:p>
      </dgm:t>
    </dgm:pt>
    <dgm:pt modelId="{A5535655-F251-4AB5-B8B1-B1E4F9D4B1D4}" type="pres">
      <dgm:prSet presAssocID="{D9F83E8F-8687-4D76-8C90-F3D13B4C43BE}" presName="desTx" presStyleLbl="fgAcc1" presStyleIdx="0" presStyleCnt="3" custScaleX="90413" custScaleY="1081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BF4DF6-5862-417E-8825-35D55EC64A59}" type="pres">
      <dgm:prSet presAssocID="{FE37651F-3E15-4608-981F-492F24CA7675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2FAADE6-A54E-4336-A2B5-131D8AF0C01E}" type="pres">
      <dgm:prSet presAssocID="{FE37651F-3E15-4608-981F-492F24CA7675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10305EE5-AA46-4CF6-B171-17969945B431}" type="pres">
      <dgm:prSet presAssocID="{5A8FA08E-7948-45B2-85F7-27C64577F8A3}" presName="composite" presStyleCnt="0"/>
      <dgm:spPr/>
    </dgm:pt>
    <dgm:pt modelId="{4D9B0BA9-4C39-4B37-8885-6C8058896EC6}" type="pres">
      <dgm:prSet presAssocID="{5A8FA08E-7948-45B2-85F7-27C64577F8A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D1F86F-48F3-4E93-A4B6-7AD588854438}" type="pres">
      <dgm:prSet presAssocID="{5A8FA08E-7948-45B2-85F7-27C64577F8A3}" presName="parSh" presStyleLbl="node1" presStyleIdx="1" presStyleCnt="3" custLinFactNeighborX="-1666" custLinFactNeighborY="-81329"/>
      <dgm:spPr/>
      <dgm:t>
        <a:bodyPr/>
        <a:lstStyle/>
        <a:p>
          <a:endParaRPr lang="zh-TW" altLang="en-US"/>
        </a:p>
      </dgm:t>
    </dgm:pt>
    <dgm:pt modelId="{4BA855D2-9E36-4311-9CEB-C8046AA06955}" type="pres">
      <dgm:prSet presAssocID="{5A8FA08E-7948-45B2-85F7-27C64577F8A3}" presName="desTx" presStyleLbl="fgAcc1" presStyleIdx="1" presStyleCnt="3" custScaleX="101816" custScaleY="1035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00F30B-CE68-4DE5-8266-39EA83D5FCAE}" type="pres">
      <dgm:prSet presAssocID="{09CAA3BE-50B3-4988-A146-3797A16353FF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49A0D94D-919E-4937-8E0C-5B8C6C45A6E3}" type="pres">
      <dgm:prSet presAssocID="{09CAA3BE-50B3-4988-A146-3797A16353FF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33F64206-D53B-4294-B433-6F1ECE3ED578}" type="pres">
      <dgm:prSet presAssocID="{77AC2281-F6A8-4DDC-82FC-DA2CDCC21BB2}" presName="composite" presStyleCnt="0"/>
      <dgm:spPr/>
    </dgm:pt>
    <dgm:pt modelId="{87CCE5B3-05FD-4444-ACF1-8E3F26AE787D}" type="pres">
      <dgm:prSet presAssocID="{77AC2281-F6A8-4DDC-82FC-DA2CDCC21BB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30079C-87C8-4C38-AAB4-6F693E99055B}" type="pres">
      <dgm:prSet presAssocID="{77AC2281-F6A8-4DDC-82FC-DA2CDCC21BB2}" presName="parSh" presStyleLbl="node1" presStyleIdx="2" presStyleCnt="3" custLinFactNeighborX="201" custLinFactNeighborY="-81329"/>
      <dgm:spPr/>
      <dgm:t>
        <a:bodyPr/>
        <a:lstStyle/>
        <a:p>
          <a:endParaRPr lang="zh-TW" altLang="en-US"/>
        </a:p>
      </dgm:t>
    </dgm:pt>
    <dgm:pt modelId="{A5FEF85C-0599-47B3-857C-087068325E77}" type="pres">
      <dgm:prSet presAssocID="{77AC2281-F6A8-4DDC-82FC-DA2CDCC21BB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44578B7-18B3-4EE8-982A-994DBAC6460B}" srcId="{77AC2281-F6A8-4DDC-82FC-DA2CDCC21BB2}" destId="{37FCE63D-7786-44BD-A992-3F0A6B3D3B9E}" srcOrd="0" destOrd="0" parTransId="{7EDC9816-BA02-4218-B338-5F990F49AAEB}" sibTransId="{DA4F8962-84B2-4694-8B4B-F2AB262E0D3C}"/>
    <dgm:cxn modelId="{997C8943-34C2-4907-87B1-DEAC0E1F7EFB}" srcId="{D9F83E8F-8687-4D76-8C90-F3D13B4C43BE}" destId="{6A90830F-3D05-4064-8143-6F21B663C9A7}" srcOrd="0" destOrd="0" parTransId="{F775DCCC-16E0-4994-97A9-F626F3558C53}" sibTransId="{02194652-BA27-4AED-A461-14FF97CF94B5}"/>
    <dgm:cxn modelId="{F8331928-8EAF-4857-A3CE-7348FC91F412}" type="presOf" srcId="{5A8FA08E-7948-45B2-85F7-27C64577F8A3}" destId="{10D1F86F-48F3-4E93-A4B6-7AD588854438}" srcOrd="1" destOrd="0" presId="urn:microsoft.com/office/officeart/2005/8/layout/process3"/>
    <dgm:cxn modelId="{949FFA99-B506-44BA-BF57-496AC4CECFB6}" type="presOf" srcId="{09CAA3BE-50B3-4988-A146-3797A16353FF}" destId="{49A0D94D-919E-4937-8E0C-5B8C6C45A6E3}" srcOrd="1" destOrd="0" presId="urn:microsoft.com/office/officeart/2005/8/layout/process3"/>
    <dgm:cxn modelId="{60EE012C-5A64-45E4-9151-93EF341EF2FD}" type="presOf" srcId="{6A90830F-3D05-4064-8143-6F21B663C9A7}" destId="{A5535655-F251-4AB5-B8B1-B1E4F9D4B1D4}" srcOrd="0" destOrd="0" presId="urn:microsoft.com/office/officeart/2005/8/layout/process3"/>
    <dgm:cxn modelId="{9DB6EF73-7EE1-42D2-B17D-931E6DEB30C6}" srcId="{FCF2AAF1-8108-4896-84CE-362E31475049}" destId="{5A8FA08E-7948-45B2-85F7-27C64577F8A3}" srcOrd="1" destOrd="0" parTransId="{26BF0FCC-9E3C-4D75-9988-7EC53D6B0B96}" sibTransId="{09CAA3BE-50B3-4988-A146-3797A16353FF}"/>
    <dgm:cxn modelId="{82A2D591-674E-4D58-8000-50BFB4F3C6BD}" type="presOf" srcId="{5A8FA08E-7948-45B2-85F7-27C64577F8A3}" destId="{4D9B0BA9-4C39-4B37-8885-6C8058896EC6}" srcOrd="0" destOrd="0" presId="urn:microsoft.com/office/officeart/2005/8/layout/process3"/>
    <dgm:cxn modelId="{37BD9A12-A491-43B2-95C2-C3B7A5591CFE}" type="presOf" srcId="{09CAA3BE-50B3-4988-A146-3797A16353FF}" destId="{2E00F30B-CE68-4DE5-8266-39EA83D5FCAE}" srcOrd="0" destOrd="0" presId="urn:microsoft.com/office/officeart/2005/8/layout/process3"/>
    <dgm:cxn modelId="{E8B952EB-A938-442E-8E8C-6069FA1615B5}" srcId="{FCF2AAF1-8108-4896-84CE-362E31475049}" destId="{D9F83E8F-8687-4D76-8C90-F3D13B4C43BE}" srcOrd="0" destOrd="0" parTransId="{5FEF8F9F-6D75-4C3E-81FB-91247DE2E495}" sibTransId="{FE37651F-3E15-4608-981F-492F24CA7675}"/>
    <dgm:cxn modelId="{EB2F6FD3-EF6B-48CD-ADA6-7A73602D38D6}" type="presOf" srcId="{7BD766B7-C0F8-4CAF-BD42-72BDD89D8B0A}" destId="{4BA855D2-9E36-4311-9CEB-C8046AA06955}" srcOrd="0" destOrd="0" presId="urn:microsoft.com/office/officeart/2005/8/layout/process3"/>
    <dgm:cxn modelId="{BA45330B-9C24-4C0A-8CA2-38C605FDE2D4}" type="presOf" srcId="{FCF2AAF1-8108-4896-84CE-362E31475049}" destId="{717C6D99-8640-4854-A7E1-6349CC68CBCD}" srcOrd="0" destOrd="0" presId="urn:microsoft.com/office/officeart/2005/8/layout/process3"/>
    <dgm:cxn modelId="{EE16CA20-421D-4C49-88EA-65A88AFC5E28}" type="presOf" srcId="{77AC2281-F6A8-4DDC-82FC-DA2CDCC21BB2}" destId="{87CCE5B3-05FD-4444-ACF1-8E3F26AE787D}" srcOrd="0" destOrd="0" presId="urn:microsoft.com/office/officeart/2005/8/layout/process3"/>
    <dgm:cxn modelId="{4EB74FBB-137B-4530-8152-6DF758CE9F03}" type="presOf" srcId="{77AC2281-F6A8-4DDC-82FC-DA2CDCC21BB2}" destId="{C230079C-87C8-4C38-AAB4-6F693E99055B}" srcOrd="1" destOrd="0" presId="urn:microsoft.com/office/officeart/2005/8/layout/process3"/>
    <dgm:cxn modelId="{E6F228A3-A402-4788-87B7-D03B73CFF07F}" srcId="{FCF2AAF1-8108-4896-84CE-362E31475049}" destId="{77AC2281-F6A8-4DDC-82FC-DA2CDCC21BB2}" srcOrd="2" destOrd="0" parTransId="{72701F25-918D-4E8F-8A2F-AE822365881E}" sibTransId="{FF160E73-6316-4B84-8EF9-297C524DB70A}"/>
    <dgm:cxn modelId="{8150C5D7-176E-4E79-9586-C8CBEDFA53B9}" type="presOf" srcId="{D9F83E8F-8687-4D76-8C90-F3D13B4C43BE}" destId="{1F4BBF2C-3A33-446B-BBC6-917EC2506F52}" srcOrd="1" destOrd="0" presId="urn:microsoft.com/office/officeart/2005/8/layout/process3"/>
    <dgm:cxn modelId="{EE782C93-7531-4A6F-BCDE-2409E934C4A5}" type="presOf" srcId="{37FCE63D-7786-44BD-A992-3F0A6B3D3B9E}" destId="{A5FEF85C-0599-47B3-857C-087068325E77}" srcOrd="0" destOrd="0" presId="urn:microsoft.com/office/officeart/2005/8/layout/process3"/>
    <dgm:cxn modelId="{322AC73A-0310-4EFF-876C-7455FC458DEA}" type="presOf" srcId="{FE37651F-3E15-4608-981F-492F24CA7675}" destId="{52FAADE6-A54E-4336-A2B5-131D8AF0C01E}" srcOrd="1" destOrd="0" presId="urn:microsoft.com/office/officeart/2005/8/layout/process3"/>
    <dgm:cxn modelId="{6DFB5A5B-9A4F-47F5-8915-F77AFA5790EA}" srcId="{5A8FA08E-7948-45B2-85F7-27C64577F8A3}" destId="{7BD766B7-C0F8-4CAF-BD42-72BDD89D8B0A}" srcOrd="0" destOrd="0" parTransId="{64840C41-C81A-419B-823E-206B5333B682}" sibTransId="{1B9C1D1C-5CE9-463A-A144-3D177EFB2E4B}"/>
    <dgm:cxn modelId="{084206B2-DC28-47EA-BB1D-B665B4CEA405}" type="presOf" srcId="{FE37651F-3E15-4608-981F-492F24CA7675}" destId="{DDBF4DF6-5862-417E-8825-35D55EC64A59}" srcOrd="0" destOrd="0" presId="urn:microsoft.com/office/officeart/2005/8/layout/process3"/>
    <dgm:cxn modelId="{742980E1-04EA-431E-9725-2A247A7D0E3B}" type="presOf" srcId="{D9F83E8F-8687-4D76-8C90-F3D13B4C43BE}" destId="{7D75CCB5-7745-4509-87C0-A3CF9529C9B3}" srcOrd="0" destOrd="0" presId="urn:microsoft.com/office/officeart/2005/8/layout/process3"/>
    <dgm:cxn modelId="{CD95EA5E-7C18-413A-AAA0-DC76C9F6B9F6}" type="presParOf" srcId="{717C6D99-8640-4854-A7E1-6349CC68CBCD}" destId="{62D9A1C8-64AC-45BC-930A-F85D8E179740}" srcOrd="0" destOrd="0" presId="urn:microsoft.com/office/officeart/2005/8/layout/process3"/>
    <dgm:cxn modelId="{15070E5E-8CAD-46A0-BD37-698C3911E985}" type="presParOf" srcId="{62D9A1C8-64AC-45BC-930A-F85D8E179740}" destId="{7D75CCB5-7745-4509-87C0-A3CF9529C9B3}" srcOrd="0" destOrd="0" presId="urn:microsoft.com/office/officeart/2005/8/layout/process3"/>
    <dgm:cxn modelId="{C002CA69-50D5-4932-8DD8-8D5FB17122AC}" type="presParOf" srcId="{62D9A1C8-64AC-45BC-930A-F85D8E179740}" destId="{1F4BBF2C-3A33-446B-BBC6-917EC2506F52}" srcOrd="1" destOrd="0" presId="urn:microsoft.com/office/officeart/2005/8/layout/process3"/>
    <dgm:cxn modelId="{944DFD09-D6A4-4D3D-9B37-0C6D0229CABD}" type="presParOf" srcId="{62D9A1C8-64AC-45BC-930A-F85D8E179740}" destId="{A5535655-F251-4AB5-B8B1-B1E4F9D4B1D4}" srcOrd="2" destOrd="0" presId="urn:microsoft.com/office/officeart/2005/8/layout/process3"/>
    <dgm:cxn modelId="{7EC9A0F6-BDE5-47D4-B0BB-530A0F345797}" type="presParOf" srcId="{717C6D99-8640-4854-A7E1-6349CC68CBCD}" destId="{DDBF4DF6-5862-417E-8825-35D55EC64A59}" srcOrd="1" destOrd="0" presId="urn:microsoft.com/office/officeart/2005/8/layout/process3"/>
    <dgm:cxn modelId="{F96EFCC2-BD4A-44FA-838B-DB4E56001221}" type="presParOf" srcId="{DDBF4DF6-5862-417E-8825-35D55EC64A59}" destId="{52FAADE6-A54E-4336-A2B5-131D8AF0C01E}" srcOrd="0" destOrd="0" presId="urn:microsoft.com/office/officeart/2005/8/layout/process3"/>
    <dgm:cxn modelId="{5FB67ED5-A090-4D36-AF10-43C410ADC1D4}" type="presParOf" srcId="{717C6D99-8640-4854-A7E1-6349CC68CBCD}" destId="{10305EE5-AA46-4CF6-B171-17969945B431}" srcOrd="2" destOrd="0" presId="urn:microsoft.com/office/officeart/2005/8/layout/process3"/>
    <dgm:cxn modelId="{1D4EFC04-0BC8-46EE-9A05-F4C67C2460B7}" type="presParOf" srcId="{10305EE5-AA46-4CF6-B171-17969945B431}" destId="{4D9B0BA9-4C39-4B37-8885-6C8058896EC6}" srcOrd="0" destOrd="0" presId="urn:microsoft.com/office/officeart/2005/8/layout/process3"/>
    <dgm:cxn modelId="{F0B07573-0D44-4F93-ADCF-FE85FF07D9ED}" type="presParOf" srcId="{10305EE5-AA46-4CF6-B171-17969945B431}" destId="{10D1F86F-48F3-4E93-A4B6-7AD588854438}" srcOrd="1" destOrd="0" presId="urn:microsoft.com/office/officeart/2005/8/layout/process3"/>
    <dgm:cxn modelId="{CED5C25C-9A2E-49EC-A003-2FDB07F1E8CD}" type="presParOf" srcId="{10305EE5-AA46-4CF6-B171-17969945B431}" destId="{4BA855D2-9E36-4311-9CEB-C8046AA06955}" srcOrd="2" destOrd="0" presId="urn:microsoft.com/office/officeart/2005/8/layout/process3"/>
    <dgm:cxn modelId="{AA67893D-AA48-4F2E-9978-E041495DDE32}" type="presParOf" srcId="{717C6D99-8640-4854-A7E1-6349CC68CBCD}" destId="{2E00F30B-CE68-4DE5-8266-39EA83D5FCAE}" srcOrd="3" destOrd="0" presId="urn:microsoft.com/office/officeart/2005/8/layout/process3"/>
    <dgm:cxn modelId="{B1751135-CBD4-420E-8162-551F3F3AB552}" type="presParOf" srcId="{2E00F30B-CE68-4DE5-8266-39EA83D5FCAE}" destId="{49A0D94D-919E-4937-8E0C-5B8C6C45A6E3}" srcOrd="0" destOrd="0" presId="urn:microsoft.com/office/officeart/2005/8/layout/process3"/>
    <dgm:cxn modelId="{EF2A9AB5-5562-4A4C-92D2-17687C746FD4}" type="presParOf" srcId="{717C6D99-8640-4854-A7E1-6349CC68CBCD}" destId="{33F64206-D53B-4294-B433-6F1ECE3ED578}" srcOrd="4" destOrd="0" presId="urn:microsoft.com/office/officeart/2005/8/layout/process3"/>
    <dgm:cxn modelId="{103F06F8-68AD-453F-ADEF-3A5A887A838C}" type="presParOf" srcId="{33F64206-D53B-4294-B433-6F1ECE3ED578}" destId="{87CCE5B3-05FD-4444-ACF1-8E3F26AE787D}" srcOrd="0" destOrd="0" presId="urn:microsoft.com/office/officeart/2005/8/layout/process3"/>
    <dgm:cxn modelId="{3868CD8D-A9DD-4580-953F-4254E0B14CFC}" type="presParOf" srcId="{33F64206-D53B-4294-B433-6F1ECE3ED578}" destId="{C230079C-87C8-4C38-AAB4-6F693E99055B}" srcOrd="1" destOrd="0" presId="urn:microsoft.com/office/officeart/2005/8/layout/process3"/>
    <dgm:cxn modelId="{FCD29DBC-E4AF-437C-838E-B424C2851858}" type="presParOf" srcId="{33F64206-D53B-4294-B433-6F1ECE3ED578}" destId="{A5FEF85C-0599-47B3-857C-087068325E7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E42DC4-1E04-4D01-8B70-E9B5DA1FE6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23F75D7-2ABB-49C5-908D-C39DCBF34664}">
      <dgm:prSet phldrT="[文字]"/>
      <dgm:spPr/>
      <dgm:t>
        <a:bodyPr/>
        <a:lstStyle/>
        <a:p>
          <a:r>
            <a:rPr lang="zh-TW" altLang="en-US" dirty="0" smtClean="0"/>
            <a:t>發現問題</a:t>
          </a:r>
          <a:endParaRPr lang="zh-TW" altLang="en-US" dirty="0"/>
        </a:p>
      </dgm:t>
    </dgm:pt>
    <dgm:pt modelId="{3BA96641-71D7-490D-B97F-92B866C85278}" type="parTrans" cxnId="{78D17B8E-EDD2-46E4-A185-29E369F0A5AE}">
      <dgm:prSet/>
      <dgm:spPr/>
      <dgm:t>
        <a:bodyPr/>
        <a:lstStyle/>
        <a:p>
          <a:endParaRPr lang="zh-TW" altLang="en-US"/>
        </a:p>
      </dgm:t>
    </dgm:pt>
    <dgm:pt modelId="{051F29D1-9E9B-4B09-AFC9-FA28D0ADA1A9}" type="sibTrans" cxnId="{78D17B8E-EDD2-46E4-A185-29E369F0A5AE}">
      <dgm:prSet/>
      <dgm:spPr/>
      <dgm:t>
        <a:bodyPr/>
        <a:lstStyle/>
        <a:p>
          <a:endParaRPr lang="zh-TW" altLang="en-US"/>
        </a:p>
      </dgm:t>
    </dgm:pt>
    <dgm:pt modelId="{A71F57D4-6376-4607-A0A1-3FAD7534AB9A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經費的考量是否要尋找其他協助呢？</a:t>
          </a:r>
          <a:endParaRPr lang="zh-TW" altLang="en-US" dirty="0"/>
        </a:p>
      </dgm:t>
    </dgm:pt>
    <dgm:pt modelId="{50F37C15-AA58-4E73-A199-2877FFC574EB}" type="parTrans" cxnId="{E24ADFA9-E6DE-4DB6-8687-966BEB33A493}">
      <dgm:prSet/>
      <dgm:spPr/>
      <dgm:t>
        <a:bodyPr/>
        <a:lstStyle/>
        <a:p>
          <a:endParaRPr lang="zh-TW" altLang="en-US"/>
        </a:p>
      </dgm:t>
    </dgm:pt>
    <dgm:pt modelId="{A57F2C12-CE5E-4374-8EC4-B1EBE87B0701}" type="sibTrans" cxnId="{E24ADFA9-E6DE-4DB6-8687-966BEB33A493}">
      <dgm:prSet/>
      <dgm:spPr/>
      <dgm:t>
        <a:bodyPr/>
        <a:lstStyle/>
        <a:p>
          <a:endParaRPr lang="zh-TW" altLang="en-US"/>
        </a:p>
      </dgm:t>
    </dgm:pt>
    <dgm:pt modelId="{FCF51D85-DA89-4D9A-AE75-F13598F85F6B}">
      <dgm:prSet phldrT="[文字]"/>
      <dgm:spPr/>
      <dgm:t>
        <a:bodyPr/>
        <a:lstStyle/>
        <a:p>
          <a:r>
            <a:rPr lang="zh-TW" altLang="en-US" dirty="0" smtClean="0"/>
            <a:t>解決方法</a:t>
          </a:r>
          <a:endParaRPr lang="zh-TW" altLang="en-US" dirty="0"/>
        </a:p>
      </dgm:t>
    </dgm:pt>
    <dgm:pt modelId="{B2CB0509-2263-4B18-B81A-21F24A857BCC}" type="parTrans" cxnId="{EE383057-02E2-4AE7-9C3C-BB43F786B67E}">
      <dgm:prSet/>
      <dgm:spPr/>
      <dgm:t>
        <a:bodyPr/>
        <a:lstStyle/>
        <a:p>
          <a:endParaRPr lang="zh-TW" altLang="en-US"/>
        </a:p>
      </dgm:t>
    </dgm:pt>
    <dgm:pt modelId="{5302024E-14A9-4D43-ABC5-B9EA5631E328}" type="sibTrans" cxnId="{EE383057-02E2-4AE7-9C3C-BB43F786B67E}">
      <dgm:prSet/>
      <dgm:spPr/>
      <dgm:t>
        <a:bodyPr/>
        <a:lstStyle/>
        <a:p>
          <a:endParaRPr lang="zh-TW" altLang="en-US"/>
        </a:p>
      </dgm:t>
    </dgm:pt>
    <dgm:pt modelId="{0674F89E-C8D1-4E2F-B176-05472A480118}">
      <dgm:prSet phldrT="[文字]"/>
      <dgm:spPr/>
      <dgm:t>
        <a:bodyPr/>
        <a:lstStyle/>
        <a:p>
          <a:r>
            <a:rPr lang="zh-TW" altLang="en-US" dirty="0" smtClean="0"/>
            <a:t>尋求學校行政老師協助</a:t>
          </a:r>
          <a:endParaRPr lang="zh-TW" altLang="en-US" dirty="0"/>
        </a:p>
      </dgm:t>
    </dgm:pt>
    <dgm:pt modelId="{6B147901-3D26-4522-B639-1B19B9938596}" type="parTrans" cxnId="{F9492FE6-298C-476C-9BBF-C134FD08226A}">
      <dgm:prSet/>
      <dgm:spPr/>
      <dgm:t>
        <a:bodyPr/>
        <a:lstStyle/>
        <a:p>
          <a:endParaRPr lang="zh-TW" altLang="en-US"/>
        </a:p>
      </dgm:t>
    </dgm:pt>
    <dgm:pt modelId="{A69F68AC-404C-4A30-AD4D-DD6C050A1CAB}" type="sibTrans" cxnId="{F9492FE6-298C-476C-9BBF-C134FD08226A}">
      <dgm:prSet/>
      <dgm:spPr/>
      <dgm:t>
        <a:bodyPr/>
        <a:lstStyle/>
        <a:p>
          <a:endParaRPr lang="zh-TW" altLang="en-US"/>
        </a:p>
      </dgm:t>
    </dgm:pt>
    <dgm:pt modelId="{88B30C4C-6D80-47FF-9E0E-2370F53B061B}">
      <dgm:prSet phldrT="[文字]"/>
      <dgm:spPr/>
      <dgm:t>
        <a:bodyPr/>
        <a:lstStyle/>
        <a:p>
          <a:r>
            <a:rPr lang="zh-TW" altLang="en-US" dirty="0" smtClean="0"/>
            <a:t>行動</a:t>
          </a:r>
          <a:endParaRPr lang="zh-TW" altLang="en-US" dirty="0"/>
        </a:p>
      </dgm:t>
    </dgm:pt>
    <dgm:pt modelId="{311B49D4-93DF-4A43-B75D-C446C6563F17}" type="parTrans" cxnId="{05B38DCA-AFCB-42B3-BCBE-093657D2539C}">
      <dgm:prSet/>
      <dgm:spPr/>
      <dgm:t>
        <a:bodyPr/>
        <a:lstStyle/>
        <a:p>
          <a:endParaRPr lang="zh-TW" altLang="en-US"/>
        </a:p>
      </dgm:t>
    </dgm:pt>
    <dgm:pt modelId="{29D19593-F3F0-4F0B-8712-1907C92616D0}" type="sibTrans" cxnId="{05B38DCA-AFCB-42B3-BCBE-093657D2539C}">
      <dgm:prSet/>
      <dgm:spPr/>
      <dgm:t>
        <a:bodyPr/>
        <a:lstStyle/>
        <a:p>
          <a:endParaRPr lang="zh-TW" altLang="en-US"/>
        </a:p>
      </dgm:t>
    </dgm:pt>
    <dgm:pt modelId="{B270F17C-20F3-483E-AE09-C7F125E1A765}">
      <dgm:prSet phldrT="[文字]"/>
      <dgm:spPr/>
      <dgm:t>
        <a:bodyPr/>
        <a:lstStyle/>
        <a:p>
          <a:r>
            <a:rPr lang="zh-TW" altLang="en-US" dirty="0" smtClean="0"/>
            <a:t>學校主任幫忙發公文給義大和高雄科學工藝館</a:t>
          </a:r>
          <a:endParaRPr lang="zh-TW" altLang="en-US" dirty="0"/>
        </a:p>
      </dgm:t>
    </dgm:pt>
    <dgm:pt modelId="{C441E7E3-426A-44F5-9FBE-05DCE3D9CE34}" type="parTrans" cxnId="{6D16AEF0-C5C9-4764-A4DD-169D09EB65C1}">
      <dgm:prSet/>
      <dgm:spPr/>
      <dgm:t>
        <a:bodyPr/>
        <a:lstStyle/>
        <a:p>
          <a:endParaRPr lang="zh-TW" altLang="en-US"/>
        </a:p>
      </dgm:t>
    </dgm:pt>
    <dgm:pt modelId="{596F06BA-BB2F-4A6A-AD83-E6D7C1604743}" type="sibTrans" cxnId="{6D16AEF0-C5C9-4764-A4DD-169D09EB65C1}">
      <dgm:prSet/>
      <dgm:spPr/>
      <dgm:t>
        <a:bodyPr/>
        <a:lstStyle/>
        <a:p>
          <a:endParaRPr lang="zh-TW" altLang="en-US"/>
        </a:p>
      </dgm:t>
    </dgm:pt>
    <dgm:pt modelId="{07C6F80B-7758-4910-915C-C45C3617B787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義大遊樂世界門票的價格是否有優惠方式？</a:t>
          </a:r>
          <a:endParaRPr lang="zh-TW" altLang="en-US" i="0" dirty="0"/>
        </a:p>
      </dgm:t>
    </dgm:pt>
    <dgm:pt modelId="{6880151A-2FD4-4AD6-844F-A54C05C5D911}" type="parTrans" cxnId="{B0C6AAE2-3671-4C11-B712-FE1EFBB4BFE9}">
      <dgm:prSet/>
      <dgm:spPr/>
      <dgm:t>
        <a:bodyPr/>
        <a:lstStyle/>
        <a:p>
          <a:endParaRPr lang="zh-TW" altLang="en-US"/>
        </a:p>
      </dgm:t>
    </dgm:pt>
    <dgm:pt modelId="{F84C2F67-FACB-4ADC-A420-C160B69752B2}" type="sibTrans" cxnId="{B0C6AAE2-3671-4C11-B712-FE1EFBB4BFE9}">
      <dgm:prSet/>
      <dgm:spPr/>
      <dgm:t>
        <a:bodyPr/>
        <a:lstStyle/>
        <a:p>
          <a:endParaRPr lang="zh-TW" altLang="en-US"/>
        </a:p>
      </dgm:t>
    </dgm:pt>
    <dgm:pt modelId="{199A2534-C779-48E9-9734-D3A439B95B5A}">
      <dgm:prSet phldrT="[文字]"/>
      <dgm:spPr/>
      <dgm:t>
        <a:bodyPr/>
        <a:lstStyle/>
        <a:p>
          <a:r>
            <a:rPr lang="zh-TW" altLang="en-US" dirty="0" smtClean="0"/>
            <a:t>如果是全班共同參加的項目，可以統一收費</a:t>
          </a:r>
          <a:endParaRPr lang="zh-TW" altLang="en-US" dirty="0"/>
        </a:p>
      </dgm:t>
    </dgm:pt>
    <dgm:pt modelId="{CDF0E5F4-BD72-444D-8CFB-1046E416B8D3}" type="parTrans" cxnId="{B0BE67F0-5343-48CA-8DCF-8EDC79FE9356}">
      <dgm:prSet/>
      <dgm:spPr/>
      <dgm:t>
        <a:bodyPr/>
        <a:lstStyle/>
        <a:p>
          <a:endParaRPr lang="zh-TW" altLang="en-US"/>
        </a:p>
      </dgm:t>
    </dgm:pt>
    <dgm:pt modelId="{136234A1-BDCB-4841-83EC-7C32E32220D9}" type="sibTrans" cxnId="{B0BE67F0-5343-48CA-8DCF-8EDC79FE9356}">
      <dgm:prSet/>
      <dgm:spPr/>
      <dgm:t>
        <a:bodyPr/>
        <a:lstStyle/>
        <a:p>
          <a:endParaRPr lang="zh-TW" altLang="en-US"/>
        </a:p>
      </dgm:t>
    </dgm:pt>
    <dgm:pt modelId="{E31ED341-6853-41EB-8D3B-35373DEF69E0}">
      <dgm:prSet phldrT="[文字]"/>
      <dgm:spPr/>
      <dgm:t>
        <a:bodyPr/>
        <a:lstStyle/>
        <a:p>
          <a:r>
            <a:rPr lang="zh-TW" altLang="en-US" dirty="0" smtClean="0"/>
            <a:t>評估每餐用餐地點的性質與金額</a:t>
          </a:r>
          <a:endParaRPr lang="zh-TW" altLang="en-US" dirty="0"/>
        </a:p>
      </dgm:t>
    </dgm:pt>
    <dgm:pt modelId="{053DB98F-96C1-4A70-A820-041D488DC8AD}" type="parTrans" cxnId="{1901A4C1-FEEA-462F-95DC-F7563530D97F}">
      <dgm:prSet/>
      <dgm:spPr/>
      <dgm:t>
        <a:bodyPr/>
        <a:lstStyle/>
        <a:p>
          <a:endParaRPr lang="zh-TW" altLang="en-US"/>
        </a:p>
      </dgm:t>
    </dgm:pt>
    <dgm:pt modelId="{E3A3BEFC-BF12-4728-AC89-2E6D6EA93B00}" type="sibTrans" cxnId="{1901A4C1-FEEA-462F-95DC-F7563530D97F}">
      <dgm:prSet/>
      <dgm:spPr/>
      <dgm:t>
        <a:bodyPr/>
        <a:lstStyle/>
        <a:p>
          <a:endParaRPr lang="zh-TW" altLang="en-US"/>
        </a:p>
      </dgm:t>
    </dgm:pt>
    <dgm:pt modelId="{689AD9D0-8ECC-4813-9493-74163988B26B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各項景點的費用要先預收還是要使用者付費</a:t>
          </a:r>
          <a:endParaRPr lang="zh-TW" altLang="en-US" i="0" dirty="0"/>
        </a:p>
      </dgm:t>
    </dgm:pt>
    <dgm:pt modelId="{253DF5C8-EF80-449D-86FC-546AE5103754}" type="parTrans" cxnId="{A6C287FB-EFCD-4802-B99A-1C403C3BB661}">
      <dgm:prSet/>
      <dgm:spPr/>
      <dgm:t>
        <a:bodyPr/>
        <a:lstStyle/>
        <a:p>
          <a:endParaRPr lang="zh-TW" altLang="en-US"/>
        </a:p>
      </dgm:t>
    </dgm:pt>
    <dgm:pt modelId="{9303BDFF-E454-457B-A915-D58411BBE8B2}" type="sibTrans" cxnId="{A6C287FB-EFCD-4802-B99A-1C403C3BB661}">
      <dgm:prSet/>
      <dgm:spPr/>
      <dgm:t>
        <a:bodyPr/>
        <a:lstStyle/>
        <a:p>
          <a:endParaRPr lang="zh-TW" altLang="en-US"/>
        </a:p>
      </dgm:t>
    </dgm:pt>
    <dgm:pt modelId="{914A560D-BBA4-4662-AB22-DB47B36E1F9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每一餐的伙食費大概要以多少錢為預算？</a:t>
          </a:r>
          <a:endParaRPr lang="zh-TW" altLang="en-US" i="0" dirty="0"/>
        </a:p>
      </dgm:t>
    </dgm:pt>
    <dgm:pt modelId="{DB906823-63A3-4DE3-9786-5B94C12FEECE}" type="parTrans" cxnId="{F8C92576-6B49-4F03-9118-10AE5A29F9A2}">
      <dgm:prSet/>
      <dgm:spPr/>
      <dgm:t>
        <a:bodyPr/>
        <a:lstStyle/>
        <a:p>
          <a:endParaRPr lang="zh-TW" altLang="en-US"/>
        </a:p>
      </dgm:t>
    </dgm:pt>
    <dgm:pt modelId="{299860B8-B92C-4C7B-B33E-7A0928C0DF0D}" type="sibTrans" cxnId="{F8C92576-6B49-4F03-9118-10AE5A29F9A2}">
      <dgm:prSet/>
      <dgm:spPr/>
      <dgm:t>
        <a:bodyPr/>
        <a:lstStyle/>
        <a:p>
          <a:endParaRPr lang="zh-TW" altLang="en-US"/>
        </a:p>
      </dgm:t>
    </dgm:pt>
    <dgm:pt modelId="{3DB05D37-8085-427F-AC5B-7B74EAD69BF4}">
      <dgm:prSet phldrT="[文字]"/>
      <dgm:spPr/>
      <dgm:t>
        <a:bodyPr/>
        <a:lstStyle/>
        <a:p>
          <a:r>
            <a:rPr lang="zh-TW" altLang="en-US" dirty="0" smtClean="0"/>
            <a:t>與同學開會討論費用問題</a:t>
          </a:r>
          <a:endParaRPr lang="zh-TW" altLang="en-US" dirty="0"/>
        </a:p>
      </dgm:t>
    </dgm:pt>
    <dgm:pt modelId="{0BF7E2BD-FA98-4415-89B2-CBFC29E2B381}" type="parTrans" cxnId="{4676D095-9031-4670-8A80-570B635A43B4}">
      <dgm:prSet/>
      <dgm:spPr/>
      <dgm:t>
        <a:bodyPr/>
        <a:lstStyle/>
        <a:p>
          <a:endParaRPr lang="zh-TW" altLang="en-US"/>
        </a:p>
      </dgm:t>
    </dgm:pt>
    <dgm:pt modelId="{26D71D60-9117-4321-8C4C-F2F5193C03B7}" type="sibTrans" cxnId="{4676D095-9031-4670-8A80-570B635A43B4}">
      <dgm:prSet/>
      <dgm:spPr/>
      <dgm:t>
        <a:bodyPr/>
        <a:lstStyle/>
        <a:p>
          <a:endParaRPr lang="zh-TW" altLang="en-US"/>
        </a:p>
      </dgm:t>
    </dgm:pt>
    <dgm:pt modelId="{0C9C3B61-58D1-4C4B-AD1E-761C69D58113}">
      <dgm:prSet phldrT="[文字]"/>
      <dgm:spPr/>
      <dgm:t>
        <a:bodyPr/>
        <a:lstStyle/>
        <a:p>
          <a:endParaRPr lang="zh-TW" altLang="en-US" dirty="0"/>
        </a:p>
      </dgm:t>
    </dgm:pt>
    <dgm:pt modelId="{0F6AC4CC-5CEC-4D1E-99DC-DD47FB1896BB}" type="parTrans" cxnId="{938408EF-CDAE-46D2-9E5B-6740D584D004}">
      <dgm:prSet/>
      <dgm:spPr/>
      <dgm:t>
        <a:bodyPr/>
        <a:lstStyle/>
        <a:p>
          <a:endParaRPr lang="zh-TW" altLang="en-US"/>
        </a:p>
      </dgm:t>
    </dgm:pt>
    <dgm:pt modelId="{72C79AB9-1E74-4660-A618-8C42C2B82D03}" type="sibTrans" cxnId="{938408EF-CDAE-46D2-9E5B-6740D584D004}">
      <dgm:prSet/>
      <dgm:spPr/>
      <dgm:t>
        <a:bodyPr/>
        <a:lstStyle/>
        <a:p>
          <a:endParaRPr lang="zh-TW" altLang="en-US"/>
        </a:p>
      </dgm:t>
    </dgm:pt>
    <dgm:pt modelId="{1391AD55-9F53-4B71-A4B6-1D0591BA6785}" type="pres">
      <dgm:prSet presAssocID="{ADE42DC4-1E04-4D01-8B70-E9B5DA1FE6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ED420A-2288-4BA0-8D2B-8C40EDECE85D}" type="pres">
      <dgm:prSet presAssocID="{223F75D7-2ABB-49C5-908D-C39DCBF34664}" presName="composite" presStyleCnt="0"/>
      <dgm:spPr/>
    </dgm:pt>
    <dgm:pt modelId="{BC9BDF7A-BB0D-4A98-B224-4CC6714299FF}" type="pres">
      <dgm:prSet presAssocID="{223F75D7-2ABB-49C5-908D-C39DCBF3466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C58D50-F020-45EA-8087-3D7B9B5BC0A6}" type="pres">
      <dgm:prSet presAssocID="{223F75D7-2ABB-49C5-908D-C39DCBF34664}" presName="parSh" presStyleLbl="node1" presStyleIdx="0" presStyleCnt="3" custLinFactNeighborX="4177" custLinFactNeighborY="-8080"/>
      <dgm:spPr/>
      <dgm:t>
        <a:bodyPr/>
        <a:lstStyle/>
        <a:p>
          <a:endParaRPr lang="zh-TW" altLang="en-US"/>
        </a:p>
      </dgm:t>
    </dgm:pt>
    <dgm:pt modelId="{8CF02825-C2A5-4D22-B407-7D95C75F8D8B}" type="pres">
      <dgm:prSet presAssocID="{223F75D7-2ABB-49C5-908D-C39DCBF34664}" presName="desTx" presStyleLbl="fgAcc1" presStyleIdx="0" presStyleCnt="3" custScaleX="138198" custScaleY="113646" custLinFactNeighborX="2794" custLinFactNeighborY="91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09A993-2587-46E9-A04C-6D33C354E67E}" type="pres">
      <dgm:prSet presAssocID="{051F29D1-9E9B-4B09-AFC9-FA28D0ADA1A9}" presName="sibTrans" presStyleLbl="sibTrans2D1" presStyleIdx="0" presStyleCnt="2" custLinFactY="-20366" custLinFactNeighborX="10264" custLinFactNeighborY="-100000"/>
      <dgm:spPr/>
      <dgm:t>
        <a:bodyPr/>
        <a:lstStyle/>
        <a:p>
          <a:endParaRPr lang="zh-TW" altLang="en-US"/>
        </a:p>
      </dgm:t>
    </dgm:pt>
    <dgm:pt modelId="{44214CB0-FE02-4571-8AEF-20400CA6B16A}" type="pres">
      <dgm:prSet presAssocID="{051F29D1-9E9B-4B09-AFC9-FA28D0ADA1A9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1D3EDD2E-68D4-483F-BC88-FCEAC7DD55C9}" type="pres">
      <dgm:prSet presAssocID="{FCF51D85-DA89-4D9A-AE75-F13598F85F6B}" presName="composite" presStyleCnt="0"/>
      <dgm:spPr/>
    </dgm:pt>
    <dgm:pt modelId="{A6B18017-D5BF-4BD5-B193-CB3AC94BF381}" type="pres">
      <dgm:prSet presAssocID="{FCF51D85-DA89-4D9A-AE75-F13598F85F6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DE9479-9D1B-44B5-B7A3-7FD9B6A98AC6}" type="pres">
      <dgm:prSet presAssocID="{FCF51D85-DA89-4D9A-AE75-F13598F85F6B}" presName="parSh" presStyleLbl="node1" presStyleIdx="1" presStyleCnt="3" custLinFactY="43736" custLinFactNeighborX="-1769" custLinFactNeighborY="100000"/>
      <dgm:spPr/>
      <dgm:t>
        <a:bodyPr/>
        <a:lstStyle/>
        <a:p>
          <a:endParaRPr lang="zh-TW" altLang="en-US"/>
        </a:p>
      </dgm:t>
    </dgm:pt>
    <dgm:pt modelId="{0F4A00B0-D7DE-46E9-A0D5-9515E8B8F6C3}" type="pres">
      <dgm:prSet presAssocID="{FCF51D85-DA89-4D9A-AE75-F13598F85F6B}" presName="desTx" presStyleLbl="fgAcc1" presStyleIdx="1" presStyleCnt="3" custScaleX="144296" custScaleY="42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BB1835-8CEA-4BDC-851C-20B639791B27}" type="pres">
      <dgm:prSet presAssocID="{5302024E-14A9-4D43-ABC5-B9EA5631E32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72747C2E-362E-45BA-9655-A636777C23DB}" type="pres">
      <dgm:prSet presAssocID="{5302024E-14A9-4D43-ABC5-B9EA5631E328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4822E302-BF6B-434C-8F3F-826D47EAF035}" type="pres">
      <dgm:prSet presAssocID="{88B30C4C-6D80-47FF-9E0E-2370F53B061B}" presName="composite" presStyleCnt="0"/>
      <dgm:spPr/>
    </dgm:pt>
    <dgm:pt modelId="{841FDC53-8228-4AF1-A156-4C0ADC91FD5A}" type="pres">
      <dgm:prSet presAssocID="{88B30C4C-6D80-47FF-9E0E-2370F53B061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284E20-F91D-442A-8E16-02658B576DC3}" type="pres">
      <dgm:prSet presAssocID="{88B30C4C-6D80-47FF-9E0E-2370F53B061B}" presName="parSh" presStyleLbl="node1" presStyleIdx="2" presStyleCnt="3" custLinFactNeighborX="2735" custLinFactNeighborY="-17777"/>
      <dgm:spPr/>
      <dgm:t>
        <a:bodyPr/>
        <a:lstStyle/>
        <a:p>
          <a:endParaRPr lang="zh-TW" altLang="en-US"/>
        </a:p>
      </dgm:t>
    </dgm:pt>
    <dgm:pt modelId="{276E6989-1960-4938-B192-09F164942353}" type="pres">
      <dgm:prSet presAssocID="{88B30C4C-6D80-47FF-9E0E-2370F53B061B}" presName="desTx" presStyleLbl="fgAcc1" presStyleIdx="2" presStyleCnt="3" custScaleX="128858" custScaleY="1002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71EE8E-2F6E-41A0-B432-806115D2218D}" type="presOf" srcId="{5302024E-14A9-4D43-ABC5-B9EA5631E328}" destId="{72747C2E-362E-45BA-9655-A636777C23DB}" srcOrd="1" destOrd="0" presId="urn:microsoft.com/office/officeart/2005/8/layout/process3"/>
    <dgm:cxn modelId="{E4EACA6F-216B-4871-9923-8F9E343854BA}" type="presOf" srcId="{3DB05D37-8085-427F-AC5B-7B74EAD69BF4}" destId="{0F4A00B0-D7DE-46E9-A0D5-9515E8B8F6C3}" srcOrd="0" destOrd="1" presId="urn:microsoft.com/office/officeart/2005/8/layout/process3"/>
    <dgm:cxn modelId="{729ACAAB-5417-40E2-811A-BAF239BFE5AB}" type="presOf" srcId="{914A560D-BBA4-4662-AB22-DB47B36E1F92}" destId="{8CF02825-C2A5-4D22-B407-7D95C75F8D8B}" srcOrd="0" destOrd="3" presId="urn:microsoft.com/office/officeart/2005/8/layout/process3"/>
    <dgm:cxn modelId="{4BD21951-60AD-415B-B868-91CD1DB44D1D}" type="presOf" srcId="{051F29D1-9E9B-4B09-AFC9-FA28D0ADA1A9}" destId="{44214CB0-FE02-4571-8AEF-20400CA6B16A}" srcOrd="1" destOrd="0" presId="urn:microsoft.com/office/officeart/2005/8/layout/process3"/>
    <dgm:cxn modelId="{16258033-36B6-4C17-B73D-2EEA45CB1E95}" type="presOf" srcId="{223F75D7-2ABB-49C5-908D-C39DCBF34664}" destId="{88C58D50-F020-45EA-8087-3D7B9B5BC0A6}" srcOrd="1" destOrd="0" presId="urn:microsoft.com/office/officeart/2005/8/layout/process3"/>
    <dgm:cxn modelId="{048894D3-A7A1-490B-B516-63989B14AF28}" type="presOf" srcId="{E31ED341-6853-41EB-8D3B-35373DEF69E0}" destId="{276E6989-1960-4938-B192-09F164942353}" srcOrd="0" destOrd="2" presId="urn:microsoft.com/office/officeart/2005/8/layout/process3"/>
    <dgm:cxn modelId="{E24ADFA9-E6DE-4DB6-8687-966BEB33A493}" srcId="{223F75D7-2ABB-49C5-908D-C39DCBF34664}" destId="{A71F57D4-6376-4607-A0A1-3FAD7534AB9A}" srcOrd="0" destOrd="0" parTransId="{50F37C15-AA58-4E73-A199-2877FFC574EB}" sibTransId="{A57F2C12-CE5E-4374-8EC4-B1EBE87B0701}"/>
    <dgm:cxn modelId="{72C18FD7-0B6D-4D15-9437-6D4F97299CCC}" type="presOf" srcId="{ADE42DC4-1E04-4D01-8B70-E9B5DA1FE6AC}" destId="{1391AD55-9F53-4B71-A4B6-1D0591BA6785}" srcOrd="0" destOrd="0" presId="urn:microsoft.com/office/officeart/2005/8/layout/process3"/>
    <dgm:cxn modelId="{78D17B8E-EDD2-46E4-A185-29E369F0A5AE}" srcId="{ADE42DC4-1E04-4D01-8B70-E9B5DA1FE6AC}" destId="{223F75D7-2ABB-49C5-908D-C39DCBF34664}" srcOrd="0" destOrd="0" parTransId="{3BA96641-71D7-490D-B97F-92B866C85278}" sibTransId="{051F29D1-9E9B-4B09-AFC9-FA28D0ADA1A9}"/>
    <dgm:cxn modelId="{B0C6AAE2-3671-4C11-B712-FE1EFBB4BFE9}" srcId="{223F75D7-2ABB-49C5-908D-C39DCBF34664}" destId="{07C6F80B-7758-4910-915C-C45C3617B787}" srcOrd="1" destOrd="0" parTransId="{6880151A-2FD4-4AD6-844F-A54C05C5D911}" sibTransId="{F84C2F67-FACB-4ADC-A420-C160B69752B2}"/>
    <dgm:cxn modelId="{0D52AA74-56FC-4A04-922B-D430BB9ABC39}" type="presOf" srcId="{88B30C4C-6D80-47FF-9E0E-2370F53B061B}" destId="{1E284E20-F91D-442A-8E16-02658B576DC3}" srcOrd="1" destOrd="0" presId="urn:microsoft.com/office/officeart/2005/8/layout/process3"/>
    <dgm:cxn modelId="{5DADC906-9D84-423C-8B82-66EF249107C3}" type="presOf" srcId="{051F29D1-9E9B-4B09-AFC9-FA28D0ADA1A9}" destId="{AE09A993-2587-46E9-A04C-6D33C354E67E}" srcOrd="0" destOrd="0" presId="urn:microsoft.com/office/officeart/2005/8/layout/process3"/>
    <dgm:cxn modelId="{F4533F5A-4F36-4EBB-AD1B-EC86F791FCC5}" type="presOf" srcId="{5302024E-14A9-4D43-ABC5-B9EA5631E328}" destId="{82BB1835-8CEA-4BDC-851C-20B639791B27}" srcOrd="0" destOrd="0" presId="urn:microsoft.com/office/officeart/2005/8/layout/process3"/>
    <dgm:cxn modelId="{F8C92576-6B49-4F03-9118-10AE5A29F9A2}" srcId="{223F75D7-2ABB-49C5-908D-C39DCBF34664}" destId="{914A560D-BBA4-4662-AB22-DB47B36E1F92}" srcOrd="3" destOrd="0" parTransId="{DB906823-63A3-4DE3-9786-5B94C12FEECE}" sibTransId="{299860B8-B92C-4C7B-B33E-7A0928C0DF0D}"/>
    <dgm:cxn modelId="{F9492FE6-298C-476C-9BBF-C134FD08226A}" srcId="{FCF51D85-DA89-4D9A-AE75-F13598F85F6B}" destId="{0674F89E-C8D1-4E2F-B176-05472A480118}" srcOrd="0" destOrd="0" parTransId="{6B147901-3D26-4522-B639-1B19B9938596}" sibTransId="{A69F68AC-404C-4A30-AD4D-DD6C050A1CAB}"/>
    <dgm:cxn modelId="{82AF3872-D71F-4F66-85CC-7AADAED37B19}" type="presOf" srcId="{0C9C3B61-58D1-4C4B-AD1E-761C69D58113}" destId="{0F4A00B0-D7DE-46E9-A0D5-9515E8B8F6C3}" srcOrd="0" destOrd="2" presId="urn:microsoft.com/office/officeart/2005/8/layout/process3"/>
    <dgm:cxn modelId="{1901A4C1-FEEA-462F-95DC-F7563530D97F}" srcId="{88B30C4C-6D80-47FF-9E0E-2370F53B061B}" destId="{E31ED341-6853-41EB-8D3B-35373DEF69E0}" srcOrd="2" destOrd="0" parTransId="{053DB98F-96C1-4A70-A820-041D488DC8AD}" sibTransId="{E3A3BEFC-BF12-4728-AC89-2E6D6EA93B00}"/>
    <dgm:cxn modelId="{8B5F353A-8465-4F2C-BD4E-C05A2D9FBAD2}" type="presOf" srcId="{07C6F80B-7758-4910-915C-C45C3617B787}" destId="{8CF02825-C2A5-4D22-B407-7D95C75F8D8B}" srcOrd="0" destOrd="1" presId="urn:microsoft.com/office/officeart/2005/8/layout/process3"/>
    <dgm:cxn modelId="{1943590F-A4AA-4EB2-9B9C-6EDB8AAE75A7}" type="presOf" srcId="{689AD9D0-8ECC-4813-9493-74163988B26B}" destId="{8CF02825-C2A5-4D22-B407-7D95C75F8D8B}" srcOrd="0" destOrd="2" presId="urn:microsoft.com/office/officeart/2005/8/layout/process3"/>
    <dgm:cxn modelId="{D254E1F6-9FB1-42C0-86CD-828F443E9C6B}" type="presOf" srcId="{0674F89E-C8D1-4E2F-B176-05472A480118}" destId="{0F4A00B0-D7DE-46E9-A0D5-9515E8B8F6C3}" srcOrd="0" destOrd="0" presId="urn:microsoft.com/office/officeart/2005/8/layout/process3"/>
    <dgm:cxn modelId="{B0BE67F0-5343-48CA-8DCF-8EDC79FE9356}" srcId="{88B30C4C-6D80-47FF-9E0E-2370F53B061B}" destId="{199A2534-C779-48E9-9734-D3A439B95B5A}" srcOrd="1" destOrd="0" parTransId="{CDF0E5F4-BD72-444D-8CFB-1046E416B8D3}" sibTransId="{136234A1-BDCB-4841-83EC-7C32E32220D9}"/>
    <dgm:cxn modelId="{415C97F1-7938-4360-920F-A495D2BF9204}" type="presOf" srcId="{FCF51D85-DA89-4D9A-AE75-F13598F85F6B}" destId="{A6B18017-D5BF-4BD5-B193-CB3AC94BF381}" srcOrd="0" destOrd="0" presId="urn:microsoft.com/office/officeart/2005/8/layout/process3"/>
    <dgm:cxn modelId="{E2E2A003-434F-4D92-9758-EB10A8F6F669}" type="presOf" srcId="{B270F17C-20F3-483E-AE09-C7F125E1A765}" destId="{276E6989-1960-4938-B192-09F164942353}" srcOrd="0" destOrd="0" presId="urn:microsoft.com/office/officeart/2005/8/layout/process3"/>
    <dgm:cxn modelId="{4676D095-9031-4670-8A80-570B635A43B4}" srcId="{FCF51D85-DA89-4D9A-AE75-F13598F85F6B}" destId="{3DB05D37-8085-427F-AC5B-7B74EAD69BF4}" srcOrd="1" destOrd="0" parTransId="{0BF7E2BD-FA98-4415-89B2-CBFC29E2B381}" sibTransId="{26D71D60-9117-4321-8C4C-F2F5193C03B7}"/>
    <dgm:cxn modelId="{54903E92-43C3-4D33-B32C-D2141CC74FE6}" type="presOf" srcId="{A71F57D4-6376-4607-A0A1-3FAD7534AB9A}" destId="{8CF02825-C2A5-4D22-B407-7D95C75F8D8B}" srcOrd="0" destOrd="0" presId="urn:microsoft.com/office/officeart/2005/8/layout/process3"/>
    <dgm:cxn modelId="{EE383057-02E2-4AE7-9C3C-BB43F786B67E}" srcId="{ADE42DC4-1E04-4D01-8B70-E9B5DA1FE6AC}" destId="{FCF51D85-DA89-4D9A-AE75-F13598F85F6B}" srcOrd="1" destOrd="0" parTransId="{B2CB0509-2263-4B18-B81A-21F24A857BCC}" sibTransId="{5302024E-14A9-4D43-ABC5-B9EA5631E328}"/>
    <dgm:cxn modelId="{A6C287FB-EFCD-4802-B99A-1C403C3BB661}" srcId="{223F75D7-2ABB-49C5-908D-C39DCBF34664}" destId="{689AD9D0-8ECC-4813-9493-74163988B26B}" srcOrd="2" destOrd="0" parTransId="{253DF5C8-EF80-449D-86FC-546AE5103754}" sibTransId="{9303BDFF-E454-457B-A915-D58411BBE8B2}"/>
    <dgm:cxn modelId="{05B38DCA-AFCB-42B3-BCBE-093657D2539C}" srcId="{ADE42DC4-1E04-4D01-8B70-E9B5DA1FE6AC}" destId="{88B30C4C-6D80-47FF-9E0E-2370F53B061B}" srcOrd="2" destOrd="0" parTransId="{311B49D4-93DF-4A43-B75D-C446C6563F17}" sibTransId="{29D19593-F3F0-4F0B-8712-1907C92616D0}"/>
    <dgm:cxn modelId="{04F521FA-9B5C-46F4-B8DA-AE53B5BC592F}" type="presOf" srcId="{FCF51D85-DA89-4D9A-AE75-F13598F85F6B}" destId="{82DE9479-9D1B-44B5-B7A3-7FD9B6A98AC6}" srcOrd="1" destOrd="0" presId="urn:microsoft.com/office/officeart/2005/8/layout/process3"/>
    <dgm:cxn modelId="{76D0069C-6D8A-49B1-BE8E-7B4049F46A47}" type="presOf" srcId="{88B30C4C-6D80-47FF-9E0E-2370F53B061B}" destId="{841FDC53-8228-4AF1-A156-4C0ADC91FD5A}" srcOrd="0" destOrd="0" presId="urn:microsoft.com/office/officeart/2005/8/layout/process3"/>
    <dgm:cxn modelId="{6D16AEF0-C5C9-4764-A4DD-169D09EB65C1}" srcId="{88B30C4C-6D80-47FF-9E0E-2370F53B061B}" destId="{B270F17C-20F3-483E-AE09-C7F125E1A765}" srcOrd="0" destOrd="0" parTransId="{C441E7E3-426A-44F5-9FBE-05DCE3D9CE34}" sibTransId="{596F06BA-BB2F-4A6A-AD83-E6D7C1604743}"/>
    <dgm:cxn modelId="{938408EF-CDAE-46D2-9E5B-6740D584D004}" srcId="{FCF51D85-DA89-4D9A-AE75-F13598F85F6B}" destId="{0C9C3B61-58D1-4C4B-AD1E-761C69D58113}" srcOrd="2" destOrd="0" parTransId="{0F6AC4CC-5CEC-4D1E-99DC-DD47FB1896BB}" sibTransId="{72C79AB9-1E74-4660-A618-8C42C2B82D03}"/>
    <dgm:cxn modelId="{FE977C55-2B21-4173-85E4-D74C95EF9271}" type="presOf" srcId="{223F75D7-2ABB-49C5-908D-C39DCBF34664}" destId="{BC9BDF7A-BB0D-4A98-B224-4CC6714299FF}" srcOrd="0" destOrd="0" presId="urn:microsoft.com/office/officeart/2005/8/layout/process3"/>
    <dgm:cxn modelId="{91E015BB-86D2-4315-915D-500A231C3C45}" type="presOf" srcId="{199A2534-C779-48E9-9734-D3A439B95B5A}" destId="{276E6989-1960-4938-B192-09F164942353}" srcOrd="0" destOrd="1" presId="urn:microsoft.com/office/officeart/2005/8/layout/process3"/>
    <dgm:cxn modelId="{0D191D78-4525-4788-AAB7-CCA94A325C69}" type="presParOf" srcId="{1391AD55-9F53-4B71-A4B6-1D0591BA6785}" destId="{49ED420A-2288-4BA0-8D2B-8C40EDECE85D}" srcOrd="0" destOrd="0" presId="urn:microsoft.com/office/officeart/2005/8/layout/process3"/>
    <dgm:cxn modelId="{518DEAC4-BDE6-4C7B-B659-4087E2059500}" type="presParOf" srcId="{49ED420A-2288-4BA0-8D2B-8C40EDECE85D}" destId="{BC9BDF7A-BB0D-4A98-B224-4CC6714299FF}" srcOrd="0" destOrd="0" presId="urn:microsoft.com/office/officeart/2005/8/layout/process3"/>
    <dgm:cxn modelId="{21AADC4A-1CC1-4ECA-B1AC-13BC42B779CA}" type="presParOf" srcId="{49ED420A-2288-4BA0-8D2B-8C40EDECE85D}" destId="{88C58D50-F020-45EA-8087-3D7B9B5BC0A6}" srcOrd="1" destOrd="0" presId="urn:microsoft.com/office/officeart/2005/8/layout/process3"/>
    <dgm:cxn modelId="{B2BE0D37-5B91-4F7E-8D30-6EF56CB494FB}" type="presParOf" srcId="{49ED420A-2288-4BA0-8D2B-8C40EDECE85D}" destId="{8CF02825-C2A5-4D22-B407-7D95C75F8D8B}" srcOrd="2" destOrd="0" presId="urn:microsoft.com/office/officeart/2005/8/layout/process3"/>
    <dgm:cxn modelId="{DCEEC6DE-6515-48DF-AFDB-116C2C02A6E8}" type="presParOf" srcId="{1391AD55-9F53-4B71-A4B6-1D0591BA6785}" destId="{AE09A993-2587-46E9-A04C-6D33C354E67E}" srcOrd="1" destOrd="0" presId="urn:microsoft.com/office/officeart/2005/8/layout/process3"/>
    <dgm:cxn modelId="{79ACB3B9-BD1B-41B9-A4B2-EAF890F11E45}" type="presParOf" srcId="{AE09A993-2587-46E9-A04C-6D33C354E67E}" destId="{44214CB0-FE02-4571-8AEF-20400CA6B16A}" srcOrd="0" destOrd="0" presId="urn:microsoft.com/office/officeart/2005/8/layout/process3"/>
    <dgm:cxn modelId="{591AF81B-964E-4E91-B2C4-C605B6BD4FD0}" type="presParOf" srcId="{1391AD55-9F53-4B71-A4B6-1D0591BA6785}" destId="{1D3EDD2E-68D4-483F-BC88-FCEAC7DD55C9}" srcOrd="2" destOrd="0" presId="urn:microsoft.com/office/officeart/2005/8/layout/process3"/>
    <dgm:cxn modelId="{1FB7EEBC-3D27-4BB2-BDB5-BB740A2D0F95}" type="presParOf" srcId="{1D3EDD2E-68D4-483F-BC88-FCEAC7DD55C9}" destId="{A6B18017-D5BF-4BD5-B193-CB3AC94BF381}" srcOrd="0" destOrd="0" presId="urn:microsoft.com/office/officeart/2005/8/layout/process3"/>
    <dgm:cxn modelId="{D76FA271-B9E1-43C7-990B-BE80F53C5AD0}" type="presParOf" srcId="{1D3EDD2E-68D4-483F-BC88-FCEAC7DD55C9}" destId="{82DE9479-9D1B-44B5-B7A3-7FD9B6A98AC6}" srcOrd="1" destOrd="0" presId="urn:microsoft.com/office/officeart/2005/8/layout/process3"/>
    <dgm:cxn modelId="{6696941A-173C-4A96-945A-3A6AEF3C8134}" type="presParOf" srcId="{1D3EDD2E-68D4-483F-BC88-FCEAC7DD55C9}" destId="{0F4A00B0-D7DE-46E9-A0D5-9515E8B8F6C3}" srcOrd="2" destOrd="0" presId="urn:microsoft.com/office/officeart/2005/8/layout/process3"/>
    <dgm:cxn modelId="{9E2CB1FA-66E4-4C30-BEA2-41DC7514C006}" type="presParOf" srcId="{1391AD55-9F53-4B71-A4B6-1D0591BA6785}" destId="{82BB1835-8CEA-4BDC-851C-20B639791B27}" srcOrd="3" destOrd="0" presId="urn:microsoft.com/office/officeart/2005/8/layout/process3"/>
    <dgm:cxn modelId="{2FEF739B-AC93-4BC8-9BFA-ADB371BBDFAA}" type="presParOf" srcId="{82BB1835-8CEA-4BDC-851C-20B639791B27}" destId="{72747C2E-362E-45BA-9655-A636777C23DB}" srcOrd="0" destOrd="0" presId="urn:microsoft.com/office/officeart/2005/8/layout/process3"/>
    <dgm:cxn modelId="{B14A004F-052E-4466-B813-E514F3F8B34B}" type="presParOf" srcId="{1391AD55-9F53-4B71-A4B6-1D0591BA6785}" destId="{4822E302-BF6B-434C-8F3F-826D47EAF035}" srcOrd="4" destOrd="0" presId="urn:microsoft.com/office/officeart/2005/8/layout/process3"/>
    <dgm:cxn modelId="{D653E863-584C-4337-9D33-9538DC7E3F32}" type="presParOf" srcId="{4822E302-BF6B-434C-8F3F-826D47EAF035}" destId="{841FDC53-8228-4AF1-A156-4C0ADC91FD5A}" srcOrd="0" destOrd="0" presId="urn:microsoft.com/office/officeart/2005/8/layout/process3"/>
    <dgm:cxn modelId="{F79F7463-FDC1-4DFD-8EF8-AE07925F6B59}" type="presParOf" srcId="{4822E302-BF6B-434C-8F3F-826D47EAF035}" destId="{1E284E20-F91D-442A-8E16-02658B576DC3}" srcOrd="1" destOrd="0" presId="urn:microsoft.com/office/officeart/2005/8/layout/process3"/>
    <dgm:cxn modelId="{DE1253AA-3344-42A7-AD30-5293ABDE4C4C}" type="presParOf" srcId="{4822E302-BF6B-434C-8F3F-826D47EAF035}" destId="{276E6989-1960-4938-B192-09F16494235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8FA2BC-A76B-43DA-9994-BFFFC6D727F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8C91514-9D58-4E1D-B985-C9EAEDDEEC88}">
      <dgm:prSet phldrT="[文字]"/>
      <dgm:spPr/>
      <dgm:t>
        <a:bodyPr/>
        <a:lstStyle/>
        <a:p>
          <a:r>
            <a:rPr lang="zh-TW" altLang="en-US" dirty="0" smtClean="0"/>
            <a:t>地點行程</a:t>
          </a:r>
          <a:endParaRPr lang="zh-TW" altLang="en-US" dirty="0"/>
        </a:p>
      </dgm:t>
    </dgm:pt>
    <dgm:pt modelId="{0B10DE57-D8C7-4F39-A6FB-9DF9EDDACE9E}" type="parTrans" cxnId="{F1038E70-6F4E-426F-94B1-DD80FD00481C}">
      <dgm:prSet/>
      <dgm:spPr/>
      <dgm:t>
        <a:bodyPr/>
        <a:lstStyle/>
        <a:p>
          <a:endParaRPr lang="zh-TW" altLang="en-US"/>
        </a:p>
      </dgm:t>
    </dgm:pt>
    <dgm:pt modelId="{96F902D5-026B-4FE3-AC01-B9E229FB3D4C}" type="sibTrans" cxnId="{F1038E70-6F4E-426F-94B1-DD80FD00481C}">
      <dgm:prSet/>
      <dgm:spPr/>
      <dgm:t>
        <a:bodyPr/>
        <a:lstStyle/>
        <a:p>
          <a:endParaRPr lang="zh-TW" altLang="en-US"/>
        </a:p>
      </dgm:t>
    </dgm:pt>
    <dgm:pt modelId="{D6C3E031-B832-4435-B557-5497F84A8198}">
      <dgm:prSet phldrT="[文字]"/>
      <dgm:spPr/>
      <dgm:t>
        <a:bodyPr/>
        <a:lstStyle/>
        <a:p>
          <a:r>
            <a:rPr lang="zh-TW" altLang="en-US" dirty="0" smtClean="0"/>
            <a:t>交通方式</a:t>
          </a:r>
          <a:endParaRPr lang="zh-TW" altLang="en-US" dirty="0"/>
        </a:p>
      </dgm:t>
    </dgm:pt>
    <dgm:pt modelId="{BC4367C6-973A-417A-B361-B4FAC6FDAE38}" type="parTrans" cxnId="{AC38AE86-EDAF-4912-BEF9-2534673C8434}">
      <dgm:prSet/>
      <dgm:spPr/>
      <dgm:t>
        <a:bodyPr/>
        <a:lstStyle/>
        <a:p>
          <a:endParaRPr lang="zh-TW" altLang="en-US"/>
        </a:p>
      </dgm:t>
    </dgm:pt>
    <dgm:pt modelId="{22639ACE-13ED-4C8A-A6F6-CC0C29AB282E}" type="sibTrans" cxnId="{AC38AE86-EDAF-4912-BEF9-2534673C8434}">
      <dgm:prSet/>
      <dgm:spPr/>
      <dgm:t>
        <a:bodyPr/>
        <a:lstStyle/>
        <a:p>
          <a:endParaRPr lang="zh-TW" altLang="en-US"/>
        </a:p>
      </dgm:t>
    </dgm:pt>
    <dgm:pt modelId="{C16D26C0-0739-4F00-AC45-3A2DB2E8EFC3}">
      <dgm:prSet phldrT="[文字]"/>
      <dgm:spPr/>
      <dgm:t>
        <a:bodyPr/>
        <a:lstStyle/>
        <a:p>
          <a:r>
            <a:rPr lang="zh-TW" altLang="en-US" dirty="0" smtClean="0"/>
            <a:t>預算規劃</a:t>
          </a:r>
          <a:endParaRPr lang="zh-TW" altLang="en-US" dirty="0"/>
        </a:p>
      </dgm:t>
    </dgm:pt>
    <dgm:pt modelId="{2C35DA9D-FEF9-4893-A123-05A1BFB3F396}" type="parTrans" cxnId="{D6F9D883-9C58-414D-9CA2-9B2DF2324929}">
      <dgm:prSet/>
      <dgm:spPr/>
      <dgm:t>
        <a:bodyPr/>
        <a:lstStyle/>
        <a:p>
          <a:endParaRPr lang="zh-TW" altLang="en-US"/>
        </a:p>
      </dgm:t>
    </dgm:pt>
    <dgm:pt modelId="{B48CDD6A-9BBF-40AC-BDA5-C6ACEB83F543}" type="sibTrans" cxnId="{D6F9D883-9C58-414D-9CA2-9B2DF2324929}">
      <dgm:prSet/>
      <dgm:spPr/>
      <dgm:t>
        <a:bodyPr/>
        <a:lstStyle/>
        <a:p>
          <a:endParaRPr lang="zh-TW" altLang="en-US"/>
        </a:p>
      </dgm:t>
    </dgm:pt>
    <dgm:pt modelId="{490DF413-C29C-4DE5-AC33-F83D673086A9}">
      <dgm:prSet phldrT="[文字]"/>
      <dgm:spPr/>
      <dgm:t>
        <a:bodyPr/>
        <a:lstStyle/>
        <a:p>
          <a:r>
            <a:rPr lang="zh-TW" altLang="en-US" dirty="0" smtClean="0"/>
            <a:t>畢業旅行</a:t>
          </a:r>
          <a:endParaRPr lang="zh-TW" altLang="en-US" dirty="0"/>
        </a:p>
      </dgm:t>
    </dgm:pt>
    <dgm:pt modelId="{F5FE4203-7B2C-4CA8-84B6-1D1B0A6B5A21}" type="parTrans" cxnId="{90B71469-AC07-4228-9BDF-A6CD9DE310F6}">
      <dgm:prSet/>
      <dgm:spPr/>
      <dgm:t>
        <a:bodyPr/>
        <a:lstStyle/>
        <a:p>
          <a:endParaRPr lang="zh-TW" altLang="en-US"/>
        </a:p>
      </dgm:t>
    </dgm:pt>
    <dgm:pt modelId="{90363539-EDCB-4AB0-AC6B-A21BECE2D8D1}" type="sibTrans" cxnId="{90B71469-AC07-4228-9BDF-A6CD9DE310F6}">
      <dgm:prSet/>
      <dgm:spPr/>
      <dgm:t>
        <a:bodyPr/>
        <a:lstStyle/>
        <a:p>
          <a:endParaRPr lang="zh-TW" altLang="en-US"/>
        </a:p>
      </dgm:t>
    </dgm:pt>
    <dgm:pt modelId="{14F72CE6-BE67-4112-A02F-F3331C09A77A}" type="pres">
      <dgm:prSet presAssocID="{4B8FA2BC-A76B-43DA-9994-BFFFC6D727F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36490B9-4CB3-4834-AD2D-4C7BF834230F}" type="pres">
      <dgm:prSet presAssocID="{4B8FA2BC-A76B-43DA-9994-BFFFC6D727F0}" presName="ellipse" presStyleLbl="trBgShp" presStyleIdx="0" presStyleCnt="1"/>
      <dgm:spPr/>
    </dgm:pt>
    <dgm:pt modelId="{719D5162-962B-4507-A956-E925B93C1ECF}" type="pres">
      <dgm:prSet presAssocID="{4B8FA2BC-A76B-43DA-9994-BFFFC6D727F0}" presName="arrow1" presStyleLbl="fgShp" presStyleIdx="0" presStyleCnt="1"/>
      <dgm:spPr/>
    </dgm:pt>
    <dgm:pt modelId="{9446C0DA-3087-432F-A3E2-8C4AF1A6F996}" type="pres">
      <dgm:prSet presAssocID="{4B8FA2BC-A76B-43DA-9994-BFFFC6D727F0}" presName="rectangle" presStyleLbl="revTx" presStyleIdx="0" presStyleCnt="1" custLinFactNeighborX="-1217" custLinFactNeighborY="306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70AEE-1215-46EA-AA6A-FCCF74A57345}" type="pres">
      <dgm:prSet presAssocID="{D6C3E031-B832-4435-B557-5497F84A8198}" presName="item1" presStyleLbl="node1" presStyleIdx="0" presStyleCnt="3" custScaleX="135651" custScaleY="157664" custLinFactNeighborX="-5657" custLinFactNeighborY="-56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0E0F65-0CEC-49AD-B066-0C4CDA65117A}" type="pres">
      <dgm:prSet presAssocID="{C16D26C0-0739-4F00-AC45-3A2DB2E8EFC3}" presName="item2" presStyleLbl="node1" presStyleIdx="1" presStyleCnt="3" custScaleX="154538" custScaleY="178585" custLinFactNeighborX="-41677" custLinFactNeighborY="-340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2ACB2F-F697-4938-B40C-72107847F9FE}" type="pres">
      <dgm:prSet presAssocID="{490DF413-C29C-4DE5-AC33-F83D673086A9}" presName="item3" presStyleLbl="node1" presStyleIdx="2" presStyleCnt="3" custScaleX="151731" custScaleY="183122" custLinFactNeighborX="67883" custLinFactNeighborY="-302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C44DE8-9A51-4346-9DED-9F931EFA9042}" type="pres">
      <dgm:prSet presAssocID="{4B8FA2BC-A76B-43DA-9994-BFFFC6D727F0}" presName="funnel" presStyleLbl="trAlignAcc1" presStyleIdx="0" presStyleCnt="1" custScaleX="140014" custScaleY="142857" custLinFactNeighborX="4219" custLinFactNeighborY="-19590"/>
      <dgm:spPr/>
    </dgm:pt>
  </dgm:ptLst>
  <dgm:cxnLst>
    <dgm:cxn modelId="{C1B45CBE-2C33-47DA-A995-B2B96C56C577}" type="presOf" srcId="{D6C3E031-B832-4435-B557-5497F84A8198}" destId="{AC0E0F65-0CEC-49AD-B066-0C4CDA65117A}" srcOrd="0" destOrd="0" presId="urn:microsoft.com/office/officeart/2005/8/layout/funnel1"/>
    <dgm:cxn modelId="{AC38AE86-EDAF-4912-BEF9-2534673C8434}" srcId="{4B8FA2BC-A76B-43DA-9994-BFFFC6D727F0}" destId="{D6C3E031-B832-4435-B557-5497F84A8198}" srcOrd="1" destOrd="0" parTransId="{BC4367C6-973A-417A-B361-B4FAC6FDAE38}" sibTransId="{22639ACE-13ED-4C8A-A6F6-CC0C29AB282E}"/>
    <dgm:cxn modelId="{18FB770B-EF79-45D3-8704-A94E479A9D56}" type="presOf" srcId="{D8C91514-9D58-4E1D-B985-C9EAEDDEEC88}" destId="{F72ACB2F-F697-4938-B40C-72107847F9FE}" srcOrd="0" destOrd="0" presId="urn:microsoft.com/office/officeart/2005/8/layout/funnel1"/>
    <dgm:cxn modelId="{F1038E70-6F4E-426F-94B1-DD80FD00481C}" srcId="{4B8FA2BC-A76B-43DA-9994-BFFFC6D727F0}" destId="{D8C91514-9D58-4E1D-B985-C9EAEDDEEC88}" srcOrd="0" destOrd="0" parTransId="{0B10DE57-D8C7-4F39-A6FB-9DF9EDDACE9E}" sibTransId="{96F902D5-026B-4FE3-AC01-B9E229FB3D4C}"/>
    <dgm:cxn modelId="{D6F9D883-9C58-414D-9CA2-9B2DF2324929}" srcId="{4B8FA2BC-A76B-43DA-9994-BFFFC6D727F0}" destId="{C16D26C0-0739-4F00-AC45-3A2DB2E8EFC3}" srcOrd="2" destOrd="0" parTransId="{2C35DA9D-FEF9-4893-A123-05A1BFB3F396}" sibTransId="{B48CDD6A-9BBF-40AC-BDA5-C6ACEB83F543}"/>
    <dgm:cxn modelId="{32ADB8D5-B603-4B2D-879D-E992009931F7}" type="presOf" srcId="{C16D26C0-0739-4F00-AC45-3A2DB2E8EFC3}" destId="{DE070AEE-1215-46EA-AA6A-FCCF74A57345}" srcOrd="0" destOrd="0" presId="urn:microsoft.com/office/officeart/2005/8/layout/funnel1"/>
    <dgm:cxn modelId="{4364C3F1-68B8-418B-B9AE-CA027243EE2F}" type="presOf" srcId="{490DF413-C29C-4DE5-AC33-F83D673086A9}" destId="{9446C0DA-3087-432F-A3E2-8C4AF1A6F996}" srcOrd="0" destOrd="0" presId="urn:microsoft.com/office/officeart/2005/8/layout/funnel1"/>
    <dgm:cxn modelId="{90B71469-AC07-4228-9BDF-A6CD9DE310F6}" srcId="{4B8FA2BC-A76B-43DA-9994-BFFFC6D727F0}" destId="{490DF413-C29C-4DE5-AC33-F83D673086A9}" srcOrd="3" destOrd="0" parTransId="{F5FE4203-7B2C-4CA8-84B6-1D1B0A6B5A21}" sibTransId="{90363539-EDCB-4AB0-AC6B-A21BECE2D8D1}"/>
    <dgm:cxn modelId="{95523A90-41FE-4ED4-BBB7-B754A15ACCF5}" type="presOf" srcId="{4B8FA2BC-A76B-43DA-9994-BFFFC6D727F0}" destId="{14F72CE6-BE67-4112-A02F-F3331C09A77A}" srcOrd="0" destOrd="0" presId="urn:microsoft.com/office/officeart/2005/8/layout/funnel1"/>
    <dgm:cxn modelId="{28C3D6B7-33FD-4D79-A996-517494F3D0FA}" type="presParOf" srcId="{14F72CE6-BE67-4112-A02F-F3331C09A77A}" destId="{E36490B9-4CB3-4834-AD2D-4C7BF834230F}" srcOrd="0" destOrd="0" presId="urn:microsoft.com/office/officeart/2005/8/layout/funnel1"/>
    <dgm:cxn modelId="{A520B60D-5C36-401E-9625-9CFF01EC893B}" type="presParOf" srcId="{14F72CE6-BE67-4112-A02F-F3331C09A77A}" destId="{719D5162-962B-4507-A956-E925B93C1ECF}" srcOrd="1" destOrd="0" presId="urn:microsoft.com/office/officeart/2005/8/layout/funnel1"/>
    <dgm:cxn modelId="{9AC64078-C7DC-4EA8-88F3-FB5894232B8C}" type="presParOf" srcId="{14F72CE6-BE67-4112-A02F-F3331C09A77A}" destId="{9446C0DA-3087-432F-A3E2-8C4AF1A6F996}" srcOrd="2" destOrd="0" presId="urn:microsoft.com/office/officeart/2005/8/layout/funnel1"/>
    <dgm:cxn modelId="{79A4E4FD-8192-45AF-8EC7-A203D1C81234}" type="presParOf" srcId="{14F72CE6-BE67-4112-A02F-F3331C09A77A}" destId="{DE070AEE-1215-46EA-AA6A-FCCF74A57345}" srcOrd="3" destOrd="0" presId="urn:microsoft.com/office/officeart/2005/8/layout/funnel1"/>
    <dgm:cxn modelId="{5793D162-B1B6-40BD-949B-8FECDA25C6D5}" type="presParOf" srcId="{14F72CE6-BE67-4112-A02F-F3331C09A77A}" destId="{AC0E0F65-0CEC-49AD-B066-0C4CDA65117A}" srcOrd="4" destOrd="0" presId="urn:microsoft.com/office/officeart/2005/8/layout/funnel1"/>
    <dgm:cxn modelId="{A856971C-82D2-449F-9340-F69B73D67200}" type="presParOf" srcId="{14F72CE6-BE67-4112-A02F-F3331C09A77A}" destId="{F72ACB2F-F697-4938-B40C-72107847F9FE}" srcOrd="5" destOrd="0" presId="urn:microsoft.com/office/officeart/2005/8/layout/funnel1"/>
    <dgm:cxn modelId="{F073CD8D-9D70-4F0F-B122-534215D62C99}" type="presParOf" srcId="{14F72CE6-BE67-4112-A02F-F3331C09A77A}" destId="{B9C44DE8-9A51-4346-9DED-9F931EFA904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58D50-F020-45EA-8087-3D7B9B5BC0A6}">
      <dsp:nvSpPr>
        <dsp:cNvPr id="0" name=""/>
        <dsp:cNvSpPr/>
      </dsp:nvSpPr>
      <dsp:spPr>
        <a:xfrm>
          <a:off x="431" y="128771"/>
          <a:ext cx="1714312" cy="844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發現問題</a:t>
          </a:r>
          <a:endParaRPr lang="zh-TW" altLang="en-US" sz="1800" kern="1200" dirty="0"/>
        </a:p>
      </dsp:txBody>
      <dsp:txXfrm>
        <a:off x="431" y="128771"/>
        <a:ext cx="1714312" cy="563044"/>
      </dsp:txXfrm>
    </dsp:sp>
    <dsp:sp modelId="{8CF02825-C2A5-4D22-B407-7D95C75F8D8B}">
      <dsp:nvSpPr>
        <dsp:cNvPr id="0" name=""/>
        <dsp:cNvSpPr/>
      </dsp:nvSpPr>
      <dsp:spPr>
        <a:xfrm>
          <a:off x="351556" y="691816"/>
          <a:ext cx="1714312" cy="2381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目的地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景點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交通方式</a:t>
          </a:r>
          <a:endParaRPr lang="zh-TW" altLang="en-US" sz="1800" kern="1200" dirty="0"/>
        </a:p>
      </dsp:txBody>
      <dsp:txXfrm>
        <a:off x="351556" y="691816"/>
        <a:ext cx="1714312" cy="2381400"/>
      </dsp:txXfrm>
    </dsp:sp>
    <dsp:sp modelId="{AE09A993-2587-46E9-A04C-6D33C354E67E}">
      <dsp:nvSpPr>
        <dsp:cNvPr id="0" name=""/>
        <dsp:cNvSpPr/>
      </dsp:nvSpPr>
      <dsp:spPr>
        <a:xfrm>
          <a:off x="1981768" y="196886"/>
          <a:ext cx="566090" cy="426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981768" y="196886"/>
        <a:ext cx="566090" cy="426814"/>
      </dsp:txXfrm>
    </dsp:sp>
    <dsp:sp modelId="{82DE9479-9D1B-44B5-B7A3-7FD9B6A98AC6}">
      <dsp:nvSpPr>
        <dsp:cNvPr id="0" name=""/>
        <dsp:cNvSpPr/>
      </dsp:nvSpPr>
      <dsp:spPr>
        <a:xfrm>
          <a:off x="2782840" y="128771"/>
          <a:ext cx="1714312" cy="844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解決方法</a:t>
          </a:r>
          <a:endParaRPr lang="zh-TW" altLang="en-US" sz="1800" kern="1200" dirty="0"/>
        </a:p>
      </dsp:txBody>
      <dsp:txXfrm>
        <a:off x="2782840" y="128771"/>
        <a:ext cx="1714312" cy="563044"/>
      </dsp:txXfrm>
    </dsp:sp>
    <dsp:sp modelId="{0F4A00B0-D7DE-46E9-A0D5-9515E8B8F6C3}">
      <dsp:nvSpPr>
        <dsp:cNvPr id="0" name=""/>
        <dsp:cNvSpPr/>
      </dsp:nvSpPr>
      <dsp:spPr>
        <a:xfrm>
          <a:off x="2754278" y="691816"/>
          <a:ext cx="2473684" cy="2381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上網查詢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問家人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舊經驗</a:t>
          </a:r>
          <a:endParaRPr lang="zh-TW" altLang="en-US" sz="1800" kern="1200" dirty="0"/>
        </a:p>
      </dsp:txBody>
      <dsp:txXfrm>
        <a:off x="2754278" y="691816"/>
        <a:ext cx="2473684" cy="2381400"/>
      </dsp:txXfrm>
    </dsp:sp>
    <dsp:sp modelId="{82BB1835-8CEA-4BDC-851C-20B639791B27}">
      <dsp:nvSpPr>
        <dsp:cNvPr id="0" name=""/>
        <dsp:cNvSpPr/>
      </dsp:nvSpPr>
      <dsp:spPr>
        <a:xfrm rot="21598217">
          <a:off x="4851957" y="196063"/>
          <a:ext cx="752186" cy="426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21598217">
        <a:off x="4851957" y="196063"/>
        <a:ext cx="752186" cy="426814"/>
      </dsp:txXfrm>
    </dsp:sp>
    <dsp:sp modelId="{1E284E20-F91D-442A-8E16-02658B576DC3}">
      <dsp:nvSpPr>
        <dsp:cNvPr id="0" name=""/>
        <dsp:cNvSpPr/>
      </dsp:nvSpPr>
      <dsp:spPr>
        <a:xfrm>
          <a:off x="5916373" y="127146"/>
          <a:ext cx="1714312" cy="844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行動</a:t>
          </a:r>
          <a:endParaRPr lang="zh-TW" altLang="en-US" sz="1800" kern="1200" dirty="0"/>
        </a:p>
      </dsp:txBody>
      <dsp:txXfrm>
        <a:off x="5916373" y="127146"/>
        <a:ext cx="1714312" cy="563044"/>
      </dsp:txXfrm>
    </dsp:sp>
    <dsp:sp modelId="{276E6989-1960-4938-B192-09F164942353}">
      <dsp:nvSpPr>
        <dsp:cNvPr id="0" name=""/>
        <dsp:cNvSpPr/>
      </dsp:nvSpPr>
      <dsp:spPr>
        <a:xfrm>
          <a:off x="6020139" y="686940"/>
          <a:ext cx="2209028" cy="2387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上網</a:t>
          </a:r>
          <a:r>
            <a:rPr lang="zh-TW" altLang="en-US" sz="1800" kern="1200" dirty="0" smtClean="0">
              <a:solidFill>
                <a:srgbClr val="7030A0"/>
              </a:solidFill>
            </a:rPr>
            <a:t>關鍵字</a:t>
          </a:r>
          <a:endParaRPr lang="zh-TW" altLang="en-US" sz="1800" kern="1200" dirty="0">
            <a:solidFill>
              <a:srgbClr val="7030A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回家作業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打電話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高雄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台鐵、捷運</a:t>
          </a:r>
          <a:endParaRPr lang="zh-TW" altLang="en-US" sz="1800" kern="1200" dirty="0"/>
        </a:p>
      </dsp:txBody>
      <dsp:txXfrm>
        <a:off x="6020139" y="686940"/>
        <a:ext cx="2209028" cy="23879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4BBF2C-3A33-446B-BBC6-917EC2506F52}">
      <dsp:nvSpPr>
        <dsp:cNvPr id="0" name=""/>
        <dsp:cNvSpPr/>
      </dsp:nvSpPr>
      <dsp:spPr>
        <a:xfrm>
          <a:off x="75359" y="0"/>
          <a:ext cx="1711118" cy="1015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反思一</a:t>
          </a:r>
          <a:endParaRPr lang="zh-TW" altLang="en-US" sz="2200" kern="1200" dirty="0"/>
        </a:p>
      </dsp:txBody>
      <dsp:txXfrm>
        <a:off x="75359" y="0"/>
        <a:ext cx="1711118" cy="676991"/>
      </dsp:txXfrm>
    </dsp:sp>
    <dsp:sp modelId="{A5535655-F251-4AB5-B8B1-B1E4F9D4B1D4}">
      <dsp:nvSpPr>
        <dsp:cNvPr id="0" name=""/>
        <dsp:cNvSpPr/>
      </dsp:nvSpPr>
      <dsp:spPr>
        <a:xfrm>
          <a:off x="435899" y="784667"/>
          <a:ext cx="1547073" cy="3767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/>
            <a:t>我們沒有辦法準確地知道每個地點移動的時間。</a:t>
          </a:r>
          <a:endParaRPr lang="zh-TW" altLang="en-US" sz="2200" kern="1200" dirty="0"/>
        </a:p>
      </dsp:txBody>
      <dsp:txXfrm>
        <a:off x="435899" y="784667"/>
        <a:ext cx="1547073" cy="3767103"/>
      </dsp:txXfrm>
    </dsp:sp>
    <dsp:sp modelId="{DDBF4DF6-5862-417E-8825-35D55EC64A59}">
      <dsp:nvSpPr>
        <dsp:cNvPr id="0" name=""/>
        <dsp:cNvSpPr/>
      </dsp:nvSpPr>
      <dsp:spPr>
        <a:xfrm>
          <a:off x="2000257" y="125486"/>
          <a:ext cx="453211" cy="42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2000257" y="125486"/>
        <a:ext cx="453211" cy="426019"/>
      </dsp:txXfrm>
    </dsp:sp>
    <dsp:sp modelId="{10D1F86F-48F3-4E93-A4B6-7AD588854438}">
      <dsp:nvSpPr>
        <dsp:cNvPr id="0" name=""/>
        <dsp:cNvSpPr/>
      </dsp:nvSpPr>
      <dsp:spPr>
        <a:xfrm>
          <a:off x="2641593" y="0"/>
          <a:ext cx="1711118" cy="1015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反思二</a:t>
          </a:r>
          <a:endParaRPr lang="zh-TW" altLang="en-US" sz="2200" kern="1200" dirty="0"/>
        </a:p>
      </dsp:txBody>
      <dsp:txXfrm>
        <a:off x="2641593" y="0"/>
        <a:ext cx="1711118" cy="676991"/>
      </dsp:txXfrm>
    </dsp:sp>
    <dsp:sp modelId="{4BA855D2-9E36-4311-9CEB-C8046AA06955}">
      <dsp:nvSpPr>
        <dsp:cNvPr id="0" name=""/>
        <dsp:cNvSpPr/>
      </dsp:nvSpPr>
      <dsp:spPr>
        <a:xfrm>
          <a:off x="3005033" y="904527"/>
          <a:ext cx="1742192" cy="3607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/>
            <a:t>各地點的路線流暢度？</a:t>
          </a:r>
          <a:endParaRPr lang="zh-TW" altLang="en-US" sz="2200" kern="1200" dirty="0"/>
        </a:p>
      </dsp:txBody>
      <dsp:txXfrm>
        <a:off x="3005033" y="904527"/>
        <a:ext cx="1742192" cy="3607290"/>
      </dsp:txXfrm>
    </dsp:sp>
    <dsp:sp modelId="{2E00F30B-CE68-4DE5-8266-39EA83D5FCAE}">
      <dsp:nvSpPr>
        <dsp:cNvPr id="0" name=""/>
        <dsp:cNvSpPr/>
      </dsp:nvSpPr>
      <dsp:spPr>
        <a:xfrm>
          <a:off x="4623982" y="125486"/>
          <a:ext cx="575093" cy="4260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623982" y="125486"/>
        <a:ext cx="575093" cy="426019"/>
      </dsp:txXfrm>
    </dsp:sp>
    <dsp:sp modelId="{C230079C-87C8-4C38-AAB4-6F693E99055B}">
      <dsp:nvSpPr>
        <dsp:cNvPr id="0" name=""/>
        <dsp:cNvSpPr/>
      </dsp:nvSpPr>
      <dsp:spPr>
        <a:xfrm>
          <a:off x="5437793" y="0"/>
          <a:ext cx="1711118" cy="1015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/>
            <a:t>反思三</a:t>
          </a:r>
          <a:endParaRPr lang="zh-TW" altLang="en-US" sz="2200" kern="1200" dirty="0"/>
        </a:p>
      </dsp:txBody>
      <dsp:txXfrm>
        <a:off x="5437793" y="0"/>
        <a:ext cx="1711118" cy="676991"/>
      </dsp:txXfrm>
    </dsp:sp>
    <dsp:sp modelId="{A5FEF85C-0599-47B3-857C-087068325E77}">
      <dsp:nvSpPr>
        <dsp:cNvPr id="0" name=""/>
        <dsp:cNvSpPr/>
      </dsp:nvSpPr>
      <dsp:spPr>
        <a:xfrm>
          <a:off x="5784824" y="996395"/>
          <a:ext cx="1711118" cy="348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/>
            <a:t>交通方式是否還有別的可行性？</a:t>
          </a:r>
          <a:endParaRPr lang="zh-TW" altLang="en-US" sz="2200" kern="1200" dirty="0"/>
        </a:p>
      </dsp:txBody>
      <dsp:txXfrm>
        <a:off x="5784824" y="996395"/>
        <a:ext cx="1711118" cy="3484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58D50-F020-45EA-8087-3D7B9B5BC0A6}">
      <dsp:nvSpPr>
        <dsp:cNvPr id="0" name=""/>
        <dsp:cNvSpPr/>
      </dsp:nvSpPr>
      <dsp:spPr>
        <a:xfrm>
          <a:off x="72006" y="423378"/>
          <a:ext cx="1647607" cy="708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發現問題</a:t>
          </a:r>
          <a:endParaRPr lang="zh-TW" altLang="en-US" sz="1500" kern="1200" dirty="0"/>
        </a:p>
      </dsp:txBody>
      <dsp:txXfrm>
        <a:off x="72006" y="423378"/>
        <a:ext cx="1647607" cy="472602"/>
      </dsp:txXfrm>
    </dsp:sp>
    <dsp:sp modelId="{8CF02825-C2A5-4D22-B407-7D95C75F8D8B}">
      <dsp:nvSpPr>
        <dsp:cNvPr id="0" name=""/>
        <dsp:cNvSpPr/>
      </dsp:nvSpPr>
      <dsp:spPr>
        <a:xfrm>
          <a:off x="72005" y="1053225"/>
          <a:ext cx="2276960" cy="4909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經費的考量是否要尋找其他協助呢？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義大遊樂世界門票的價格是否有優惠方式？</a:t>
          </a:r>
          <a:endParaRPr lang="zh-TW" altLang="en-US" sz="1500" i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各項景點的費用要先預收還是要使用者付費</a:t>
          </a:r>
          <a:endParaRPr lang="zh-TW" altLang="en-US" sz="1500" i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每一餐的伙食費大概要以多少錢為預算？</a:t>
          </a:r>
          <a:endParaRPr lang="zh-TW" altLang="en-US" sz="1500" i="0" kern="1200" dirty="0"/>
        </a:p>
      </dsp:txBody>
      <dsp:txXfrm>
        <a:off x="72005" y="1053225"/>
        <a:ext cx="2276960" cy="4909507"/>
      </dsp:txXfrm>
    </dsp:sp>
    <dsp:sp modelId="{AE09A993-2587-46E9-A04C-6D33C354E67E}">
      <dsp:nvSpPr>
        <dsp:cNvPr id="0" name=""/>
        <dsp:cNvSpPr/>
      </dsp:nvSpPr>
      <dsp:spPr>
        <a:xfrm rot="1948468">
          <a:off x="1837171" y="901268"/>
          <a:ext cx="1349632" cy="410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948468">
        <a:off x="1837171" y="901268"/>
        <a:ext cx="1349632" cy="410206"/>
      </dsp:txXfrm>
    </dsp:sp>
    <dsp:sp modelId="{82DE9479-9D1B-44B5-B7A3-7FD9B6A98AC6}">
      <dsp:nvSpPr>
        <dsp:cNvPr id="0" name=""/>
        <dsp:cNvSpPr/>
      </dsp:nvSpPr>
      <dsp:spPr>
        <a:xfrm>
          <a:off x="2962859" y="2263243"/>
          <a:ext cx="1647607" cy="708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解決方法</a:t>
          </a:r>
          <a:endParaRPr lang="zh-TW" altLang="en-US" sz="1500" kern="1200" dirty="0"/>
        </a:p>
      </dsp:txBody>
      <dsp:txXfrm>
        <a:off x="2962859" y="2263243"/>
        <a:ext cx="1647607" cy="472602"/>
      </dsp:txXfrm>
    </dsp:sp>
    <dsp:sp modelId="{0F4A00B0-D7DE-46E9-A0D5-9515E8B8F6C3}">
      <dsp:nvSpPr>
        <dsp:cNvPr id="0" name=""/>
        <dsp:cNvSpPr/>
      </dsp:nvSpPr>
      <dsp:spPr>
        <a:xfrm>
          <a:off x="2964555" y="2949413"/>
          <a:ext cx="2377432" cy="185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/>
            <a:t>尋求學校行政老師協助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/>
            <a:t>與同學開會討論費用問題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500" kern="1200" dirty="0"/>
        </a:p>
      </dsp:txBody>
      <dsp:txXfrm>
        <a:off x="2964555" y="2949413"/>
        <a:ext cx="2377432" cy="1854964"/>
      </dsp:txXfrm>
    </dsp:sp>
    <dsp:sp modelId="{82BB1835-8CEA-4BDC-851C-20B639791B27}">
      <dsp:nvSpPr>
        <dsp:cNvPr id="0" name=""/>
        <dsp:cNvSpPr/>
      </dsp:nvSpPr>
      <dsp:spPr>
        <a:xfrm rot="19814587">
          <a:off x="4673847" y="1392978"/>
          <a:ext cx="1379220" cy="410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9814587">
        <a:off x="4673847" y="1392978"/>
        <a:ext cx="1379220" cy="410206"/>
      </dsp:txXfrm>
    </dsp:sp>
    <dsp:sp modelId="{1E284E20-F91D-442A-8E16-02658B576DC3}">
      <dsp:nvSpPr>
        <dsp:cNvPr id="0" name=""/>
        <dsp:cNvSpPr/>
      </dsp:nvSpPr>
      <dsp:spPr>
        <a:xfrm>
          <a:off x="6048673" y="499064"/>
          <a:ext cx="1647607" cy="708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行動</a:t>
          </a:r>
          <a:endParaRPr lang="zh-TW" altLang="en-US" sz="1500" kern="1200" dirty="0"/>
        </a:p>
      </dsp:txBody>
      <dsp:txXfrm>
        <a:off x="6048673" y="499064"/>
        <a:ext cx="1647607" cy="472602"/>
      </dsp:txXfrm>
    </dsp:sp>
    <dsp:sp modelId="{276E6989-1960-4938-B192-09F164942353}">
      <dsp:nvSpPr>
        <dsp:cNvPr id="0" name=""/>
        <dsp:cNvSpPr/>
      </dsp:nvSpPr>
      <dsp:spPr>
        <a:xfrm>
          <a:off x="6103339" y="1091792"/>
          <a:ext cx="2123074" cy="433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/>
            <a:t>學校主任幫忙發公文給義大和高雄科學工藝館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/>
            <a:t>如果是全班共同參加的項目，可以統一收費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/>
            <a:t>評估每餐用餐地點的性質與金額</a:t>
          </a:r>
          <a:endParaRPr lang="zh-TW" altLang="en-US" sz="1500" kern="1200" dirty="0"/>
        </a:p>
      </dsp:txBody>
      <dsp:txXfrm>
        <a:off x="6103339" y="1091792"/>
        <a:ext cx="2123074" cy="43317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6490B9-4CB3-4834-AD2D-4C7BF834230F}">
      <dsp:nvSpPr>
        <dsp:cNvPr id="0" name=""/>
        <dsp:cNvSpPr/>
      </dsp:nvSpPr>
      <dsp:spPr>
        <a:xfrm>
          <a:off x="2013253" y="649420"/>
          <a:ext cx="4528403" cy="157265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D5162-962B-4507-A956-E925B93C1ECF}">
      <dsp:nvSpPr>
        <dsp:cNvPr id="0" name=""/>
        <dsp:cNvSpPr/>
      </dsp:nvSpPr>
      <dsp:spPr>
        <a:xfrm>
          <a:off x="3845677" y="4500318"/>
          <a:ext cx="877597" cy="56166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6C0DA-3087-432F-A3E2-8C4AF1A6F996}">
      <dsp:nvSpPr>
        <dsp:cNvPr id="0" name=""/>
        <dsp:cNvSpPr/>
      </dsp:nvSpPr>
      <dsp:spPr>
        <a:xfrm>
          <a:off x="2126976" y="4949648"/>
          <a:ext cx="4212468" cy="105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畢業旅行</a:t>
          </a:r>
          <a:endParaRPr lang="zh-TW" altLang="en-US" sz="3000" kern="1200" dirty="0"/>
        </a:p>
      </dsp:txBody>
      <dsp:txXfrm>
        <a:off x="2126976" y="4949648"/>
        <a:ext cx="4212468" cy="1053117"/>
      </dsp:txXfrm>
    </dsp:sp>
    <dsp:sp modelId="{DE070AEE-1215-46EA-AA6A-FCCF74A57345}">
      <dsp:nvSpPr>
        <dsp:cNvPr id="0" name=""/>
        <dsp:cNvSpPr/>
      </dsp:nvSpPr>
      <dsp:spPr>
        <a:xfrm>
          <a:off x="3288679" y="1798720"/>
          <a:ext cx="2142845" cy="2490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預算規劃</a:t>
          </a:r>
          <a:endParaRPr lang="zh-TW" altLang="en-US" sz="3900" kern="1200" dirty="0"/>
        </a:p>
      </dsp:txBody>
      <dsp:txXfrm>
        <a:off x="3288679" y="1798720"/>
        <a:ext cx="2142845" cy="2490579"/>
      </dsp:txXfrm>
    </dsp:sp>
    <dsp:sp modelId="{AC0E0F65-0CEC-49AD-B066-0C4CDA65117A}">
      <dsp:nvSpPr>
        <dsp:cNvPr id="0" name=""/>
        <dsp:cNvSpPr/>
      </dsp:nvSpPr>
      <dsp:spPr>
        <a:xfrm>
          <a:off x="1440157" y="0"/>
          <a:ext cx="2441198" cy="2821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交通方式</a:t>
          </a:r>
          <a:endParaRPr lang="zh-TW" altLang="en-US" sz="3800" kern="1200" dirty="0"/>
        </a:p>
      </dsp:txBody>
      <dsp:txXfrm>
        <a:off x="1440157" y="0"/>
        <a:ext cx="2441198" cy="2821063"/>
      </dsp:txXfrm>
    </dsp:sp>
    <dsp:sp modelId="{F72ACB2F-F697-4938-B40C-72107847F9FE}">
      <dsp:nvSpPr>
        <dsp:cNvPr id="0" name=""/>
        <dsp:cNvSpPr/>
      </dsp:nvSpPr>
      <dsp:spPr>
        <a:xfrm>
          <a:off x="4807800" y="0"/>
          <a:ext cx="2396857" cy="2892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地點行程</a:t>
          </a:r>
          <a:endParaRPr lang="zh-TW" altLang="en-US" sz="3800" kern="1200" dirty="0"/>
        </a:p>
      </dsp:txBody>
      <dsp:txXfrm>
        <a:off x="4807800" y="0"/>
        <a:ext cx="2396857" cy="2892733"/>
      </dsp:txXfrm>
    </dsp:sp>
    <dsp:sp modelId="{B9C44DE8-9A51-4346-9DED-9F931EFA9042}">
      <dsp:nvSpPr>
        <dsp:cNvPr id="0" name=""/>
        <dsp:cNvSpPr/>
      </dsp:nvSpPr>
      <dsp:spPr>
        <a:xfrm>
          <a:off x="1051294" y="-386141"/>
          <a:ext cx="6881052" cy="56166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C0F9-4537-488E-9E56-879E91E35ACD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0144-4C7D-4033-9726-83E14C1E15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6190AB-84C0-49E7-93BA-EBDC6A183CD4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1F12EF-896D-4995-B433-A219649E22F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83574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</a:t>
            </a:r>
            <a:r>
              <a:rPr lang="zh-TW" altLang="en-US" sz="4000" dirty="0"/>
              <a:t>投稿</a:t>
            </a:r>
            <a:r>
              <a:rPr lang="zh-TW" altLang="en-US" sz="4000" dirty="0" smtClean="0"/>
              <a:t>類別：各類</a:t>
            </a:r>
            <a:r>
              <a:rPr lang="zh-TW" altLang="en-US" sz="4000" dirty="0"/>
              <a:t>議題</a:t>
            </a:r>
            <a:br>
              <a:rPr lang="zh-TW" altLang="en-US" sz="4000" dirty="0"/>
            </a:br>
            <a:r>
              <a:rPr lang="zh-TW" altLang="en-US" dirty="0" smtClean="0"/>
              <a:t>我們</a:t>
            </a:r>
            <a:r>
              <a:rPr lang="zh-TW" altLang="en-US" dirty="0"/>
              <a:t>的自助規劃</a:t>
            </a:r>
            <a:r>
              <a:rPr lang="en-US" altLang="zh-TW" dirty="0"/>
              <a:t>~</a:t>
            </a:r>
            <a:r>
              <a:rPr lang="zh-TW" altLang="en-US" dirty="0"/>
              <a:t>畢業旅行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616824" cy="2924944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  <a:p>
            <a:r>
              <a:rPr lang="zh-TW" altLang="en-US" sz="14400" b="1" dirty="0">
                <a:solidFill>
                  <a:schemeClr val="tx1"/>
                </a:solidFill>
              </a:rPr>
              <a:t> 作者</a:t>
            </a:r>
          </a:p>
          <a:p>
            <a:r>
              <a:rPr lang="zh-TW" altLang="en-US" sz="12000" b="1" dirty="0" smtClean="0">
                <a:solidFill>
                  <a:schemeClr val="tx1"/>
                </a:solidFill>
              </a:rPr>
              <a:t>林奕穎。</a:t>
            </a:r>
            <a:r>
              <a:rPr lang="zh-TW" altLang="en-US" sz="12000" b="1" dirty="0">
                <a:solidFill>
                  <a:schemeClr val="tx1"/>
                </a:solidFill>
              </a:rPr>
              <a:t>花蓮縣溪口國小。六年甲班</a:t>
            </a:r>
          </a:p>
          <a:p>
            <a:r>
              <a:rPr lang="zh-TW" altLang="en-US" sz="12000" b="1" dirty="0">
                <a:solidFill>
                  <a:schemeClr val="tx1"/>
                </a:solidFill>
              </a:rPr>
              <a:t>吳帛叡。花蓮縣溪口國小。六年甲班</a:t>
            </a:r>
          </a:p>
          <a:p>
            <a:r>
              <a:rPr lang="zh-TW" altLang="en-US" sz="12000" b="1" dirty="0" smtClean="0">
                <a:solidFill>
                  <a:schemeClr val="tx1"/>
                </a:solidFill>
              </a:rPr>
              <a:t>李心怡。</a:t>
            </a:r>
            <a:r>
              <a:rPr lang="zh-TW" altLang="en-US" sz="12000" b="1" dirty="0">
                <a:solidFill>
                  <a:schemeClr val="tx1"/>
                </a:solidFill>
              </a:rPr>
              <a:t>花蓮縣溪口國小。六年甲班</a:t>
            </a:r>
          </a:p>
          <a:p>
            <a:r>
              <a:rPr lang="zh-TW" altLang="en-US" sz="12000" b="1" dirty="0" smtClean="0">
                <a:solidFill>
                  <a:schemeClr val="tx1"/>
                </a:solidFill>
              </a:rPr>
              <a:t>黃</a:t>
            </a:r>
            <a:r>
              <a:rPr lang="zh-TW" altLang="en-US" sz="12000" b="1" dirty="0">
                <a:solidFill>
                  <a:schemeClr val="tx1"/>
                </a:solidFill>
              </a:rPr>
              <a:t>佑淇。花蓮縣溪口國小。</a:t>
            </a:r>
            <a:r>
              <a:rPr lang="zh-TW" altLang="en-US" sz="12000" b="1" dirty="0" smtClean="0">
                <a:solidFill>
                  <a:schemeClr val="tx1"/>
                </a:solidFill>
              </a:rPr>
              <a:t>六年甲班</a:t>
            </a:r>
            <a:endParaRPr lang="zh-TW" altLang="en-US" sz="1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41277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三、</a:t>
            </a:r>
            <a:r>
              <a:rPr lang="zh-TW" altLang="en-US" sz="3600" dirty="0" smtClean="0">
                <a:solidFill>
                  <a:srgbClr val="7030A0"/>
                </a:solidFill>
              </a:rPr>
              <a:t>第二次</a:t>
            </a:r>
            <a:r>
              <a:rPr lang="zh-TW" altLang="en-US" sz="3600" dirty="0" smtClean="0"/>
              <a:t>的畢業旅行規劃會議</a:t>
            </a:r>
          </a:p>
          <a:p>
            <a:r>
              <a:rPr lang="zh-TW" altLang="en-US" sz="3600" dirty="0" smtClean="0"/>
              <a:t>我們為了深入查詢，決定分了四大組別，分別是：</a:t>
            </a:r>
          </a:p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一</a:t>
            </a:r>
            <a:r>
              <a:rPr lang="en-US" altLang="zh-TW" sz="3600" dirty="0" smtClean="0"/>
              <a:t>) </a:t>
            </a:r>
            <a:r>
              <a:rPr lang="zh-TW" altLang="en-US" sz="3600" dirty="0" smtClean="0"/>
              <a:t>交通組：負責各路線的規劃。</a:t>
            </a:r>
          </a:p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二</a:t>
            </a:r>
            <a:r>
              <a:rPr lang="en-US" altLang="zh-TW" sz="3600" dirty="0" smtClean="0"/>
              <a:t>) </a:t>
            </a:r>
            <a:r>
              <a:rPr lang="zh-TW" altLang="en-US" sz="3600" dirty="0" smtClean="0"/>
              <a:t>住宿組：住宿地點選擇與住房規劃。</a:t>
            </a:r>
          </a:p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三</a:t>
            </a:r>
            <a:r>
              <a:rPr lang="en-US" altLang="zh-TW" sz="3600" dirty="0" smtClean="0"/>
              <a:t>) </a:t>
            </a:r>
            <a:r>
              <a:rPr lang="zh-TW" altLang="en-US" sz="3600" dirty="0" smtClean="0"/>
              <a:t>總務組：各項費用支出的預算編輯。</a:t>
            </a:r>
          </a:p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四</a:t>
            </a:r>
            <a:r>
              <a:rPr lang="en-US" altLang="zh-TW" sz="3600" dirty="0" smtClean="0"/>
              <a:t>) </a:t>
            </a:r>
            <a:r>
              <a:rPr lang="zh-TW" altLang="en-US" sz="3600" dirty="0" smtClean="0"/>
              <a:t>資訊組：各景點的特色與導覽簡介。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229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IMG_3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6" name="內容版面配置區 5" descr="IMG_28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IMG_28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6" name="內容版面配置區 5" descr="IMG_3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四、</a:t>
            </a:r>
            <a:r>
              <a:rPr lang="zh-TW" altLang="en-US" dirty="0" smtClean="0">
                <a:solidFill>
                  <a:srgbClr val="7030A0"/>
                </a:solidFill>
              </a:rPr>
              <a:t>第三次</a:t>
            </a:r>
            <a:r>
              <a:rPr lang="zh-TW" altLang="en-US" dirty="0" smtClean="0"/>
              <a:t>的畢業旅行規劃會議</a:t>
            </a:r>
          </a:p>
          <a:p>
            <a:pPr>
              <a:buNone/>
            </a:pPr>
            <a:r>
              <a:rPr lang="zh-TW" altLang="en-US" dirty="0" smtClean="0"/>
              <a:t>經過前兩次的討論，確定了行程規劃與經費的概算，也解決了住宿的問題。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64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參●結論</a:t>
            </a:r>
            <a:endParaRPr lang="en-US" altLang="zh-TW" sz="3600" dirty="0" smtClean="0"/>
          </a:p>
          <a:p>
            <a:pPr algn="ctr"/>
            <a:endParaRPr lang="en-US" altLang="zh-TW" sz="3600" dirty="0" smtClean="0"/>
          </a:p>
          <a:p>
            <a:pPr algn="ctr"/>
            <a:endParaRPr lang="zh-TW" altLang="en-US" sz="3600" dirty="0" smtClean="0"/>
          </a:p>
          <a:p>
            <a:r>
              <a:rPr lang="zh-TW" altLang="en-US" sz="3600" dirty="0" smtClean="0"/>
              <a:t>透過這次的小論文，我們完成</a:t>
            </a:r>
            <a:r>
              <a:rPr lang="en-US" altLang="zh-TW" sz="3600" dirty="0" smtClean="0"/>
              <a:t>105</a:t>
            </a:r>
            <a:r>
              <a:rPr lang="zh-TW" altLang="en-US" sz="3600" dirty="0" smtClean="0"/>
              <a:t>年度畢業旅行的地點行程規劃。我們進行找出覺得可行策略並上網查詢相關資訊，最後再進行討論把每一次的問題再做進一步的解決。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      反思      交通方式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搭捷運時間沒算好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不知道義大接駁車地點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不知道科工館的來回公車時間</a:t>
            </a:r>
            <a:endParaRPr lang="en-US" altLang="zh-TW" dirty="0" smtClean="0"/>
          </a:p>
        </p:txBody>
      </p:sp>
      <p:pic>
        <p:nvPicPr>
          <p:cNvPr id="4" name="圖片 3" descr="IMG_3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4032448" cy="3024336"/>
          </a:xfrm>
          <a:prstGeom prst="rect">
            <a:avLst/>
          </a:prstGeom>
        </p:spPr>
      </p:pic>
      <p:pic>
        <p:nvPicPr>
          <p:cNvPr id="5" name="圖片 4" descr="IMG_3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3923928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反思         地點行程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700808"/>
            <a:ext cx="7025984" cy="4043536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景點停留太久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</a:t>
            </a:r>
            <a:r>
              <a:rPr lang="en-US" altLang="zh-TW" dirty="0" smtClean="0"/>
              <a:t>.</a:t>
            </a:r>
            <a:r>
              <a:rPr lang="zh-TW" altLang="en-US" dirty="0" smtClean="0"/>
              <a:t>地點行程</a:t>
            </a:r>
            <a:r>
              <a:rPr lang="zh-TW" altLang="en-US" dirty="0" smtClean="0"/>
              <a:t>太少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行動速度太</a:t>
            </a:r>
            <a:r>
              <a:rPr lang="zh-TW" altLang="en-US" dirty="0" smtClean="0"/>
              <a:t>慢</a:t>
            </a:r>
            <a:endParaRPr lang="en-US" altLang="zh-TW" dirty="0" smtClean="0"/>
          </a:p>
        </p:txBody>
      </p:sp>
      <p:pic>
        <p:nvPicPr>
          <p:cNvPr id="4" name="圖片 3" descr="IMG_3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645024"/>
            <a:ext cx="3899925" cy="2924944"/>
          </a:xfrm>
          <a:prstGeom prst="rect">
            <a:avLst/>
          </a:prstGeom>
        </p:spPr>
      </p:pic>
      <p:pic>
        <p:nvPicPr>
          <p:cNvPr id="5" name="圖片 4" descr="IMG_3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3645024"/>
            <a:ext cx="381642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反思         預算規劃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844824"/>
            <a:ext cx="7293496" cy="380588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去大魯閣草衙道預算沒算好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沒查到顛倒屋的價錢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沒查到科工館遊樂設施的價錢</a:t>
            </a:r>
            <a:endParaRPr lang="en-US" altLang="zh-TW" dirty="0" smtClean="0"/>
          </a:p>
        </p:txBody>
      </p:sp>
      <p:pic>
        <p:nvPicPr>
          <p:cNvPr id="5" name="圖片 4" descr="IMG_3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83568" y="3861048"/>
            <a:ext cx="3744416" cy="2808312"/>
          </a:xfrm>
          <a:prstGeom prst="rect">
            <a:avLst/>
          </a:prstGeom>
        </p:spPr>
      </p:pic>
      <p:pic>
        <p:nvPicPr>
          <p:cNvPr id="6" name="圖片 5" descr="IMG_3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73016"/>
            <a:ext cx="4334103" cy="3083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02624" cy="604867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壹</a:t>
            </a:r>
            <a:r>
              <a:rPr lang="zh-TW" altLang="en-US" dirty="0"/>
              <a:t>●前言</a:t>
            </a:r>
            <a:br>
              <a:rPr lang="zh-TW" altLang="en-US" dirty="0"/>
            </a:br>
            <a:r>
              <a:rPr lang="zh-TW" altLang="en-US" dirty="0"/>
              <a:t>一、研究</a:t>
            </a:r>
            <a:r>
              <a:rPr lang="zh-TW" altLang="en-US" dirty="0" smtClean="0"/>
              <a:t>動機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六年級</a:t>
            </a:r>
            <a:r>
              <a:rPr lang="zh-TW" altLang="en-US" dirty="0" smtClean="0"/>
              <a:t>的畢業</a:t>
            </a:r>
            <a:r>
              <a:rPr lang="zh-TW" altLang="en-US" dirty="0"/>
              <a:t>旅行。往年都會與附近的學校共同安排出遊行程</a:t>
            </a:r>
            <a:r>
              <a:rPr lang="zh-TW" altLang="en-US" dirty="0" smtClean="0"/>
              <a:t>，今年</a:t>
            </a:r>
            <a:r>
              <a:rPr lang="zh-TW" altLang="en-US" dirty="0"/>
              <a:t>，考量到班級人數</a:t>
            </a:r>
            <a:r>
              <a:rPr lang="zh-TW" altLang="en-US" dirty="0" smtClean="0"/>
              <a:t>少，而且 現在有自助</a:t>
            </a:r>
            <a:r>
              <a:rPr lang="zh-TW" altLang="en-US" dirty="0"/>
              <a:t>旅行的熱潮</a:t>
            </a:r>
            <a:r>
              <a:rPr lang="zh-TW" altLang="en-US" dirty="0" smtClean="0"/>
              <a:t>，因此</a:t>
            </a:r>
            <a:r>
              <a:rPr lang="zh-TW" altLang="en-US" dirty="0"/>
              <a:t>，我們就藉由這次的機會，將畢業</a:t>
            </a:r>
            <a:r>
              <a:rPr lang="zh-TW" altLang="en-US" dirty="0" smtClean="0"/>
              <a:t>旅行，來做成屬於我們專屬</a:t>
            </a:r>
            <a:r>
              <a:rPr lang="zh-TW" altLang="en-US" dirty="0"/>
              <a:t>行程與回憶。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980728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二、研究目的</a:t>
            </a:r>
          </a:p>
          <a:p>
            <a:endParaRPr lang="en-US" altLang="zh-TW" sz="3600" dirty="0" smtClean="0"/>
          </a:p>
          <a:p>
            <a:r>
              <a:rPr lang="zh-TW" altLang="en-US" sz="3600" dirty="0" smtClean="0"/>
              <a:t>我們主要達成的目的有：</a:t>
            </a:r>
          </a:p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一</a:t>
            </a:r>
            <a:r>
              <a:rPr lang="en-US" altLang="zh-TW" sz="3600" dirty="0" smtClean="0"/>
              <a:t>) </a:t>
            </a:r>
            <a:r>
              <a:rPr lang="zh-TW" altLang="en-US" sz="3600" dirty="0" smtClean="0"/>
              <a:t>完成</a:t>
            </a:r>
            <a:r>
              <a:rPr lang="en-US" altLang="zh-TW" sz="3600" dirty="0" smtClean="0"/>
              <a:t>105</a:t>
            </a:r>
            <a:r>
              <a:rPr lang="zh-TW" altLang="en-US" sz="3600" dirty="0" smtClean="0"/>
              <a:t>年度畢業旅行的</a:t>
            </a:r>
            <a:r>
              <a:rPr lang="zh-TW" altLang="en-US" sz="3600" dirty="0" smtClean="0">
                <a:solidFill>
                  <a:srgbClr val="FF0000"/>
                </a:solidFill>
              </a:rPr>
              <a:t>地點行程規劃</a:t>
            </a:r>
            <a:r>
              <a:rPr lang="zh-TW" altLang="en-US" sz="3600" dirty="0" smtClean="0"/>
              <a:t>。</a:t>
            </a:r>
          </a:p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二</a:t>
            </a:r>
            <a:r>
              <a:rPr lang="en-US" altLang="zh-TW" sz="3600" dirty="0" smtClean="0"/>
              <a:t>) </a:t>
            </a:r>
            <a:r>
              <a:rPr lang="zh-TW" altLang="en-US" sz="3600" dirty="0" smtClean="0"/>
              <a:t>完成</a:t>
            </a:r>
            <a:r>
              <a:rPr lang="en-US" altLang="zh-TW" sz="3600" dirty="0" smtClean="0"/>
              <a:t>105</a:t>
            </a:r>
            <a:r>
              <a:rPr lang="zh-TW" altLang="en-US" sz="3600" dirty="0" smtClean="0"/>
              <a:t>年度畢業旅行的行程中的</a:t>
            </a:r>
            <a:r>
              <a:rPr lang="zh-TW" altLang="en-US" sz="3600" dirty="0" smtClean="0">
                <a:solidFill>
                  <a:srgbClr val="FF0000"/>
                </a:solidFill>
              </a:rPr>
              <a:t>交通方式</a:t>
            </a:r>
            <a:r>
              <a:rPr lang="zh-TW" altLang="en-US" sz="3600" dirty="0" smtClean="0"/>
              <a:t>。</a:t>
            </a:r>
          </a:p>
          <a:p>
            <a:r>
              <a:rPr lang="en-US" altLang="zh-TW" sz="3600" dirty="0" smtClean="0"/>
              <a:t>(</a:t>
            </a:r>
            <a:r>
              <a:rPr lang="zh-TW" altLang="en-US" sz="3600" dirty="0" smtClean="0"/>
              <a:t>三</a:t>
            </a:r>
            <a:r>
              <a:rPr lang="en-US" altLang="zh-TW" sz="3600" dirty="0" smtClean="0"/>
              <a:t>) </a:t>
            </a:r>
            <a:r>
              <a:rPr lang="zh-TW" altLang="en-US" sz="3600" dirty="0" smtClean="0"/>
              <a:t>完成</a:t>
            </a:r>
            <a:r>
              <a:rPr lang="en-US" altLang="zh-TW" sz="3600" dirty="0" smtClean="0"/>
              <a:t>105</a:t>
            </a:r>
            <a:r>
              <a:rPr lang="zh-TW" altLang="en-US" sz="3600" dirty="0" smtClean="0"/>
              <a:t>年度畢業旅行的行程中的</a:t>
            </a:r>
            <a:r>
              <a:rPr lang="zh-TW" altLang="en-US" sz="3600" dirty="0" smtClean="0">
                <a:solidFill>
                  <a:srgbClr val="FF0000"/>
                </a:solidFill>
              </a:rPr>
              <a:t>預算費用</a:t>
            </a:r>
            <a:r>
              <a:rPr lang="zh-TW" altLang="en-US" sz="3600" dirty="0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79512" y="1279793"/>
            <a:ext cx="8748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三、研究方法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endParaRPr lang="zh-TW" altLang="en-US" sz="3600" dirty="0" smtClean="0"/>
          </a:p>
          <a:p>
            <a:r>
              <a:rPr lang="zh-TW" altLang="en-US" sz="3600" dirty="0" smtClean="0"/>
              <a:t>我們的行程規劃上面，從上網搜尋高雄的景點，搭配旅遊書籍，</a:t>
            </a:r>
            <a:r>
              <a:rPr lang="zh-TW" altLang="en-US" sz="3600" dirty="0" smtClean="0">
                <a:solidFill>
                  <a:srgbClr val="FF0000"/>
                </a:solidFill>
              </a:rPr>
              <a:t>在每一次的開會中，解決各項問題以及改進的目標和策略，討論出解決方法並修正</a:t>
            </a:r>
            <a:r>
              <a:rPr lang="zh-TW" altLang="en-US" sz="3600" dirty="0" smtClean="0"/>
              <a:t>，完成畢業旅行規劃。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40466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四、研究流程</a:t>
            </a:r>
          </a:p>
        </p:txBody>
      </p:sp>
      <p:sp>
        <p:nvSpPr>
          <p:cNvPr id="12" name="右彎箭號 11"/>
          <p:cNvSpPr/>
          <p:nvPr/>
        </p:nvSpPr>
        <p:spPr>
          <a:xfrm rot="10800000">
            <a:off x="5796136" y="4005064"/>
            <a:ext cx="1296144" cy="1440160"/>
          </a:xfrm>
          <a:prstGeom prst="bentArrow">
            <a:avLst>
              <a:gd name="adj1" fmla="val 25000"/>
              <a:gd name="adj2" fmla="val 233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2987824" y="1052736"/>
            <a:ext cx="2520280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發現問發現問題發發現現問發現問題題 </a:t>
            </a:r>
            <a:endParaRPr lang="zh-TW" altLang="en-US" sz="3200" dirty="0"/>
          </a:p>
        </p:txBody>
      </p:sp>
      <p:sp>
        <p:nvSpPr>
          <p:cNvPr id="18" name="橢圓 17"/>
          <p:cNvSpPr/>
          <p:nvPr/>
        </p:nvSpPr>
        <p:spPr>
          <a:xfrm>
            <a:off x="5364088" y="2852936"/>
            <a:ext cx="2520280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059832" y="4653136"/>
            <a:ext cx="2520280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419872" y="1196752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發現問題 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5796136" y="2996952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解決方法 </a:t>
            </a:r>
            <a:endParaRPr lang="zh-TW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3491880" y="486916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觀察行動 </a:t>
            </a:r>
            <a:endParaRPr lang="zh-TW" altLang="en-US" sz="2800" dirty="0"/>
          </a:p>
        </p:txBody>
      </p:sp>
      <p:sp>
        <p:nvSpPr>
          <p:cNvPr id="24" name="矩形 23"/>
          <p:cNvSpPr/>
          <p:nvPr/>
        </p:nvSpPr>
        <p:spPr>
          <a:xfrm>
            <a:off x="2051720" y="3140968"/>
            <a:ext cx="648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反思 </a:t>
            </a:r>
            <a:endParaRPr lang="zh-TW" altLang="en-US" dirty="0"/>
          </a:p>
        </p:txBody>
      </p:sp>
      <p:sp>
        <p:nvSpPr>
          <p:cNvPr id="25" name="右彎箭號 24"/>
          <p:cNvSpPr/>
          <p:nvPr/>
        </p:nvSpPr>
        <p:spPr>
          <a:xfrm rot="16200000">
            <a:off x="1331640" y="4005064"/>
            <a:ext cx="1296144" cy="1440160"/>
          </a:xfrm>
          <a:prstGeom prst="bentArrow">
            <a:avLst>
              <a:gd name="adj1" fmla="val 25000"/>
              <a:gd name="adj2" fmla="val 233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395536" y="2852936"/>
            <a:ext cx="2520280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反</a:t>
            </a:r>
            <a:r>
              <a:rPr lang="zh-TW" altLang="en-US" b="1" dirty="0" smtClean="0"/>
              <a:t>思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043608" y="3049796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反思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28" name="右彎箭號 27"/>
          <p:cNvSpPr/>
          <p:nvPr/>
        </p:nvSpPr>
        <p:spPr>
          <a:xfrm rot="5400000">
            <a:off x="5868144" y="1196752"/>
            <a:ext cx="1296144" cy="1440160"/>
          </a:xfrm>
          <a:prstGeom prst="bentArrow">
            <a:avLst>
              <a:gd name="adj1" fmla="val 25000"/>
              <a:gd name="adj2" fmla="val 233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右彎箭號 28"/>
          <p:cNvSpPr/>
          <p:nvPr/>
        </p:nvSpPr>
        <p:spPr>
          <a:xfrm>
            <a:off x="1403648" y="1124744"/>
            <a:ext cx="1296144" cy="1440160"/>
          </a:xfrm>
          <a:prstGeom prst="bentArrow">
            <a:avLst>
              <a:gd name="adj1" fmla="val 25000"/>
              <a:gd name="adj2" fmla="val 2335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90872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貳●正文</a:t>
            </a:r>
            <a:endParaRPr lang="en-US" altLang="zh-TW" sz="3600" dirty="0" smtClean="0"/>
          </a:p>
          <a:p>
            <a:pPr algn="ctr"/>
            <a:endParaRPr lang="zh-TW" altLang="en-US" sz="3600" dirty="0" smtClean="0"/>
          </a:p>
          <a:p>
            <a:r>
              <a:rPr lang="zh-TW" altLang="en-US" sz="3600" dirty="0" smtClean="0"/>
              <a:t>一、什麼是畢業旅行？</a:t>
            </a:r>
          </a:p>
          <a:p>
            <a:r>
              <a:rPr lang="zh-TW" altLang="en-US" sz="3600" dirty="0" smtClean="0"/>
              <a:t>畢業旅遊，是指由學校為即將畢業的學生所舉辦的旅行。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二、</a:t>
            </a:r>
            <a:r>
              <a:rPr lang="zh-TW" altLang="en-US" dirty="0" smtClean="0">
                <a:solidFill>
                  <a:srgbClr val="7030A0"/>
                </a:solidFill>
              </a:rPr>
              <a:t>第一次</a:t>
            </a:r>
            <a:r>
              <a:rPr lang="zh-TW" altLang="en-US" dirty="0" smtClean="0"/>
              <a:t>的畢業旅行規劃會議</a:t>
            </a:r>
            <a:br>
              <a:rPr lang="zh-TW" altLang="en-US" dirty="0" smtClean="0"/>
            </a:br>
            <a:r>
              <a:rPr lang="zh-TW" altLang="en-US" dirty="0" smtClean="0"/>
              <a:t>，由班長帶領我們討論畢業旅行的目的地與各景點。</a:t>
            </a:r>
            <a:br>
              <a:rPr lang="zh-TW" altLang="en-US" dirty="0" smtClean="0"/>
            </a:b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2924175"/>
          <a:ext cx="8229600" cy="320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IMG_27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6" name="內容版面配置區 5" descr="IMG_27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反思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1198</TotalTime>
  <Words>580</Words>
  <Application>Microsoft Office PowerPoint</Application>
  <PresentationFormat>如螢幕大小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夏至</vt:lpstr>
      <vt:lpstr> 投稿類別：各類議題 我們的自助規劃~畢業旅行 </vt:lpstr>
      <vt:lpstr>壹●前言 一、研究動機 六年級的畢業旅行。往年都會與附近的學校共同安排出遊行程，今年，考量到班級人數少，而且 現在有自助旅行的熱潮，因此，我們就藉由這次的機會，將畢業旅行，來做成屬於我們專屬行程與回憶。</vt:lpstr>
      <vt:lpstr>投影片 3</vt:lpstr>
      <vt:lpstr>三、研究方法  我們的行程規劃上面，從上網搜尋高雄的景點，搭配旅遊書籍，在每一次的開會中，解決各項問題以及改進的目標和策略，討論出解決方法並修正，完成畢業旅行規劃。</vt:lpstr>
      <vt:lpstr>投影片 5</vt:lpstr>
      <vt:lpstr>投影片 6</vt:lpstr>
      <vt:lpstr>二、第一次的畢業旅行規劃會議 ，由班長帶領我們討論畢業旅行的目的地與各景點。 </vt:lpstr>
      <vt:lpstr>投影片 8</vt:lpstr>
      <vt:lpstr>反思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      反思      交通方式</vt:lpstr>
      <vt:lpstr>反思         地點行程</vt:lpstr>
      <vt:lpstr>反思         預算規劃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投稿類別；各類議題 篇名 我們的自助規劃~畢業旅行</dc:title>
  <dc:creator>user</dc:creator>
  <cp:lastModifiedBy>user</cp:lastModifiedBy>
  <cp:revision>119</cp:revision>
  <dcterms:created xsi:type="dcterms:W3CDTF">2016-10-12T03:04:23Z</dcterms:created>
  <dcterms:modified xsi:type="dcterms:W3CDTF">2016-11-03T02:13:24Z</dcterms:modified>
</cp:coreProperties>
</file>