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  <p:sldMasterId id="2147483696" r:id="rId2"/>
    <p:sldMasterId id="2147483714" r:id="rId3"/>
    <p:sldMasterId id="2147483731" r:id="rId4"/>
    <p:sldMasterId id="2147483748" r:id="rId5"/>
    <p:sldMasterId id="2147483813" r:id="rId6"/>
    <p:sldMasterId id="2147483837" r:id="rId7"/>
  </p:sldMasterIdLst>
  <p:sldIdLst>
    <p:sldId id="257" r:id="rId8"/>
    <p:sldId id="258" r:id="rId9"/>
    <p:sldId id="260" r:id="rId10"/>
    <p:sldId id="262" r:id="rId11"/>
    <p:sldId id="261" r:id="rId12"/>
    <p:sldId id="264" r:id="rId13"/>
    <p:sldId id="279" r:id="rId14"/>
    <p:sldId id="265" r:id="rId15"/>
    <p:sldId id="268" r:id="rId16"/>
    <p:sldId id="270" r:id="rId17"/>
    <p:sldId id="269" r:id="rId18"/>
    <p:sldId id="271" r:id="rId19"/>
    <p:sldId id="280" r:id="rId20"/>
    <p:sldId id="277" r:id="rId21"/>
    <p:sldId id="275" r:id="rId22"/>
    <p:sldId id="278" r:id="rId23"/>
  </p:sldIdLst>
  <p:sldSz cx="9144000" cy="6858000" type="screen4x3"/>
  <p:notesSz cx="6858000" cy="9144000"/>
  <p:embeddedFontLst>
    <p:embeddedFont>
      <p:font typeface="微軟正黑體" pitchFamily="34" charset="-120"/>
      <p:regular r:id="rId24"/>
      <p:bold r:id="rId25"/>
    </p:embeddedFont>
    <p:embeddedFont>
      <p:font typeface="Comic Sans MS" pitchFamily="66" charset="0"/>
      <p:regular r:id="rId26"/>
      <p:bold r:id="rId27"/>
    </p:embeddedFont>
    <p:embeddedFont>
      <p:font typeface="標楷體" pitchFamily="65" charset="-120"/>
      <p:regular r:id="rId28"/>
    </p:embeddedFont>
    <p:embeddedFont>
      <p:font typeface="Wingdings 3" pitchFamily="18" charset="2"/>
      <p:regular r:id="rId29"/>
    </p:embeddedFont>
    <p:embeddedFont>
      <p:font typeface="Trebuchet MS" pitchFamily="34" charset="0"/>
      <p:regular r:id="rId30"/>
      <p:bold r:id="rId31"/>
      <p:italic r:id="rId32"/>
      <p:boldItalic r:id="rId33"/>
    </p:embeddedFont>
    <p:embeddedFont>
      <p:font typeface="華康魔風體W4" pitchFamily="82" charset="-120"/>
      <p:regular r:id="rId34"/>
    </p:embeddedFont>
    <p:embeddedFont>
      <p:font typeface="Palatino Linotype" pitchFamily="18" charset="0"/>
      <p:regular r:id="rId35"/>
      <p:bold r:id="rId36"/>
      <p:italic r:id="rId37"/>
      <p:boldItalic r:id="rId38"/>
    </p:embeddedFont>
    <p:embeddedFont>
      <p:font typeface="Century Gothic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>
        <c:manualLayout>
          <c:layoutTarget val="inner"/>
          <c:xMode val="edge"/>
          <c:yMode val="edge"/>
          <c:x val="0.10041735681606878"/>
          <c:y val="9.785543346878306E-2"/>
          <c:w val="0.78659161405360456"/>
          <c:h val="0.8042891330624343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六年級同學選擇吃什麼中式早餐圓餅圖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01-4845-965E-F68BDD4044F1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01-4845-965E-F68BDD4044F1}"/>
              </c:ext>
            </c:extLst>
          </c:dPt>
          <c:dPt>
            <c:idx val="2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01-4845-965E-F68BDD4044F1}"/>
              </c:ext>
            </c:extLst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01-4845-965E-F68BDD4044F1}"/>
              </c:ext>
            </c:extLst>
          </c:dPt>
          <c:dLbls>
            <c:dLbl>
              <c:idx val="0"/>
              <c:layout>
                <c:manualLayout>
                  <c:x val="-0.10661235619561496"/>
                  <c:y val="-0.211787531270471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10416666666666691"/>
                  <c:y val="0.232067510548523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1-4845-965E-F68BDD4044F1}"/>
                </c:ext>
              </c:extLst>
            </c:dLbl>
            <c:dLbl>
              <c:idx val="2"/>
              <c:layout>
                <c:manualLayout>
                  <c:x val="-0.18299549549549687"/>
                  <c:y val="0.1054852320675108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1-4845-965E-F68BDD4044F1}"/>
                </c:ext>
              </c:extLst>
            </c:dLbl>
            <c:dLbl>
              <c:idx val="3"/>
              <c:layout>
                <c:manualLayout>
                  <c:x val="-0.12387387387387402"/>
                  <c:y val="5.2742616033755524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1-4845-965E-F68BDD4044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蛋餅</c:v>
                </c:pt>
                <c:pt idx="1">
                  <c:v>蔥抓餅</c:v>
                </c:pt>
                <c:pt idx="2">
                  <c:v>煎餃</c:v>
                </c:pt>
                <c:pt idx="3">
                  <c:v>湯麵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01-4845-965E-F68BDD4044F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1"/>
              <c:layout>
                <c:manualLayout>
                  <c:x val="-0.22982437783376025"/>
                  <c:y val="-5.8551113954174797E-2"/>
                </c:manualLayout>
              </c:layout>
              <c:spPr/>
              <c:txPr>
                <a:bodyPr/>
                <a:lstStyle/>
                <a:p>
                  <a:pPr>
                    <a:defRPr sz="1600" b="1" u="none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</a:defRPr>
                  </a:pPr>
                  <a:endParaRPr lang="zh-TW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0.24698776242561196"/>
                  <c:y val="-8.5583130302248053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zh-TW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-2.5464252215746546E-3"/>
                  <c:y val="5.312326772232547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9699956316162133E-3"/>
                  <c:y val="-2.0671375548029679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2404731930914784"/>
                  <c:y val="0.16408108422199075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zh-TW"/>
                </a:p>
              </c:txPr>
              <c:showCatName val="1"/>
              <c:showPercent val="1"/>
            </c:dLbl>
            <c:dLbl>
              <c:idx val="6"/>
              <c:layout>
                <c:manualLayout>
                  <c:x val="-0.15412183520917333"/>
                  <c:y val="8.1632380209945628E-4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zh-TW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Sheet1!$A$2:$A$8</c:f>
              <c:strCache>
                <c:ptCount val="7"/>
                <c:pt idx="0">
                  <c:v>麵包</c:v>
                </c:pt>
                <c:pt idx="1">
                  <c:v>漢堡</c:v>
                </c:pt>
                <c:pt idx="2">
                  <c:v>三明治</c:v>
                </c:pt>
                <c:pt idx="3">
                  <c:v>鐵板麵</c:v>
                </c:pt>
                <c:pt idx="4">
                  <c:v>薯餅/條</c:v>
                </c:pt>
                <c:pt idx="5">
                  <c:v>熱狗/培根</c:v>
                </c:pt>
                <c:pt idx="6">
                  <c:v>鬆餅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13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zh-TW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zh-TW"/>
                </a:p>
              </c:txPr>
            </c:dLbl>
            <c:dLbl>
              <c:idx val="3"/>
              <c:layout>
                <c:manualLayout>
                  <c:x val="-0.12464154986379505"/>
                  <c:y val="8.1436139318498843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奶茶</c:v>
                </c:pt>
                <c:pt idx="1">
                  <c:v>紅茶</c:v>
                </c:pt>
                <c:pt idx="2">
                  <c:v>豆漿</c:v>
                </c:pt>
                <c:pt idx="3">
                  <c:v>綠茶</c:v>
                </c:pt>
                <c:pt idx="4">
                  <c:v>果汁</c:v>
                </c:pt>
                <c:pt idx="5">
                  <c:v>優酪乳</c:v>
                </c:pt>
                <c:pt idx="6">
                  <c:v>濃湯</c:v>
                </c:pt>
                <c:pt idx="7">
                  <c:v>咖啡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23</c:v>
                </c:pt>
                <c:pt idx="1">
                  <c:v>18</c:v>
                </c:pt>
                <c:pt idx="2">
                  <c:v>9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600"/>
      </a:pPr>
      <a:endParaRPr lang="zh-TW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E1C85-EE1B-43C0-A60D-5BDFD30197B0}" type="doc">
      <dgm:prSet loTypeId="urn:microsoft.com/office/officeart/2005/8/layout/StepDown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D4BF75C-8AB3-4328-BD97-B308616A694C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早餐</a:t>
          </a:r>
          <a:endParaRPr lang="en-US" altLang="zh-TW" sz="36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大體檢</a:t>
          </a:r>
        </a:p>
      </dgm:t>
    </dgm:pt>
    <dgm:pt modelId="{37519DF3-CB4D-42C8-9E7F-BF9C52889A0C}" type="parTrans" cxnId="{8795EA67-3CE6-4E54-8B3B-86974B4B42AC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2F744D-540E-405C-8441-061662B31BF2}" type="sibTrans" cxnId="{8795EA67-3CE6-4E54-8B3B-86974B4B42AC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7D6DFC-D95C-4D7A-97D1-4ED6602EE647}">
      <dgm:prSet phldrT="[文字]" custT="1"/>
      <dgm:spPr/>
      <dgm:t>
        <a:bodyPr/>
        <a:lstStyle/>
        <a:p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調查研究</a:t>
          </a:r>
        </a:p>
      </dgm:t>
    </dgm:pt>
    <dgm:pt modelId="{9E9B9204-FEFB-44ED-BEBF-FF31773D5DB4}" type="parTrans" cxnId="{A92318F4-0953-479D-8DE8-BB7D754E7946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9EEEA1-3A5F-42C5-88F7-2A2B28CCF152}" type="sibTrans" cxnId="{A92318F4-0953-479D-8DE8-BB7D754E7946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21F210-A23B-49A5-A30B-D7EFD6E4F376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進擊早餐</a:t>
          </a:r>
          <a:endParaRPr lang="en-US" altLang="zh-TW" sz="3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Go </a:t>
          </a:r>
          <a:r>
            <a:rPr lang="en-US" sz="3200" dirty="0" err="1">
              <a:latin typeface="標楷體" panose="03000509000000000000" pitchFamily="65" charset="-120"/>
              <a:ea typeface="標楷體" panose="03000509000000000000" pitchFamily="65" charset="-120"/>
            </a:rPr>
            <a:t>Go</a:t>
          </a:r>
          <a:r>
            <a:rPr 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sz="3200" dirty="0" err="1">
              <a:latin typeface="標楷體" panose="03000509000000000000" pitchFamily="65" charset="-120"/>
              <a:ea typeface="標楷體" panose="03000509000000000000" pitchFamily="65" charset="-120"/>
            </a:rPr>
            <a:t>Go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BC1218-882F-45CA-80A9-C5ED7F99E19D}" type="parTrans" cxnId="{8092F86D-5543-4D62-B566-FD53E6B1EC9D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29FDBD-50EF-4E95-B55D-0C0163F66DCA}" type="sibTrans" cxnId="{8092F86D-5543-4D62-B566-FD53E6B1EC9D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E828E5-D851-4B40-82CA-BD05AA2E93F3}">
      <dgm:prSet phldrT="[文字]" custT="1"/>
      <dgm:spPr/>
      <dgm:t>
        <a:bodyPr/>
        <a:lstStyle/>
        <a:p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學習自己動手做</a:t>
          </a:r>
        </a:p>
      </dgm:t>
    </dgm:pt>
    <dgm:pt modelId="{E36A7C30-89D9-44B4-9820-F25DC88C3315}" type="parTrans" cxnId="{E888C39D-90BF-4CA8-88DC-F7BA9E1C2296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C29C964-6A6E-45D9-BE28-C9F6C1E785AA}" type="sibTrans" cxnId="{E888C39D-90BF-4CA8-88DC-F7BA9E1C2296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9670E5-04F4-4B23-A3DE-40597DEF1EE6}">
      <dgm:prSet phldrT="[文字]" custT="1"/>
      <dgm:spPr/>
      <dgm:t>
        <a:bodyPr/>
        <a:lstStyle/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如何好好</a:t>
          </a:r>
          <a:endParaRPr lang="en-US" altLang="zh-TW" sz="3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吃早餐</a:t>
          </a:r>
          <a:r>
            <a:rPr lang="en-US" sz="3200" dirty="0"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F57AD0E-2E58-4AC0-A707-EA5C20933953}" type="parTrans" cxnId="{EDAFE8F3-3B26-4491-BB15-163C3857C626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D29780-9D3E-43A0-B8BF-46B16EDECC04}" type="sibTrans" cxnId="{EDAFE8F3-3B26-4491-BB15-163C3857C626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ED7518-0A7E-4779-82ED-7543BFE66D04}">
      <dgm:prSet phldrT="[文字]" custT="1"/>
      <dgm:spPr/>
      <dgm:t>
        <a:bodyPr/>
        <a:lstStyle/>
        <a:p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夢幻早餐的誘惑</a:t>
          </a:r>
        </a:p>
      </dgm:t>
    </dgm:pt>
    <dgm:pt modelId="{287CC843-8888-4FC5-ABFA-46132616DDB9}" type="parTrans" cxnId="{0806F6C7-0A04-4C80-BBE2-4CC35C88532F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0317BA-8EF5-4A58-8424-2BDFAE91B4F7}" type="sibTrans" cxnId="{0806F6C7-0A04-4C80-BBE2-4CC35C88532F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BC48CB-2451-4908-BFC8-6B7F17285BB6}">
      <dgm:prSet phldrT="[文字]" custT="1"/>
      <dgm:spPr/>
      <dgm:t>
        <a:bodyPr/>
        <a:lstStyle/>
        <a:p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分析早餐內容</a:t>
          </a:r>
        </a:p>
      </dgm:t>
    </dgm:pt>
    <dgm:pt modelId="{C4AE36F0-5881-47FF-81F7-2E72A54D8D49}" type="parTrans" cxnId="{E265D3E1-E076-4B56-9C22-3B34DB66CDCB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AD38AE-4660-4B49-8780-4EBD2404386E}" type="sibTrans" cxnId="{E265D3E1-E076-4B56-9C22-3B34DB66CDCB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251F61-915B-4C46-AC17-5A0D95BDE586}">
      <dgm:prSet phldrT="[文字]" custT="1"/>
      <dgm:spPr/>
      <dgm:t>
        <a:bodyPr/>
        <a:lstStyle/>
        <a:p>
          <a:r>
            <a:rPr lang="zh-TW" altLang="en-US" sz="1800" b="1" i="0" dirty="0">
              <a:latin typeface="標楷體" panose="03000509000000000000" pitchFamily="65" charset="-120"/>
              <a:ea typeface="標楷體" panose="03000509000000000000" pitchFamily="65" charset="-120"/>
            </a:rPr>
            <a:t>味蕾改造工程</a:t>
          </a:r>
        </a:p>
      </dgm:t>
    </dgm:pt>
    <dgm:pt modelId="{03BA7368-CC7C-405F-9309-3A1A47395FAE}" type="parTrans" cxnId="{82B87966-2611-4F66-87CA-DBBC274E2E17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A2BE83-38AE-4648-9719-B10EF8568623}" type="sibTrans" cxnId="{82B87966-2611-4F66-87CA-DBBC274E2E17}">
      <dgm:prSet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EEA6E3-8D0B-4CCD-B236-3BF8E3FD4CF2}" type="pres">
      <dgm:prSet presAssocID="{92CE1C85-EE1B-43C0-A60D-5BDFD30197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71C499FC-CF14-49B7-A94A-CC77CB883CDF}" type="pres">
      <dgm:prSet presAssocID="{CD4BF75C-8AB3-4328-BD97-B308616A694C}" presName="composite" presStyleCnt="0"/>
      <dgm:spPr/>
    </dgm:pt>
    <dgm:pt modelId="{EAD6C9EB-ED3F-4303-BC0A-6D1D0B9D315B}" type="pres">
      <dgm:prSet presAssocID="{CD4BF75C-8AB3-4328-BD97-B308616A694C}" presName="bentUpArrow1" presStyleLbl="alignImgPlace1" presStyleIdx="0" presStyleCnt="2"/>
      <dgm:spPr/>
    </dgm:pt>
    <dgm:pt modelId="{BF969394-C53A-4C61-B7B9-7548EEC090E9}" type="pres">
      <dgm:prSet presAssocID="{CD4BF75C-8AB3-4328-BD97-B308616A694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C03B9-80AE-4915-9C7B-CC62D7527F74}" type="pres">
      <dgm:prSet presAssocID="{CD4BF75C-8AB3-4328-BD97-B308616A694C}" presName="ChildText" presStyleLbl="revTx" presStyleIdx="0" presStyleCnt="3" custScaleX="164797" custLinFactNeighborX="33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9589C3-5BFF-4FAF-B3B9-50AE67C166FA}" type="pres">
      <dgm:prSet presAssocID="{F82F744D-540E-405C-8441-061662B31BF2}" presName="sibTrans" presStyleCnt="0"/>
      <dgm:spPr/>
    </dgm:pt>
    <dgm:pt modelId="{5D2E9A03-A14C-4688-89B5-B1E305137C32}" type="pres">
      <dgm:prSet presAssocID="{7121F210-A23B-49A5-A30B-D7EFD6E4F376}" presName="composite" presStyleCnt="0"/>
      <dgm:spPr/>
    </dgm:pt>
    <dgm:pt modelId="{4023DE2D-379D-4720-BD1E-3663ED9997D8}" type="pres">
      <dgm:prSet presAssocID="{7121F210-A23B-49A5-A30B-D7EFD6E4F376}" presName="bentUpArrow1" presStyleLbl="alignImgPlace1" presStyleIdx="1" presStyleCnt="2"/>
      <dgm:spPr/>
    </dgm:pt>
    <dgm:pt modelId="{1D6AC600-C5F4-4072-85DC-DF87191662E8}" type="pres">
      <dgm:prSet presAssocID="{7121F210-A23B-49A5-A30B-D7EFD6E4F376}" presName="ParentText" presStyleLbl="node1" presStyleIdx="1" presStyleCnt="3" custLinFactNeighborX="-82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9E1A0E-3633-4918-9D1E-19CFA97DE964}" type="pres">
      <dgm:prSet presAssocID="{7121F210-A23B-49A5-A30B-D7EFD6E4F376}" presName="ChildText" presStyleLbl="revTx" presStyleIdx="1" presStyleCnt="3" custScaleX="144716" custLinFactNeighborX="18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356FFA-6B83-4339-9912-72B7D599FBEE}" type="pres">
      <dgm:prSet presAssocID="{6E29FDBD-50EF-4E95-B55D-0C0163F66DCA}" presName="sibTrans" presStyleCnt="0"/>
      <dgm:spPr/>
    </dgm:pt>
    <dgm:pt modelId="{1EBA4FEA-FE25-4D69-8053-03B6810DC8AC}" type="pres">
      <dgm:prSet presAssocID="{559670E5-04F4-4B23-A3DE-40597DEF1EE6}" presName="composite" presStyleCnt="0"/>
      <dgm:spPr/>
    </dgm:pt>
    <dgm:pt modelId="{73122290-2E03-4D02-8A47-8D859B273165}" type="pres">
      <dgm:prSet presAssocID="{559670E5-04F4-4B23-A3DE-40597DEF1EE6}" presName="ParentText" presStyleLbl="node1" presStyleIdx="2" presStyleCnt="3" custLinFactNeighborX="-10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83F553-1F37-4A5C-8817-5E66C1BF3A34}" type="pres">
      <dgm:prSet presAssocID="{559670E5-04F4-4B23-A3DE-40597DEF1EE6}" presName="FinalChildText" presStyleLbl="revTx" presStyleIdx="2" presStyleCnt="3" custScaleX="140116" custScaleY="63062" custLinFactNeighborX="8347" custLinFactNeighborY="-2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2318F4-0953-479D-8DE8-BB7D754E7946}" srcId="{CD4BF75C-8AB3-4328-BD97-B308616A694C}" destId="{FA7D6DFC-D95C-4D7A-97D1-4ED6602EE647}" srcOrd="0" destOrd="0" parTransId="{9E9B9204-FEFB-44ED-BEBF-FF31773D5DB4}" sibTransId="{C99EEEA1-3A5F-42C5-88F7-2A2B28CCF152}"/>
    <dgm:cxn modelId="{8092F86D-5543-4D62-B566-FD53E6B1EC9D}" srcId="{92CE1C85-EE1B-43C0-A60D-5BDFD30197B0}" destId="{7121F210-A23B-49A5-A30B-D7EFD6E4F376}" srcOrd="1" destOrd="0" parTransId="{D5BC1218-882F-45CA-80A9-C5ED7F99E19D}" sibTransId="{6E29FDBD-50EF-4E95-B55D-0C0163F66DCA}"/>
    <dgm:cxn modelId="{C7D88773-54C6-4B3F-ADD2-DA88412661A5}" type="presOf" srcId="{FA7D6DFC-D95C-4D7A-97D1-4ED6602EE647}" destId="{83AC03B9-80AE-4915-9C7B-CC62D7527F74}" srcOrd="0" destOrd="0" presId="urn:microsoft.com/office/officeart/2005/8/layout/StepDownProcess"/>
    <dgm:cxn modelId="{FFCC7544-9683-45D2-82F4-9C64B1521E02}" type="presOf" srcId="{CD4BF75C-8AB3-4328-BD97-B308616A694C}" destId="{BF969394-C53A-4C61-B7B9-7548EEC090E9}" srcOrd="0" destOrd="0" presId="urn:microsoft.com/office/officeart/2005/8/layout/StepDownProcess"/>
    <dgm:cxn modelId="{DB2242CA-8365-4A6F-9E9D-E2466E16B6DE}" type="presOf" srcId="{92CE1C85-EE1B-43C0-A60D-5BDFD30197B0}" destId="{8EEEA6E3-8D0B-4CCD-B236-3BF8E3FD4CF2}" srcOrd="0" destOrd="0" presId="urn:microsoft.com/office/officeart/2005/8/layout/StepDownProcess"/>
    <dgm:cxn modelId="{FCAC40CC-D804-462D-9012-13C1A7705D16}" type="presOf" srcId="{E7251F61-915B-4C46-AC17-5A0D95BDE586}" destId="{6A83F553-1F37-4A5C-8817-5E66C1BF3A34}" srcOrd="0" destOrd="1" presId="urn:microsoft.com/office/officeart/2005/8/layout/StepDownProcess"/>
    <dgm:cxn modelId="{E265D3E1-E076-4B56-9C22-3B34DB66CDCB}" srcId="{CD4BF75C-8AB3-4328-BD97-B308616A694C}" destId="{37BC48CB-2451-4908-BFC8-6B7F17285BB6}" srcOrd="1" destOrd="0" parTransId="{C4AE36F0-5881-47FF-81F7-2E72A54D8D49}" sibTransId="{E7AD38AE-4660-4B49-8780-4EBD2404386E}"/>
    <dgm:cxn modelId="{977AA667-5521-436B-B95C-345AA55CD3F9}" type="presOf" srcId="{37BC48CB-2451-4908-BFC8-6B7F17285BB6}" destId="{83AC03B9-80AE-4915-9C7B-CC62D7527F74}" srcOrd="0" destOrd="1" presId="urn:microsoft.com/office/officeart/2005/8/layout/StepDownProcess"/>
    <dgm:cxn modelId="{82B87966-2611-4F66-87CA-DBBC274E2E17}" srcId="{559670E5-04F4-4B23-A3DE-40597DEF1EE6}" destId="{E7251F61-915B-4C46-AC17-5A0D95BDE586}" srcOrd="1" destOrd="0" parTransId="{03BA7368-CC7C-405F-9309-3A1A47395FAE}" sibTransId="{7BA2BE83-38AE-4648-9719-B10EF8568623}"/>
    <dgm:cxn modelId="{D3C05931-A353-48C3-83F8-FDCF2DC47D6C}" type="presOf" srcId="{7121F210-A23B-49A5-A30B-D7EFD6E4F376}" destId="{1D6AC600-C5F4-4072-85DC-DF87191662E8}" srcOrd="0" destOrd="0" presId="urn:microsoft.com/office/officeart/2005/8/layout/StepDownProcess"/>
    <dgm:cxn modelId="{25ECD1E2-AA42-4AFF-B5F0-5449B210C9F7}" type="presOf" srcId="{F8E828E5-D851-4B40-82CA-BD05AA2E93F3}" destId="{D79E1A0E-3633-4918-9D1E-19CFA97DE964}" srcOrd="0" destOrd="0" presId="urn:microsoft.com/office/officeart/2005/8/layout/StepDownProcess"/>
    <dgm:cxn modelId="{0806F6C7-0A04-4C80-BBE2-4CC35C88532F}" srcId="{559670E5-04F4-4B23-A3DE-40597DEF1EE6}" destId="{C1ED7518-0A7E-4779-82ED-7543BFE66D04}" srcOrd="0" destOrd="0" parTransId="{287CC843-8888-4FC5-ABFA-46132616DDB9}" sibTransId="{990317BA-8EF5-4A58-8424-2BDFAE91B4F7}"/>
    <dgm:cxn modelId="{E888C39D-90BF-4CA8-88DC-F7BA9E1C2296}" srcId="{7121F210-A23B-49A5-A30B-D7EFD6E4F376}" destId="{F8E828E5-D851-4B40-82CA-BD05AA2E93F3}" srcOrd="0" destOrd="0" parTransId="{E36A7C30-89D9-44B4-9820-F25DC88C3315}" sibTransId="{8C29C964-6A6E-45D9-BE28-C9F6C1E785AA}"/>
    <dgm:cxn modelId="{8795EA67-3CE6-4E54-8B3B-86974B4B42AC}" srcId="{92CE1C85-EE1B-43C0-A60D-5BDFD30197B0}" destId="{CD4BF75C-8AB3-4328-BD97-B308616A694C}" srcOrd="0" destOrd="0" parTransId="{37519DF3-CB4D-42C8-9E7F-BF9C52889A0C}" sibTransId="{F82F744D-540E-405C-8441-061662B31BF2}"/>
    <dgm:cxn modelId="{EDAFE8F3-3B26-4491-BB15-163C3857C626}" srcId="{92CE1C85-EE1B-43C0-A60D-5BDFD30197B0}" destId="{559670E5-04F4-4B23-A3DE-40597DEF1EE6}" srcOrd="2" destOrd="0" parTransId="{4F57AD0E-2E58-4AC0-A707-EA5C20933953}" sibTransId="{02D29780-9D3E-43A0-B8BF-46B16EDECC04}"/>
    <dgm:cxn modelId="{B4B8BEE3-A2B8-4F00-9C3D-A9959D77EFFB}" type="presOf" srcId="{C1ED7518-0A7E-4779-82ED-7543BFE66D04}" destId="{6A83F553-1F37-4A5C-8817-5E66C1BF3A34}" srcOrd="0" destOrd="0" presId="urn:microsoft.com/office/officeart/2005/8/layout/StepDownProcess"/>
    <dgm:cxn modelId="{CCBB7613-2BBB-40BF-B6EE-215BBBC5B7EB}" type="presOf" srcId="{559670E5-04F4-4B23-A3DE-40597DEF1EE6}" destId="{73122290-2E03-4D02-8A47-8D859B273165}" srcOrd="0" destOrd="0" presId="urn:microsoft.com/office/officeart/2005/8/layout/StepDownProcess"/>
    <dgm:cxn modelId="{535487B9-0A43-4C06-A365-6BC16F31806C}" type="presParOf" srcId="{8EEEA6E3-8D0B-4CCD-B236-3BF8E3FD4CF2}" destId="{71C499FC-CF14-49B7-A94A-CC77CB883CDF}" srcOrd="0" destOrd="0" presId="urn:microsoft.com/office/officeart/2005/8/layout/StepDownProcess"/>
    <dgm:cxn modelId="{D4926111-8069-4938-87DE-A7FF7A999EE1}" type="presParOf" srcId="{71C499FC-CF14-49B7-A94A-CC77CB883CDF}" destId="{EAD6C9EB-ED3F-4303-BC0A-6D1D0B9D315B}" srcOrd="0" destOrd="0" presId="urn:microsoft.com/office/officeart/2005/8/layout/StepDownProcess"/>
    <dgm:cxn modelId="{60D7AFC9-83A2-489D-A49C-F578EC26124C}" type="presParOf" srcId="{71C499FC-CF14-49B7-A94A-CC77CB883CDF}" destId="{BF969394-C53A-4C61-B7B9-7548EEC090E9}" srcOrd="1" destOrd="0" presId="urn:microsoft.com/office/officeart/2005/8/layout/StepDownProcess"/>
    <dgm:cxn modelId="{8C0F604D-7456-4033-A93C-5E256CCDFDFA}" type="presParOf" srcId="{71C499FC-CF14-49B7-A94A-CC77CB883CDF}" destId="{83AC03B9-80AE-4915-9C7B-CC62D7527F74}" srcOrd="2" destOrd="0" presId="urn:microsoft.com/office/officeart/2005/8/layout/StepDownProcess"/>
    <dgm:cxn modelId="{7A96A602-B271-41CA-AA6E-944489F082C6}" type="presParOf" srcId="{8EEEA6E3-8D0B-4CCD-B236-3BF8E3FD4CF2}" destId="{7E9589C3-5BFF-4FAF-B3B9-50AE67C166FA}" srcOrd="1" destOrd="0" presId="urn:microsoft.com/office/officeart/2005/8/layout/StepDownProcess"/>
    <dgm:cxn modelId="{5B97CD27-4A23-43B3-83CB-0F3ABA16B2F6}" type="presParOf" srcId="{8EEEA6E3-8D0B-4CCD-B236-3BF8E3FD4CF2}" destId="{5D2E9A03-A14C-4688-89B5-B1E305137C32}" srcOrd="2" destOrd="0" presId="urn:microsoft.com/office/officeart/2005/8/layout/StepDownProcess"/>
    <dgm:cxn modelId="{DB2C142C-237A-4E77-87BF-FD2C009B5927}" type="presParOf" srcId="{5D2E9A03-A14C-4688-89B5-B1E305137C32}" destId="{4023DE2D-379D-4720-BD1E-3663ED9997D8}" srcOrd="0" destOrd="0" presId="urn:microsoft.com/office/officeart/2005/8/layout/StepDownProcess"/>
    <dgm:cxn modelId="{043457F7-3005-4724-80D8-D117DE4E49F7}" type="presParOf" srcId="{5D2E9A03-A14C-4688-89B5-B1E305137C32}" destId="{1D6AC600-C5F4-4072-85DC-DF87191662E8}" srcOrd="1" destOrd="0" presId="urn:microsoft.com/office/officeart/2005/8/layout/StepDownProcess"/>
    <dgm:cxn modelId="{1C0D87F1-DC9E-4173-95CA-F3CACBA5D629}" type="presParOf" srcId="{5D2E9A03-A14C-4688-89B5-B1E305137C32}" destId="{D79E1A0E-3633-4918-9D1E-19CFA97DE964}" srcOrd="2" destOrd="0" presId="urn:microsoft.com/office/officeart/2005/8/layout/StepDownProcess"/>
    <dgm:cxn modelId="{649EE1A6-98A0-4B1E-98DA-EA7680EF7798}" type="presParOf" srcId="{8EEEA6E3-8D0B-4CCD-B236-3BF8E3FD4CF2}" destId="{42356FFA-6B83-4339-9912-72B7D599FBEE}" srcOrd="3" destOrd="0" presId="urn:microsoft.com/office/officeart/2005/8/layout/StepDownProcess"/>
    <dgm:cxn modelId="{7D852C74-8516-43A3-89F6-0F0C23DB0654}" type="presParOf" srcId="{8EEEA6E3-8D0B-4CCD-B236-3BF8E3FD4CF2}" destId="{1EBA4FEA-FE25-4D69-8053-03B6810DC8AC}" srcOrd="4" destOrd="0" presId="urn:microsoft.com/office/officeart/2005/8/layout/StepDownProcess"/>
    <dgm:cxn modelId="{95FC440E-0A7C-440C-9362-B25E908BD316}" type="presParOf" srcId="{1EBA4FEA-FE25-4D69-8053-03B6810DC8AC}" destId="{73122290-2E03-4D02-8A47-8D859B273165}" srcOrd="0" destOrd="0" presId="urn:microsoft.com/office/officeart/2005/8/layout/StepDownProcess"/>
    <dgm:cxn modelId="{249DABB5-8D9C-4E01-AFED-21A2549AB187}" type="presParOf" srcId="{1EBA4FEA-FE25-4D69-8053-03B6810DC8AC}" destId="{6A83F553-1F37-4A5C-8817-5E66C1BF3A34}" srcOrd="1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9C611-7D08-4C5B-B506-8CC8C3BF68B6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B111DA39-F412-4736-8E28-A55E7E0BB97E}">
      <dgm:prSet phldrT="[文字]" custT="1"/>
      <dgm:spPr/>
      <dgm:t>
        <a:bodyPr/>
        <a:lstStyle/>
        <a:p>
          <a:r>
            <a:rPr lang="zh-TW" altLang="en-US" sz="2400" b="1" dirty="0"/>
            <a:t>對象</a:t>
          </a:r>
        </a:p>
      </dgm:t>
    </dgm:pt>
    <dgm:pt modelId="{CC3D7440-0D7B-4888-9C18-6EE3E9EBC2C9}" type="parTrans" cxnId="{5CC64E0B-169F-4B88-B8EE-D5DA137230A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D53AC696-ACD4-492F-8963-92D201CB4031}" type="sibTrans" cxnId="{5CC64E0B-169F-4B88-B8EE-D5DA137230AB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4FC8216-54FE-4AB6-8101-B75118B5DF59}">
      <dgm:prSet phldrT="[文字]" custT="1"/>
      <dgm:spPr/>
      <dgm:t>
        <a:bodyPr/>
        <a:lstStyle/>
        <a:p>
          <a:r>
            <a:rPr lang="zh-TW" altLang="en-US" sz="2400" b="1" dirty="0"/>
            <a:t>太昌國小六年級學童</a:t>
          </a:r>
        </a:p>
      </dgm:t>
    </dgm:pt>
    <dgm:pt modelId="{4534086E-1176-4B7F-81ED-5FDB38EDCE3D}" type="parTrans" cxnId="{4487D6E6-6C86-4E83-9E33-E0BC4D1640FF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C969AAFB-3A50-4E91-B7F3-56E17F1A3698}" type="sibTrans" cxnId="{4487D6E6-6C86-4E83-9E33-E0BC4D1640FF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48DBB23-9EDC-4AD6-9158-F6A7D402F971}">
      <dgm:prSet phldrT="[文字]" custT="1"/>
      <dgm:spPr/>
      <dgm:t>
        <a:bodyPr/>
        <a:lstStyle/>
        <a:p>
          <a:r>
            <a:rPr lang="zh-TW" altLang="en-US" sz="2400" b="1" dirty="0"/>
            <a:t>工具</a:t>
          </a:r>
        </a:p>
      </dgm:t>
    </dgm:pt>
    <dgm:pt modelId="{DD87193F-1946-4264-B071-278E1E1422EC}" type="parTrans" cxnId="{AA040444-54D5-4A9B-8988-68F8DCCBECC6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A68A18A1-D330-40F6-88B0-499647C2A8EB}" type="sibTrans" cxnId="{AA040444-54D5-4A9B-8988-68F8DCCBECC6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C8A43921-13E1-40FB-8F4E-573EFCE2A2B8}">
      <dgm:prSet phldrT="[文字]" custT="1"/>
      <dgm:spPr/>
      <dgm:t>
        <a:bodyPr/>
        <a:lstStyle/>
        <a:p>
          <a:r>
            <a:rPr lang="zh-TW" altLang="en-US" sz="2400" b="1" dirty="0"/>
            <a:t>自編調查問卷</a:t>
          </a:r>
        </a:p>
      </dgm:t>
    </dgm:pt>
    <dgm:pt modelId="{3715173A-D138-46E7-A6FE-5C6901CA84CC}" type="parTrans" cxnId="{A3262AF7-F35A-4A64-B6CF-AEF6B3E5D070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C7283D4-672D-4D35-8EF4-6BF7335938BF}" type="sibTrans" cxnId="{A3262AF7-F35A-4A64-B6CF-AEF6B3E5D070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56E866B1-FE36-405B-8223-79BD551C7CAE}">
      <dgm:prSet phldrT="[文字]" custT="1"/>
      <dgm:spPr/>
      <dgm:t>
        <a:bodyPr/>
        <a:lstStyle/>
        <a:p>
          <a:r>
            <a:rPr lang="zh-TW" altLang="en-US" sz="2400" b="1" dirty="0"/>
            <a:t>方法</a:t>
          </a:r>
        </a:p>
      </dgm:t>
    </dgm:pt>
    <dgm:pt modelId="{996F2126-55D1-40BD-9422-9D00A6E569FE}" type="parTrans" cxnId="{E8493096-EFFB-49F2-A225-6FB2C53F27F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9030E938-9F9D-4580-9784-1C0C9A9E33F0}" type="sibTrans" cxnId="{E8493096-EFFB-49F2-A225-6FB2C53F27FA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7386DC04-0ACB-4D08-8DFB-E31B9FE2DE84}">
      <dgm:prSet phldrT="[文字]" custT="1"/>
      <dgm:spPr/>
      <dgm:t>
        <a:bodyPr/>
        <a:lstStyle/>
        <a:p>
          <a:r>
            <a:rPr lang="zh-TW" altLang="en-US" sz="2400" b="1" dirty="0"/>
            <a:t>步驟</a:t>
          </a:r>
        </a:p>
      </dgm:t>
    </dgm:pt>
    <dgm:pt modelId="{90CF28E4-6533-4C25-A535-58AD42FDDAD2}" type="parTrans" cxnId="{C38E4C27-8D97-40AB-B54A-54CF4F9D86BD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01A4B0E6-D9A6-40C4-8E3E-EC2B69873050}" type="sibTrans" cxnId="{C38E4C27-8D97-40AB-B54A-54CF4F9D86BD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ABDDBB03-05D4-4FC3-A5E1-22325211BFE9}">
      <dgm:prSet phldrT="[文字]" custT="1"/>
      <dgm:spPr/>
      <dgm:t>
        <a:bodyPr/>
        <a:lstStyle/>
        <a:p>
          <a:r>
            <a:rPr lang="zh-TW" altLang="en-US" sz="2400" b="1" dirty="0"/>
            <a:t>登記調查結果</a:t>
          </a:r>
        </a:p>
      </dgm:t>
    </dgm:pt>
    <dgm:pt modelId="{0BE2D979-978C-45D7-A4D9-A352EC98AF4F}" type="parTrans" cxnId="{B2643F93-B86D-4B26-91C9-31295C73212C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4E51C219-D53A-4C0A-A82F-E939952A47EE}" type="sibTrans" cxnId="{B2643F93-B86D-4B26-91C9-31295C73212C}">
      <dgm:prSet/>
      <dgm:spPr/>
      <dgm:t>
        <a:bodyPr/>
        <a:lstStyle/>
        <a:p>
          <a:endParaRPr lang="zh-TW" altLang="en-US" sz="2400" b="1">
            <a:solidFill>
              <a:schemeClr val="tx1"/>
            </a:solidFill>
          </a:endParaRPr>
        </a:p>
      </dgm:t>
    </dgm:pt>
    <dgm:pt modelId="{36F957F0-32FB-4A30-9CF3-B0D8C27C4C56}">
      <dgm:prSet custT="1"/>
      <dgm:spPr/>
      <dgm:t>
        <a:bodyPr/>
        <a:lstStyle/>
        <a:p>
          <a:r>
            <a:rPr lang="zh-TW" altLang="en-US" sz="2400" b="1" dirty="0"/>
            <a:t>問卷調查法</a:t>
          </a:r>
        </a:p>
      </dgm:t>
    </dgm:pt>
    <dgm:pt modelId="{1FBBAD4C-A1DA-4874-9D82-379919D88FF9}" type="parTrans" cxnId="{A41D8A57-73AC-4554-AE55-78662D6662AC}">
      <dgm:prSet/>
      <dgm:spPr/>
      <dgm:t>
        <a:bodyPr/>
        <a:lstStyle/>
        <a:p>
          <a:endParaRPr lang="zh-TW" altLang="en-US" sz="2400" b="1"/>
        </a:p>
      </dgm:t>
    </dgm:pt>
    <dgm:pt modelId="{CAE89210-5FB1-4938-A7F4-67248A66B9DF}" type="sibTrans" cxnId="{A41D8A57-73AC-4554-AE55-78662D6662AC}">
      <dgm:prSet/>
      <dgm:spPr/>
      <dgm:t>
        <a:bodyPr/>
        <a:lstStyle/>
        <a:p>
          <a:endParaRPr lang="zh-TW" altLang="en-US" sz="2400" b="1"/>
        </a:p>
      </dgm:t>
    </dgm:pt>
    <dgm:pt modelId="{ADD766FE-DF39-45F6-979B-8F585DA3C69D}">
      <dgm:prSet phldrT="[文字]" custT="1"/>
      <dgm:spPr/>
      <dgm:t>
        <a:bodyPr/>
        <a:lstStyle/>
        <a:p>
          <a:r>
            <a:rPr lang="zh-TW" altLang="en-US" sz="2400" b="1" dirty="0"/>
            <a:t>統計問卷資料換成圓餅圖</a:t>
          </a:r>
        </a:p>
      </dgm:t>
    </dgm:pt>
    <dgm:pt modelId="{F17A918C-2950-4735-BFD8-7DF393EA88E4}" type="parTrans" cxnId="{BA1AD8CC-8390-4FD0-A383-5CE6EF6E6CAF}">
      <dgm:prSet/>
      <dgm:spPr/>
      <dgm:t>
        <a:bodyPr/>
        <a:lstStyle/>
        <a:p>
          <a:endParaRPr lang="zh-TW" altLang="en-US"/>
        </a:p>
      </dgm:t>
    </dgm:pt>
    <dgm:pt modelId="{F4305FEF-33AD-4D26-AC4B-536F3D344039}" type="sibTrans" cxnId="{BA1AD8CC-8390-4FD0-A383-5CE6EF6E6CAF}">
      <dgm:prSet/>
      <dgm:spPr/>
      <dgm:t>
        <a:bodyPr/>
        <a:lstStyle/>
        <a:p>
          <a:endParaRPr lang="zh-TW" altLang="en-US"/>
        </a:p>
      </dgm:t>
    </dgm:pt>
    <dgm:pt modelId="{DE70AE93-2CAE-4BA0-AFF7-459A366FB55D}">
      <dgm:prSet phldrT="[文字]" custT="1"/>
      <dgm:spPr/>
      <dgm:t>
        <a:bodyPr/>
        <a:lstStyle/>
        <a:p>
          <a:r>
            <a:rPr lang="en-US" altLang="zh-TW" sz="2400" b="1" dirty="0"/>
            <a:t>｢</a:t>
          </a:r>
          <a:r>
            <a:rPr lang="zh-TW" altLang="en-US" sz="2400" b="1" dirty="0"/>
            <a:t>太昌國小六年級學生早餐選擇吃</a:t>
          </a:r>
          <a:r>
            <a:rPr lang="en-US" sz="2400" b="1" dirty="0"/>
            <a:t>/</a:t>
          </a:r>
          <a:r>
            <a:rPr lang="zh-TW" altLang="en-US" sz="2400" b="1" dirty="0"/>
            <a:t>喝什麼</a:t>
          </a:r>
          <a:r>
            <a:rPr lang="en-US" altLang="zh-TW" sz="2400" b="1" dirty="0"/>
            <a:t>｣</a:t>
          </a:r>
          <a:endParaRPr lang="zh-TW" altLang="en-US" sz="2400" b="1" dirty="0"/>
        </a:p>
      </dgm:t>
    </dgm:pt>
    <dgm:pt modelId="{B0276355-CFCE-4F01-B28F-D57F97AC93CB}" type="parTrans" cxnId="{E699F50C-B1D7-4B2B-879E-90EE14E7E31D}">
      <dgm:prSet/>
      <dgm:spPr/>
      <dgm:t>
        <a:bodyPr/>
        <a:lstStyle/>
        <a:p>
          <a:endParaRPr lang="zh-TW" altLang="en-US"/>
        </a:p>
      </dgm:t>
    </dgm:pt>
    <dgm:pt modelId="{2A2DF721-24B8-4360-B686-DBC006E127DF}" type="sibTrans" cxnId="{E699F50C-B1D7-4B2B-879E-90EE14E7E31D}">
      <dgm:prSet/>
      <dgm:spPr/>
      <dgm:t>
        <a:bodyPr/>
        <a:lstStyle/>
        <a:p>
          <a:endParaRPr lang="zh-TW" altLang="en-US"/>
        </a:p>
      </dgm:t>
    </dgm:pt>
    <dgm:pt modelId="{14E89384-BED0-4F80-B1F8-E235A68BC037}" type="pres">
      <dgm:prSet presAssocID="{8019C611-7D08-4C5B-B506-8CC8C3BF68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22EE9E-6CA7-405E-949A-A2F258D2336D}" type="pres">
      <dgm:prSet presAssocID="{B111DA39-F412-4736-8E28-A55E7E0BB97E}" presName="composite" presStyleCnt="0"/>
      <dgm:spPr/>
    </dgm:pt>
    <dgm:pt modelId="{91B6995A-B919-4B68-AC86-584B07D372CE}" type="pres">
      <dgm:prSet presAssocID="{B111DA39-F412-4736-8E28-A55E7E0BB97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35BDD-49D7-421C-B993-19EC6A53679D}" type="pres">
      <dgm:prSet presAssocID="{B111DA39-F412-4736-8E28-A55E7E0BB97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3C8844-F1A8-40C9-8874-1E363BA63FA1}" type="pres">
      <dgm:prSet presAssocID="{D53AC696-ACD4-492F-8963-92D201CB4031}" presName="sp" presStyleCnt="0"/>
      <dgm:spPr/>
    </dgm:pt>
    <dgm:pt modelId="{DB43F99F-FD04-42BC-8F6C-4E2DC0989DF6}" type="pres">
      <dgm:prSet presAssocID="{548DBB23-9EDC-4AD6-9158-F6A7D402F971}" presName="composite" presStyleCnt="0"/>
      <dgm:spPr/>
    </dgm:pt>
    <dgm:pt modelId="{32A883EC-41B8-4F1B-935B-2DFACDA8F4DD}" type="pres">
      <dgm:prSet presAssocID="{548DBB23-9EDC-4AD6-9158-F6A7D402F9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2BBB2C-25CE-4ACB-96FC-8E232FAD7D6A}" type="pres">
      <dgm:prSet presAssocID="{548DBB23-9EDC-4AD6-9158-F6A7D402F9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FCDC86-696D-42B2-A433-051EC0E59B5D}" type="pres">
      <dgm:prSet presAssocID="{A68A18A1-D330-40F6-88B0-499647C2A8EB}" presName="sp" presStyleCnt="0"/>
      <dgm:spPr/>
    </dgm:pt>
    <dgm:pt modelId="{38B2A462-BA21-4D42-B5B7-DAB1C3C1BF24}" type="pres">
      <dgm:prSet presAssocID="{56E866B1-FE36-405B-8223-79BD551C7CAE}" presName="composite" presStyleCnt="0"/>
      <dgm:spPr/>
    </dgm:pt>
    <dgm:pt modelId="{DD0CFC78-D249-4EE9-B527-8F5BB88753BE}" type="pres">
      <dgm:prSet presAssocID="{56E866B1-FE36-405B-8223-79BD551C7CA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154374-A1A6-467C-94EE-66EFE101FDDF}" type="pres">
      <dgm:prSet presAssocID="{56E866B1-FE36-405B-8223-79BD551C7CA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4E0F7-6B7F-4C63-9283-46767EF0D083}" type="pres">
      <dgm:prSet presAssocID="{9030E938-9F9D-4580-9784-1C0C9A9E33F0}" presName="sp" presStyleCnt="0"/>
      <dgm:spPr/>
    </dgm:pt>
    <dgm:pt modelId="{27DCE116-E0A4-4A63-B294-FE508AF29BB8}" type="pres">
      <dgm:prSet presAssocID="{7386DC04-0ACB-4D08-8DFB-E31B9FE2DE84}" presName="composite" presStyleCnt="0"/>
      <dgm:spPr/>
    </dgm:pt>
    <dgm:pt modelId="{F228E50D-BC40-4BF6-AD90-37640EDFB685}" type="pres">
      <dgm:prSet presAssocID="{7386DC04-0ACB-4D08-8DFB-E31B9FE2DE8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D0A2B2-4CF7-4A03-9399-BA3770DD13D9}" type="pres">
      <dgm:prSet presAssocID="{7386DC04-0ACB-4D08-8DFB-E31B9FE2DE8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9E8403-E4D3-4515-8E40-7E45F7769F99}" type="presOf" srcId="{7386DC04-0ACB-4D08-8DFB-E31B9FE2DE84}" destId="{F228E50D-BC40-4BF6-AD90-37640EDFB685}" srcOrd="0" destOrd="0" presId="urn:microsoft.com/office/officeart/2005/8/layout/chevron2"/>
    <dgm:cxn modelId="{5CC64E0B-169F-4B88-B8EE-D5DA137230AB}" srcId="{8019C611-7D08-4C5B-B506-8CC8C3BF68B6}" destId="{B111DA39-F412-4736-8E28-A55E7E0BB97E}" srcOrd="0" destOrd="0" parTransId="{CC3D7440-0D7B-4888-9C18-6EE3E9EBC2C9}" sibTransId="{D53AC696-ACD4-492F-8963-92D201CB4031}"/>
    <dgm:cxn modelId="{D0194747-C5DD-4066-B70E-91FAE235951C}" type="presOf" srcId="{548DBB23-9EDC-4AD6-9158-F6A7D402F971}" destId="{32A883EC-41B8-4F1B-935B-2DFACDA8F4DD}" srcOrd="0" destOrd="0" presId="urn:microsoft.com/office/officeart/2005/8/layout/chevron2"/>
    <dgm:cxn modelId="{CC0879E8-67E8-4E46-B2C4-9EC59C8D7D6F}" type="presOf" srcId="{C8A43921-13E1-40FB-8F4E-573EFCE2A2B8}" destId="{F72BBB2C-25CE-4ACB-96FC-8E232FAD7D6A}" srcOrd="0" destOrd="0" presId="urn:microsoft.com/office/officeart/2005/8/layout/chevron2"/>
    <dgm:cxn modelId="{B2643F93-B86D-4B26-91C9-31295C73212C}" srcId="{7386DC04-0ACB-4D08-8DFB-E31B9FE2DE84}" destId="{ABDDBB03-05D4-4FC3-A5E1-22325211BFE9}" srcOrd="0" destOrd="0" parTransId="{0BE2D979-978C-45D7-A4D9-A352EC98AF4F}" sibTransId="{4E51C219-D53A-4C0A-A82F-E939952A47EE}"/>
    <dgm:cxn modelId="{F5D9AE7E-9F4A-4164-86E8-3D1832A1EE6C}" type="presOf" srcId="{B111DA39-F412-4736-8E28-A55E7E0BB97E}" destId="{91B6995A-B919-4B68-AC86-584B07D372CE}" srcOrd="0" destOrd="0" presId="urn:microsoft.com/office/officeart/2005/8/layout/chevron2"/>
    <dgm:cxn modelId="{A41D8A57-73AC-4554-AE55-78662D6662AC}" srcId="{56E866B1-FE36-405B-8223-79BD551C7CAE}" destId="{36F957F0-32FB-4A30-9CF3-B0D8C27C4C56}" srcOrd="0" destOrd="0" parTransId="{1FBBAD4C-A1DA-4874-9D82-379919D88FF9}" sibTransId="{CAE89210-5FB1-4938-A7F4-67248A66B9DF}"/>
    <dgm:cxn modelId="{B2315857-F4E9-4F2B-BAF8-137B16505364}" type="presOf" srcId="{36F957F0-32FB-4A30-9CF3-B0D8C27C4C56}" destId="{BD154374-A1A6-467C-94EE-66EFE101FDDF}" srcOrd="0" destOrd="0" presId="urn:microsoft.com/office/officeart/2005/8/layout/chevron2"/>
    <dgm:cxn modelId="{A3262AF7-F35A-4A64-B6CF-AEF6B3E5D070}" srcId="{548DBB23-9EDC-4AD6-9158-F6A7D402F971}" destId="{C8A43921-13E1-40FB-8F4E-573EFCE2A2B8}" srcOrd="0" destOrd="0" parTransId="{3715173A-D138-46E7-A6FE-5C6901CA84CC}" sibTransId="{9C7283D4-672D-4D35-8EF4-6BF7335938BF}"/>
    <dgm:cxn modelId="{4487D6E6-6C86-4E83-9E33-E0BC4D1640FF}" srcId="{B111DA39-F412-4736-8E28-A55E7E0BB97E}" destId="{74FC8216-54FE-4AB6-8101-B75118B5DF59}" srcOrd="0" destOrd="0" parTransId="{4534086E-1176-4B7F-81ED-5FDB38EDCE3D}" sibTransId="{C969AAFB-3A50-4E91-B7F3-56E17F1A3698}"/>
    <dgm:cxn modelId="{2ACB2CDE-1E8D-4CB0-9AF9-8A471940C7EF}" type="presOf" srcId="{8019C611-7D08-4C5B-B506-8CC8C3BF68B6}" destId="{14E89384-BED0-4F80-B1F8-E235A68BC037}" srcOrd="0" destOrd="0" presId="urn:microsoft.com/office/officeart/2005/8/layout/chevron2"/>
    <dgm:cxn modelId="{BA1AD8CC-8390-4FD0-A383-5CE6EF6E6CAF}" srcId="{7386DC04-0ACB-4D08-8DFB-E31B9FE2DE84}" destId="{ADD766FE-DF39-45F6-979B-8F585DA3C69D}" srcOrd="1" destOrd="0" parTransId="{F17A918C-2950-4735-BFD8-7DF393EA88E4}" sibTransId="{F4305FEF-33AD-4D26-AC4B-536F3D344039}"/>
    <dgm:cxn modelId="{6AD272DA-46BC-42F7-BC67-1AC25EBC711A}" type="presOf" srcId="{74FC8216-54FE-4AB6-8101-B75118B5DF59}" destId="{FC435BDD-49D7-421C-B993-19EC6A53679D}" srcOrd="0" destOrd="0" presId="urn:microsoft.com/office/officeart/2005/8/layout/chevron2"/>
    <dgm:cxn modelId="{481045C3-1D07-4338-891C-7D2CD3FB5275}" type="presOf" srcId="{ABDDBB03-05D4-4FC3-A5E1-22325211BFE9}" destId="{6CD0A2B2-4CF7-4A03-9399-BA3770DD13D9}" srcOrd="0" destOrd="0" presId="urn:microsoft.com/office/officeart/2005/8/layout/chevron2"/>
    <dgm:cxn modelId="{AA040444-54D5-4A9B-8988-68F8DCCBECC6}" srcId="{8019C611-7D08-4C5B-B506-8CC8C3BF68B6}" destId="{548DBB23-9EDC-4AD6-9158-F6A7D402F971}" srcOrd="1" destOrd="0" parTransId="{DD87193F-1946-4264-B071-278E1E1422EC}" sibTransId="{A68A18A1-D330-40F6-88B0-499647C2A8EB}"/>
    <dgm:cxn modelId="{A993306A-AFDD-4AB8-BDE9-F5B1BBC7FBD6}" type="presOf" srcId="{56E866B1-FE36-405B-8223-79BD551C7CAE}" destId="{DD0CFC78-D249-4EE9-B527-8F5BB88753BE}" srcOrd="0" destOrd="0" presId="urn:microsoft.com/office/officeart/2005/8/layout/chevron2"/>
    <dgm:cxn modelId="{34235444-3D5F-408B-A2DC-0EC25269E16F}" type="presOf" srcId="{ADD766FE-DF39-45F6-979B-8F585DA3C69D}" destId="{6CD0A2B2-4CF7-4A03-9399-BA3770DD13D9}" srcOrd="0" destOrd="1" presId="urn:microsoft.com/office/officeart/2005/8/layout/chevron2"/>
    <dgm:cxn modelId="{1F6445A6-681F-49C7-90E2-88713F038736}" type="presOf" srcId="{DE70AE93-2CAE-4BA0-AFF7-459A366FB55D}" destId="{F72BBB2C-25CE-4ACB-96FC-8E232FAD7D6A}" srcOrd="0" destOrd="1" presId="urn:microsoft.com/office/officeart/2005/8/layout/chevron2"/>
    <dgm:cxn modelId="{C38E4C27-8D97-40AB-B54A-54CF4F9D86BD}" srcId="{8019C611-7D08-4C5B-B506-8CC8C3BF68B6}" destId="{7386DC04-0ACB-4D08-8DFB-E31B9FE2DE84}" srcOrd="3" destOrd="0" parTransId="{90CF28E4-6533-4C25-A535-58AD42FDDAD2}" sibTransId="{01A4B0E6-D9A6-40C4-8E3E-EC2B69873050}"/>
    <dgm:cxn modelId="{E8493096-EFFB-49F2-A225-6FB2C53F27FA}" srcId="{8019C611-7D08-4C5B-B506-8CC8C3BF68B6}" destId="{56E866B1-FE36-405B-8223-79BD551C7CAE}" srcOrd="2" destOrd="0" parTransId="{996F2126-55D1-40BD-9422-9D00A6E569FE}" sibTransId="{9030E938-9F9D-4580-9784-1C0C9A9E33F0}"/>
    <dgm:cxn modelId="{E699F50C-B1D7-4B2B-879E-90EE14E7E31D}" srcId="{548DBB23-9EDC-4AD6-9158-F6A7D402F971}" destId="{DE70AE93-2CAE-4BA0-AFF7-459A366FB55D}" srcOrd="1" destOrd="0" parTransId="{B0276355-CFCE-4F01-B28F-D57F97AC93CB}" sibTransId="{2A2DF721-24B8-4360-B686-DBC006E127DF}"/>
    <dgm:cxn modelId="{870DBEC8-F5E1-444E-B355-B4D159F225C0}" type="presParOf" srcId="{14E89384-BED0-4F80-B1F8-E235A68BC037}" destId="{BD22EE9E-6CA7-405E-949A-A2F258D2336D}" srcOrd="0" destOrd="0" presId="urn:microsoft.com/office/officeart/2005/8/layout/chevron2"/>
    <dgm:cxn modelId="{C8A1B4BC-BCE7-464F-85DA-E68DBEE252B0}" type="presParOf" srcId="{BD22EE9E-6CA7-405E-949A-A2F258D2336D}" destId="{91B6995A-B919-4B68-AC86-584B07D372CE}" srcOrd="0" destOrd="0" presId="urn:microsoft.com/office/officeart/2005/8/layout/chevron2"/>
    <dgm:cxn modelId="{7478EC5E-168C-4713-A345-0C29EF55BF7C}" type="presParOf" srcId="{BD22EE9E-6CA7-405E-949A-A2F258D2336D}" destId="{FC435BDD-49D7-421C-B993-19EC6A53679D}" srcOrd="1" destOrd="0" presId="urn:microsoft.com/office/officeart/2005/8/layout/chevron2"/>
    <dgm:cxn modelId="{5E62DB4F-8FDC-4640-8EE9-B023455EFF42}" type="presParOf" srcId="{14E89384-BED0-4F80-B1F8-E235A68BC037}" destId="{263C8844-F1A8-40C9-8874-1E363BA63FA1}" srcOrd="1" destOrd="0" presId="urn:microsoft.com/office/officeart/2005/8/layout/chevron2"/>
    <dgm:cxn modelId="{BBAB91F3-F91D-4220-B84C-7E21A6746374}" type="presParOf" srcId="{14E89384-BED0-4F80-B1F8-E235A68BC037}" destId="{DB43F99F-FD04-42BC-8F6C-4E2DC0989DF6}" srcOrd="2" destOrd="0" presId="urn:microsoft.com/office/officeart/2005/8/layout/chevron2"/>
    <dgm:cxn modelId="{27441E84-28F0-4D40-9AFC-A51F0B0FBD1E}" type="presParOf" srcId="{DB43F99F-FD04-42BC-8F6C-4E2DC0989DF6}" destId="{32A883EC-41B8-4F1B-935B-2DFACDA8F4DD}" srcOrd="0" destOrd="0" presId="urn:microsoft.com/office/officeart/2005/8/layout/chevron2"/>
    <dgm:cxn modelId="{DE8D83CF-34EE-45EE-A06D-C2A8E2B9F690}" type="presParOf" srcId="{DB43F99F-FD04-42BC-8F6C-4E2DC0989DF6}" destId="{F72BBB2C-25CE-4ACB-96FC-8E232FAD7D6A}" srcOrd="1" destOrd="0" presId="urn:microsoft.com/office/officeart/2005/8/layout/chevron2"/>
    <dgm:cxn modelId="{B090CAC6-3626-4055-B91A-FD438B1715DD}" type="presParOf" srcId="{14E89384-BED0-4F80-B1F8-E235A68BC037}" destId="{56FCDC86-696D-42B2-A433-051EC0E59B5D}" srcOrd="3" destOrd="0" presId="urn:microsoft.com/office/officeart/2005/8/layout/chevron2"/>
    <dgm:cxn modelId="{80966EB6-9D76-4CB2-83CE-B205815808F0}" type="presParOf" srcId="{14E89384-BED0-4F80-B1F8-E235A68BC037}" destId="{38B2A462-BA21-4D42-B5B7-DAB1C3C1BF24}" srcOrd="4" destOrd="0" presId="urn:microsoft.com/office/officeart/2005/8/layout/chevron2"/>
    <dgm:cxn modelId="{F3D9236B-39CB-44EF-B780-7915487B142B}" type="presParOf" srcId="{38B2A462-BA21-4D42-B5B7-DAB1C3C1BF24}" destId="{DD0CFC78-D249-4EE9-B527-8F5BB88753BE}" srcOrd="0" destOrd="0" presId="urn:microsoft.com/office/officeart/2005/8/layout/chevron2"/>
    <dgm:cxn modelId="{B4239B64-03B0-429F-8749-A0857025EA42}" type="presParOf" srcId="{38B2A462-BA21-4D42-B5B7-DAB1C3C1BF24}" destId="{BD154374-A1A6-467C-94EE-66EFE101FDDF}" srcOrd="1" destOrd="0" presId="urn:microsoft.com/office/officeart/2005/8/layout/chevron2"/>
    <dgm:cxn modelId="{E4FE7259-A42D-49EA-9694-6ED4C362C517}" type="presParOf" srcId="{14E89384-BED0-4F80-B1F8-E235A68BC037}" destId="{3924E0F7-6B7F-4C63-9283-46767EF0D083}" srcOrd="5" destOrd="0" presId="urn:microsoft.com/office/officeart/2005/8/layout/chevron2"/>
    <dgm:cxn modelId="{F2FE540E-C7B5-43B2-A4C2-E208A6059B09}" type="presParOf" srcId="{14E89384-BED0-4F80-B1F8-E235A68BC037}" destId="{27DCE116-E0A4-4A63-B294-FE508AF29BB8}" srcOrd="6" destOrd="0" presId="urn:microsoft.com/office/officeart/2005/8/layout/chevron2"/>
    <dgm:cxn modelId="{FFF82C69-8B56-4962-BAB7-94714D16E22A}" type="presParOf" srcId="{27DCE116-E0A4-4A63-B294-FE508AF29BB8}" destId="{F228E50D-BC40-4BF6-AD90-37640EDFB685}" srcOrd="0" destOrd="0" presId="urn:microsoft.com/office/officeart/2005/8/layout/chevron2"/>
    <dgm:cxn modelId="{7B5620A5-9E75-4B8F-B719-416D8DA39D9E}" type="presParOf" srcId="{27DCE116-E0A4-4A63-B294-FE508AF29BB8}" destId="{6CD0A2B2-4CF7-4A03-9399-BA3770DD13D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5FFEF-D386-4BF7-A0A2-0F5AAE19378F}" type="doc">
      <dgm:prSet loTypeId="urn:microsoft.com/office/officeart/2005/8/layout/balance1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DE93B693-4F41-49E7-B7DE-3C7393EFCD81}">
      <dgm:prSet phldrT="[文字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早餐</a:t>
          </a:r>
        </a:p>
      </dgm:t>
    </dgm:pt>
    <dgm:pt modelId="{E6F09A16-4741-4A1C-9580-A1601D19A452}" type="parTrans" cxnId="{5462C6BA-5E2C-4135-95B1-927B313C790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261F5C-E3C2-4F4F-9001-F1FAEA941172}" type="sibTrans" cxnId="{5462C6BA-5E2C-4135-95B1-927B313C790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92A6B7-CC62-4FDC-B822-4FC12E3F887D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奶茶</a:t>
          </a:r>
        </a:p>
      </dgm:t>
    </dgm:pt>
    <dgm:pt modelId="{7A4F4EEE-E8C2-4A37-8AE8-765D2A33F612}" type="parTrans" cxnId="{30BF5E47-960B-4686-AC26-481AE1AA605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47E4A2-1E0A-4B48-8EF3-91D25A975E00}" type="sibTrans" cxnId="{30BF5E47-960B-4686-AC26-481AE1AA605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A8AEC7-45F2-4B57-86D3-E23166A91670}">
      <dgm:prSet phldrT="[文字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漢堡</a:t>
          </a:r>
        </a:p>
      </dgm:t>
    </dgm:pt>
    <dgm:pt modelId="{0F18D127-9FED-4760-AF53-623F8DE1603D}" type="parTrans" cxnId="{991196A4-739E-4589-A9C8-A21B1588E88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F2B641-1B88-4503-BA06-534969D0C336}" type="sibTrans" cxnId="{991196A4-739E-4589-A9C8-A21B1588E88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A7E5D4-470C-4765-A8EA-BFFC93D6DE2A}">
      <dgm:prSet phldrT="[文字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高糖分</a:t>
          </a:r>
        </a:p>
      </dgm:t>
    </dgm:pt>
    <dgm:pt modelId="{4B04B68F-ADE5-49B3-B588-7EC6D6D5E635}" type="parTrans" cxnId="{9FC6834D-227D-473B-9715-31C71F54CF2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1684CC-4ECB-4218-940A-EFF37653F992}" type="sibTrans" cxnId="{9FC6834D-227D-473B-9715-31C71F54CF2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03D7A6-7CE7-4F1A-9AFF-D1781A3A3D24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高油脂</a:t>
          </a:r>
        </a:p>
      </dgm:t>
    </dgm:pt>
    <dgm:pt modelId="{A280EB62-FD47-4F85-9B31-3C87CC30FBA1}" type="parTrans" cxnId="{05C01BE6-D6F9-4AD3-BAA5-3BDED6011C4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89741D-2DA1-4325-B132-C68DF545AB5B}" type="sibTrans" cxnId="{05C01BE6-D6F9-4AD3-BAA5-3BDED6011C4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AEA946-DB66-4665-88B7-8DC511B4BED7}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高熱量</a:t>
          </a:r>
          <a:endParaRPr lang="en-US" altLang="zh-TW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144E45-6832-430B-BB83-F9759A5D67F3}" type="parTrans" cxnId="{D2212836-E412-40F8-A5B5-FAAD87AA2E0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29302D-14EE-4C72-8BC6-2339619927E8}" type="sibTrans" cxnId="{D2212836-E412-40F8-A5B5-FAAD87AA2E0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CBD3EE-7CE7-4F5B-8AAA-7BD9A552DA68}">
      <dgm:prSet phldrT="[文字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成分</a:t>
          </a:r>
        </a:p>
      </dgm:t>
    </dgm:pt>
    <dgm:pt modelId="{DA7AB8B2-667E-475B-9DD1-6AF990C7DAB6}" type="sibTrans" cxnId="{B2F74172-F7EF-44F0-8E38-786703C796D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E2C390-38F6-4353-A6C1-C238A8888523}" type="parTrans" cxnId="{B2F74172-F7EF-44F0-8E38-786703C796D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054C07-7646-4308-8168-2099D46B5D47}" type="pres">
      <dgm:prSet presAssocID="{AD95FFEF-D386-4BF7-A0A2-0F5AAE19378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42FF92C-B341-4402-8030-D6A8C7E00891}" type="pres">
      <dgm:prSet presAssocID="{AD95FFEF-D386-4BF7-A0A2-0F5AAE19378F}" presName="dummyMaxCanvas" presStyleCnt="0"/>
      <dgm:spPr/>
    </dgm:pt>
    <dgm:pt modelId="{A740550C-C796-4CBA-824C-0ABF7D659DFE}" type="pres">
      <dgm:prSet presAssocID="{AD95FFEF-D386-4BF7-A0A2-0F5AAE19378F}" presName="parentComposite" presStyleCnt="0"/>
      <dgm:spPr/>
    </dgm:pt>
    <dgm:pt modelId="{4697E579-8618-44B5-8C41-3C99E34AE90C}" type="pres">
      <dgm:prSet presAssocID="{AD95FFEF-D386-4BF7-A0A2-0F5AAE19378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41F5D875-E08B-4248-A654-14E18C9F77D8}" type="pres">
      <dgm:prSet presAssocID="{AD95FFEF-D386-4BF7-A0A2-0F5AAE19378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85924E34-22CF-4138-A951-34809A6B7AA0}" type="pres">
      <dgm:prSet presAssocID="{AD95FFEF-D386-4BF7-A0A2-0F5AAE19378F}" presName="childrenComposite" presStyleCnt="0"/>
      <dgm:spPr/>
    </dgm:pt>
    <dgm:pt modelId="{0964BA05-22A1-413F-B5A9-7FEC4EBB29CD}" type="pres">
      <dgm:prSet presAssocID="{AD95FFEF-D386-4BF7-A0A2-0F5AAE19378F}" presName="dummyMaxCanvas_ChildArea" presStyleCnt="0"/>
      <dgm:spPr/>
    </dgm:pt>
    <dgm:pt modelId="{2B1DC903-D912-4DC1-B913-AE6C35A8314B}" type="pres">
      <dgm:prSet presAssocID="{AD95FFEF-D386-4BF7-A0A2-0F5AAE19378F}" presName="fulcrum" presStyleLbl="alignAccFollowNode1" presStyleIdx="2" presStyleCnt="4"/>
      <dgm:spPr/>
    </dgm:pt>
    <dgm:pt modelId="{804B713D-1D2D-47E5-B353-C6BAE4ECE486}" type="pres">
      <dgm:prSet presAssocID="{AD95FFEF-D386-4BF7-A0A2-0F5AAE19378F}" presName="balance_23" presStyleLbl="alignAccFollowNode1" presStyleIdx="3" presStyleCnt="4" custScaleX="131501" custScaleY="129956">
        <dgm:presLayoutVars>
          <dgm:bulletEnabled val="1"/>
        </dgm:presLayoutVars>
      </dgm:prSet>
      <dgm:spPr/>
    </dgm:pt>
    <dgm:pt modelId="{FE10A1AC-9057-4A74-BDF4-104345935AC5}" type="pres">
      <dgm:prSet presAssocID="{AD95FFEF-D386-4BF7-A0A2-0F5AAE19378F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90CC83-EA94-4F21-BBE8-1CAC597185E5}" type="pres">
      <dgm:prSet presAssocID="{AD95FFEF-D386-4BF7-A0A2-0F5AAE19378F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5583C-5C0B-4B7B-AFD0-9653DA8EBE99}" type="pres">
      <dgm:prSet presAssocID="{AD95FFEF-D386-4BF7-A0A2-0F5AAE19378F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847E27-5756-40DC-9F48-21BDA3CB178B}" type="pres">
      <dgm:prSet presAssocID="{AD95FFEF-D386-4BF7-A0A2-0F5AAE19378F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6D1870-186C-450B-BC56-468E20D387C5}" type="pres">
      <dgm:prSet presAssocID="{AD95FFEF-D386-4BF7-A0A2-0F5AAE19378F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6762EE-0052-412B-969F-7752DE4A8307}" type="presOf" srcId="{DE93B693-4F41-49E7-B7DE-3C7393EFCD81}" destId="{4697E579-8618-44B5-8C41-3C99E34AE90C}" srcOrd="0" destOrd="0" presId="urn:microsoft.com/office/officeart/2005/8/layout/balance1"/>
    <dgm:cxn modelId="{DE32475F-7102-42EE-BF16-354621F50E23}" type="presOf" srcId="{84A7E5D4-470C-4765-A8EA-BFFC93D6DE2A}" destId="{FE10A1AC-9057-4A74-BDF4-104345935AC5}" srcOrd="0" destOrd="0" presId="urn:microsoft.com/office/officeart/2005/8/layout/balance1"/>
    <dgm:cxn modelId="{40A1CA35-F398-44D0-A029-3A1A31D7FF2A}" type="presOf" srcId="{1A03D7A6-7CE7-4F1A-9AFF-D1781A3A3D24}" destId="{7C90CC83-EA94-4F21-BBE8-1CAC597185E5}" srcOrd="0" destOrd="0" presId="urn:microsoft.com/office/officeart/2005/8/layout/balance1"/>
    <dgm:cxn modelId="{30BF5E47-960B-4686-AC26-481AE1AA605D}" srcId="{DE93B693-4F41-49E7-B7DE-3C7393EFCD81}" destId="{A392A6B7-CC62-4FDC-B822-4FC12E3F887D}" srcOrd="0" destOrd="0" parTransId="{7A4F4EEE-E8C2-4A37-8AE8-765D2A33F612}" sibTransId="{E647E4A2-1E0A-4B48-8EF3-91D25A975E00}"/>
    <dgm:cxn modelId="{F4D2AA64-C62E-4C13-AF47-F91092791FB9}" type="presOf" srcId="{DDAEA946-DB66-4665-88B7-8DC511B4BED7}" destId="{4B35583C-5C0B-4B7B-AFD0-9653DA8EBE99}" srcOrd="0" destOrd="0" presId="urn:microsoft.com/office/officeart/2005/8/layout/balance1"/>
    <dgm:cxn modelId="{FD904116-E49C-4DC1-9DBE-B49D7A42E3FA}" type="presOf" srcId="{AD95FFEF-D386-4BF7-A0A2-0F5AAE19378F}" destId="{81054C07-7646-4308-8168-2099D46B5D47}" srcOrd="0" destOrd="0" presId="urn:microsoft.com/office/officeart/2005/8/layout/balance1"/>
    <dgm:cxn modelId="{05C01BE6-D6F9-4AD3-BAA5-3BDED6011C42}" srcId="{90CBD3EE-7CE7-4F5B-8AAA-7BD9A552DA68}" destId="{1A03D7A6-7CE7-4F1A-9AFF-D1781A3A3D24}" srcOrd="1" destOrd="0" parTransId="{A280EB62-FD47-4F85-9B31-3C87CC30FBA1}" sibTransId="{3389741D-2DA1-4325-B132-C68DF545AB5B}"/>
    <dgm:cxn modelId="{D2212836-E412-40F8-A5B5-FAAD87AA2E0B}" srcId="{90CBD3EE-7CE7-4F5B-8AAA-7BD9A552DA68}" destId="{DDAEA946-DB66-4665-88B7-8DC511B4BED7}" srcOrd="2" destOrd="0" parTransId="{2B144E45-6832-430B-BB83-F9759A5D67F3}" sibTransId="{7029302D-14EE-4C72-8BC6-2339619927E8}"/>
    <dgm:cxn modelId="{B2F74172-F7EF-44F0-8E38-786703C796D8}" srcId="{AD95FFEF-D386-4BF7-A0A2-0F5AAE19378F}" destId="{90CBD3EE-7CE7-4F5B-8AAA-7BD9A552DA68}" srcOrd="1" destOrd="0" parTransId="{7DE2C390-38F6-4353-A6C1-C238A8888523}" sibTransId="{DA7AB8B2-667E-475B-9DD1-6AF990C7DAB6}"/>
    <dgm:cxn modelId="{5462C6BA-5E2C-4135-95B1-927B313C7906}" srcId="{AD95FFEF-D386-4BF7-A0A2-0F5AAE19378F}" destId="{DE93B693-4F41-49E7-B7DE-3C7393EFCD81}" srcOrd="0" destOrd="0" parTransId="{E6F09A16-4741-4A1C-9580-A1601D19A452}" sibTransId="{07261F5C-E3C2-4F4F-9001-F1FAEA941172}"/>
    <dgm:cxn modelId="{F3261554-7708-4DDF-A218-89DDF31E1C62}" type="presOf" srcId="{EAA8AEC7-45F2-4B57-86D3-E23166A91670}" destId="{7B6D1870-186C-450B-BC56-468E20D387C5}" srcOrd="0" destOrd="0" presId="urn:microsoft.com/office/officeart/2005/8/layout/balance1"/>
    <dgm:cxn modelId="{28D8DA80-AD3D-4B0F-A1C1-E047725BF2A1}" type="presOf" srcId="{A392A6B7-CC62-4FDC-B822-4FC12E3F887D}" destId="{1F847E27-5756-40DC-9F48-21BDA3CB178B}" srcOrd="0" destOrd="0" presId="urn:microsoft.com/office/officeart/2005/8/layout/balance1"/>
    <dgm:cxn modelId="{991196A4-739E-4589-A9C8-A21B1588E882}" srcId="{DE93B693-4F41-49E7-B7DE-3C7393EFCD81}" destId="{EAA8AEC7-45F2-4B57-86D3-E23166A91670}" srcOrd="1" destOrd="0" parTransId="{0F18D127-9FED-4760-AF53-623F8DE1603D}" sibTransId="{44F2B641-1B88-4503-BA06-534969D0C336}"/>
    <dgm:cxn modelId="{1CED61D3-601D-42D8-8DF5-A49069FD2A2B}" type="presOf" srcId="{90CBD3EE-7CE7-4F5B-8AAA-7BD9A552DA68}" destId="{41F5D875-E08B-4248-A654-14E18C9F77D8}" srcOrd="0" destOrd="0" presId="urn:microsoft.com/office/officeart/2005/8/layout/balance1"/>
    <dgm:cxn modelId="{9FC6834D-227D-473B-9715-31C71F54CF25}" srcId="{90CBD3EE-7CE7-4F5B-8AAA-7BD9A552DA68}" destId="{84A7E5D4-470C-4765-A8EA-BFFC93D6DE2A}" srcOrd="0" destOrd="0" parTransId="{4B04B68F-ADE5-49B3-B588-7EC6D6D5E635}" sibTransId="{3C1684CC-4ECB-4218-940A-EFF37653F992}"/>
    <dgm:cxn modelId="{B0081DC5-7731-44FC-AE66-9FAA40ABFEC8}" type="presParOf" srcId="{81054C07-7646-4308-8168-2099D46B5D47}" destId="{C42FF92C-B341-4402-8030-D6A8C7E00891}" srcOrd="0" destOrd="0" presId="urn:microsoft.com/office/officeart/2005/8/layout/balance1"/>
    <dgm:cxn modelId="{655F5E05-4258-4C3A-BAFA-963D236783BD}" type="presParOf" srcId="{81054C07-7646-4308-8168-2099D46B5D47}" destId="{A740550C-C796-4CBA-824C-0ABF7D659DFE}" srcOrd="1" destOrd="0" presId="urn:microsoft.com/office/officeart/2005/8/layout/balance1"/>
    <dgm:cxn modelId="{269C53C9-E22E-4BFD-8CA5-3C9F7E0CC20A}" type="presParOf" srcId="{A740550C-C796-4CBA-824C-0ABF7D659DFE}" destId="{4697E579-8618-44B5-8C41-3C99E34AE90C}" srcOrd="0" destOrd="0" presId="urn:microsoft.com/office/officeart/2005/8/layout/balance1"/>
    <dgm:cxn modelId="{1FDE6888-B09F-4ACD-BA3B-78A4C5EF15B2}" type="presParOf" srcId="{A740550C-C796-4CBA-824C-0ABF7D659DFE}" destId="{41F5D875-E08B-4248-A654-14E18C9F77D8}" srcOrd="1" destOrd="0" presId="urn:microsoft.com/office/officeart/2005/8/layout/balance1"/>
    <dgm:cxn modelId="{FC93AD05-8CB1-4829-BE69-A3FA4C223CEE}" type="presParOf" srcId="{81054C07-7646-4308-8168-2099D46B5D47}" destId="{85924E34-22CF-4138-A951-34809A6B7AA0}" srcOrd="2" destOrd="0" presId="urn:microsoft.com/office/officeart/2005/8/layout/balance1"/>
    <dgm:cxn modelId="{4E5C1E01-B306-4394-A923-F34ECA687561}" type="presParOf" srcId="{85924E34-22CF-4138-A951-34809A6B7AA0}" destId="{0964BA05-22A1-413F-B5A9-7FEC4EBB29CD}" srcOrd="0" destOrd="0" presId="urn:microsoft.com/office/officeart/2005/8/layout/balance1"/>
    <dgm:cxn modelId="{D028C4B0-39A0-419D-A6DE-D4FD933C7FFF}" type="presParOf" srcId="{85924E34-22CF-4138-A951-34809A6B7AA0}" destId="{2B1DC903-D912-4DC1-B913-AE6C35A8314B}" srcOrd="1" destOrd="0" presId="urn:microsoft.com/office/officeart/2005/8/layout/balance1"/>
    <dgm:cxn modelId="{9CEDC45E-4B5F-441B-B04F-26CD07A6D271}" type="presParOf" srcId="{85924E34-22CF-4138-A951-34809A6B7AA0}" destId="{804B713D-1D2D-47E5-B353-C6BAE4ECE486}" srcOrd="2" destOrd="0" presId="urn:microsoft.com/office/officeart/2005/8/layout/balance1"/>
    <dgm:cxn modelId="{760D3A24-BFB8-4E7A-A1E4-FCA0D54A457C}" type="presParOf" srcId="{85924E34-22CF-4138-A951-34809A6B7AA0}" destId="{FE10A1AC-9057-4A74-BDF4-104345935AC5}" srcOrd="3" destOrd="0" presId="urn:microsoft.com/office/officeart/2005/8/layout/balance1"/>
    <dgm:cxn modelId="{9AAE7379-0F42-405C-BF83-45C8463B6A9F}" type="presParOf" srcId="{85924E34-22CF-4138-A951-34809A6B7AA0}" destId="{7C90CC83-EA94-4F21-BBE8-1CAC597185E5}" srcOrd="4" destOrd="0" presId="urn:microsoft.com/office/officeart/2005/8/layout/balance1"/>
    <dgm:cxn modelId="{C6B738FD-7FE6-42B0-A5A0-022269CB7273}" type="presParOf" srcId="{85924E34-22CF-4138-A951-34809A6B7AA0}" destId="{4B35583C-5C0B-4B7B-AFD0-9653DA8EBE99}" srcOrd="5" destOrd="0" presId="urn:microsoft.com/office/officeart/2005/8/layout/balance1"/>
    <dgm:cxn modelId="{C1CE7275-A9BD-4E6C-ADCE-9C3BA1BBB368}" type="presParOf" srcId="{85924E34-22CF-4138-A951-34809A6B7AA0}" destId="{1F847E27-5756-40DC-9F48-21BDA3CB178B}" srcOrd="6" destOrd="0" presId="urn:microsoft.com/office/officeart/2005/8/layout/balance1"/>
    <dgm:cxn modelId="{7D90F549-5F6B-441B-A36F-F85CCE2ABC40}" type="presParOf" srcId="{85924E34-22CF-4138-A951-34809A6B7AA0}" destId="{7B6D1870-186C-450B-BC56-468E20D387C5}" srcOrd="7" destOrd="0" presId="urn:microsoft.com/office/officeart/2005/8/layout/balanc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6C9EB-ED3F-4303-BC0A-6D1D0B9D315B}">
      <dsp:nvSpPr>
        <dsp:cNvPr id="0" name=""/>
        <dsp:cNvSpPr/>
      </dsp:nvSpPr>
      <dsp:spPr>
        <a:xfrm rot="5400000">
          <a:off x="405717" y="1471275"/>
          <a:ext cx="1301216" cy="1481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969394-C53A-4C61-B7B9-7548EEC090E9}">
      <dsp:nvSpPr>
        <dsp:cNvPr id="0" name=""/>
        <dsp:cNvSpPr/>
      </dsp:nvSpPr>
      <dsp:spPr>
        <a:xfrm>
          <a:off x="60973" y="28851"/>
          <a:ext cx="2190482" cy="153326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早餐</a:t>
          </a:r>
          <a:endParaRPr lang="en-US" altLang="zh-TW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大體檢</a:t>
          </a:r>
        </a:p>
      </dsp:txBody>
      <dsp:txXfrm>
        <a:off x="135834" y="103712"/>
        <a:ext cx="2040760" cy="1383544"/>
      </dsp:txXfrm>
    </dsp:sp>
    <dsp:sp modelId="{83AC03B9-80AE-4915-9C7B-CC62D7527F74}">
      <dsp:nvSpPr>
        <dsp:cNvPr id="0" name=""/>
        <dsp:cNvSpPr/>
      </dsp:nvSpPr>
      <dsp:spPr>
        <a:xfrm>
          <a:off x="2271092" y="175083"/>
          <a:ext cx="2625460" cy="123925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調查研究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分析早餐內容</a:t>
          </a:r>
        </a:p>
      </dsp:txBody>
      <dsp:txXfrm>
        <a:off x="2271092" y="175083"/>
        <a:ext cx="2625460" cy="1239253"/>
      </dsp:txXfrm>
    </dsp:sp>
    <dsp:sp modelId="{4023DE2D-379D-4720-BD1E-3663ED9997D8}">
      <dsp:nvSpPr>
        <dsp:cNvPr id="0" name=""/>
        <dsp:cNvSpPr/>
      </dsp:nvSpPr>
      <dsp:spPr>
        <a:xfrm rot="5400000">
          <a:off x="2469615" y="3193640"/>
          <a:ext cx="1301216" cy="1481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870430"/>
            <a:satOff val="-44127"/>
            <a:lumOff val="89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6AC600-C5F4-4072-85DC-DF87191662E8}">
      <dsp:nvSpPr>
        <dsp:cNvPr id="0" name=""/>
        <dsp:cNvSpPr/>
      </dsp:nvSpPr>
      <dsp:spPr>
        <a:xfrm>
          <a:off x="1944222" y="1751215"/>
          <a:ext cx="2190482" cy="1533266"/>
        </a:xfrm>
        <a:prstGeom prst="roundRect">
          <a:avLst>
            <a:gd name="adj" fmla="val 1667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進擊早餐</a:t>
          </a:r>
          <a:endParaRPr lang="en-US" altLang="zh-TW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Go </a:t>
          </a:r>
          <a:r>
            <a:rPr lang="en-US" sz="32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Go</a:t>
          </a:r>
          <a:r>
            <a:rPr 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sz="3200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Go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19083" y="1826076"/>
        <a:ext cx="2040760" cy="1383544"/>
      </dsp:txXfrm>
    </dsp:sp>
    <dsp:sp modelId="{D79E1A0E-3633-4918-9D1E-19CFA97DE964}">
      <dsp:nvSpPr>
        <dsp:cNvPr id="0" name=""/>
        <dsp:cNvSpPr/>
      </dsp:nvSpPr>
      <dsp:spPr>
        <a:xfrm>
          <a:off x="4248473" y="1897447"/>
          <a:ext cx="2305540" cy="123925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學習自己動手做</a:t>
          </a:r>
        </a:p>
      </dsp:txBody>
      <dsp:txXfrm>
        <a:off x="4248473" y="1897447"/>
        <a:ext cx="2305540" cy="1239253"/>
      </dsp:txXfrm>
    </dsp:sp>
    <dsp:sp modelId="{73122290-2E03-4D02-8A47-8D859B273165}">
      <dsp:nvSpPr>
        <dsp:cNvPr id="0" name=""/>
        <dsp:cNvSpPr/>
      </dsp:nvSpPr>
      <dsp:spPr>
        <a:xfrm>
          <a:off x="3960433" y="3473580"/>
          <a:ext cx="2190482" cy="1533266"/>
        </a:xfrm>
        <a:prstGeom prst="roundRect">
          <a:avLst>
            <a:gd name="adj" fmla="val 1667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如何好好</a:t>
          </a:r>
          <a:endParaRPr lang="en-US" altLang="zh-TW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吃早餐</a:t>
          </a:r>
          <a:r>
            <a:rPr lang="en-US" sz="3200" kern="1200" dirty="0"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35294" y="3548441"/>
        <a:ext cx="2040760" cy="1383544"/>
      </dsp:txXfrm>
    </dsp:sp>
    <dsp:sp modelId="{6A83F553-1F37-4A5C-8817-5E66C1BF3A34}">
      <dsp:nvSpPr>
        <dsp:cNvPr id="0" name=""/>
        <dsp:cNvSpPr/>
      </dsp:nvSpPr>
      <dsp:spPr>
        <a:xfrm>
          <a:off x="6120672" y="3811561"/>
          <a:ext cx="2232255" cy="781498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夢幻早餐的誘惑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b="1" i="0" kern="1200" dirty="0">
              <a:latin typeface="標楷體" panose="03000509000000000000" pitchFamily="65" charset="-120"/>
              <a:ea typeface="標楷體" panose="03000509000000000000" pitchFamily="65" charset="-120"/>
            </a:rPr>
            <a:t>味蕾改造工程</a:t>
          </a:r>
        </a:p>
      </dsp:txBody>
      <dsp:txXfrm>
        <a:off x="6120672" y="3811561"/>
        <a:ext cx="2232255" cy="78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6995A-B919-4B68-AC86-584B07D372CE}">
      <dsp:nvSpPr>
        <dsp:cNvPr id="0" name=""/>
        <dsp:cNvSpPr/>
      </dsp:nvSpPr>
      <dsp:spPr>
        <a:xfrm rot="5400000">
          <a:off x="-196982" y="201536"/>
          <a:ext cx="1313213" cy="9192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對象</a:t>
          </a:r>
        </a:p>
      </dsp:txBody>
      <dsp:txXfrm rot="-5400000">
        <a:off x="1" y="464179"/>
        <a:ext cx="919249" cy="393964"/>
      </dsp:txXfrm>
    </dsp:sp>
    <dsp:sp modelId="{FC435BDD-49D7-421C-B993-19EC6A53679D}">
      <dsp:nvSpPr>
        <dsp:cNvPr id="0" name=""/>
        <dsp:cNvSpPr/>
      </dsp:nvSpPr>
      <dsp:spPr>
        <a:xfrm rot="5400000">
          <a:off x="3775905" y="-2852101"/>
          <a:ext cx="854037" cy="656735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太昌國小六年級學童</a:t>
          </a:r>
        </a:p>
      </dsp:txBody>
      <dsp:txXfrm rot="-5400000">
        <a:off x="919249" y="46246"/>
        <a:ext cx="6525659" cy="770655"/>
      </dsp:txXfrm>
    </dsp:sp>
    <dsp:sp modelId="{32A883EC-41B8-4F1B-935B-2DFACDA8F4DD}">
      <dsp:nvSpPr>
        <dsp:cNvPr id="0" name=""/>
        <dsp:cNvSpPr/>
      </dsp:nvSpPr>
      <dsp:spPr>
        <a:xfrm rot="5400000">
          <a:off x="-196982" y="1368940"/>
          <a:ext cx="1313213" cy="9192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工具</a:t>
          </a:r>
        </a:p>
      </dsp:txBody>
      <dsp:txXfrm rot="-5400000">
        <a:off x="1" y="1631583"/>
        <a:ext cx="919249" cy="393964"/>
      </dsp:txXfrm>
    </dsp:sp>
    <dsp:sp modelId="{F72BBB2C-25CE-4ACB-96FC-8E232FAD7D6A}">
      <dsp:nvSpPr>
        <dsp:cNvPr id="0" name=""/>
        <dsp:cNvSpPr/>
      </dsp:nvSpPr>
      <dsp:spPr>
        <a:xfrm rot="5400000">
          <a:off x="3776130" y="-1684921"/>
          <a:ext cx="853589" cy="656735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自編調查問卷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2400" b="1" kern="1200" dirty="0"/>
            <a:t>｢</a:t>
          </a:r>
          <a:r>
            <a:rPr lang="zh-TW" altLang="en-US" sz="2400" b="1" kern="1200" dirty="0"/>
            <a:t>太昌國小六年級學生早餐選擇吃</a:t>
          </a:r>
          <a:r>
            <a:rPr lang="en-US" sz="2400" b="1" kern="1200" dirty="0"/>
            <a:t>/</a:t>
          </a:r>
          <a:r>
            <a:rPr lang="zh-TW" altLang="en-US" sz="2400" b="1" kern="1200" dirty="0"/>
            <a:t>喝什麼</a:t>
          </a:r>
          <a:r>
            <a:rPr lang="en-US" altLang="zh-TW" sz="2400" b="1" kern="1200" dirty="0"/>
            <a:t>｣</a:t>
          </a:r>
          <a:endParaRPr lang="zh-TW" altLang="en-US" sz="2400" b="1" kern="1200" dirty="0"/>
        </a:p>
      </dsp:txBody>
      <dsp:txXfrm rot="-5400000">
        <a:off x="919250" y="1213628"/>
        <a:ext cx="6525681" cy="770251"/>
      </dsp:txXfrm>
    </dsp:sp>
    <dsp:sp modelId="{DD0CFC78-D249-4EE9-B527-8F5BB88753BE}">
      <dsp:nvSpPr>
        <dsp:cNvPr id="0" name=""/>
        <dsp:cNvSpPr/>
      </dsp:nvSpPr>
      <dsp:spPr>
        <a:xfrm rot="5400000">
          <a:off x="-196982" y="2536345"/>
          <a:ext cx="1313213" cy="9192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方法</a:t>
          </a:r>
        </a:p>
      </dsp:txBody>
      <dsp:txXfrm rot="-5400000">
        <a:off x="1" y="2798988"/>
        <a:ext cx="919249" cy="393964"/>
      </dsp:txXfrm>
    </dsp:sp>
    <dsp:sp modelId="{BD154374-A1A6-467C-94EE-66EFE101FDDF}">
      <dsp:nvSpPr>
        <dsp:cNvPr id="0" name=""/>
        <dsp:cNvSpPr/>
      </dsp:nvSpPr>
      <dsp:spPr>
        <a:xfrm rot="5400000">
          <a:off x="3776130" y="-517517"/>
          <a:ext cx="853589" cy="656735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問卷調查法</a:t>
          </a:r>
        </a:p>
      </dsp:txBody>
      <dsp:txXfrm rot="-5400000">
        <a:off x="919250" y="2381032"/>
        <a:ext cx="6525681" cy="770251"/>
      </dsp:txXfrm>
    </dsp:sp>
    <dsp:sp modelId="{F228E50D-BC40-4BF6-AD90-37640EDFB685}">
      <dsp:nvSpPr>
        <dsp:cNvPr id="0" name=""/>
        <dsp:cNvSpPr/>
      </dsp:nvSpPr>
      <dsp:spPr>
        <a:xfrm rot="5400000">
          <a:off x="-196982" y="3703749"/>
          <a:ext cx="1313213" cy="919249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步驟</a:t>
          </a:r>
        </a:p>
      </dsp:txBody>
      <dsp:txXfrm rot="-5400000">
        <a:off x="1" y="3966392"/>
        <a:ext cx="919249" cy="393964"/>
      </dsp:txXfrm>
    </dsp:sp>
    <dsp:sp modelId="{6CD0A2B2-4CF7-4A03-9399-BA3770DD13D9}">
      <dsp:nvSpPr>
        <dsp:cNvPr id="0" name=""/>
        <dsp:cNvSpPr/>
      </dsp:nvSpPr>
      <dsp:spPr>
        <a:xfrm rot="5400000">
          <a:off x="3776130" y="649887"/>
          <a:ext cx="853589" cy="656735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登記調查結果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b="1" kern="1200" dirty="0"/>
            <a:t>統計問卷資料換成圓餅圖</a:t>
          </a:r>
        </a:p>
      </dsp:txBody>
      <dsp:txXfrm rot="-5400000">
        <a:off x="919250" y="3548437"/>
        <a:ext cx="6525681" cy="770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7E579-8618-44B5-8C41-3C99E34AE90C}">
      <dsp:nvSpPr>
        <dsp:cNvPr id="0" name=""/>
        <dsp:cNvSpPr/>
      </dsp:nvSpPr>
      <dsp:spPr>
        <a:xfrm>
          <a:off x="1238168" y="0"/>
          <a:ext cx="1614436" cy="89690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早餐</a:t>
          </a:r>
        </a:p>
      </dsp:txBody>
      <dsp:txXfrm>
        <a:off x="1264438" y="26270"/>
        <a:ext cx="1561896" cy="844369"/>
      </dsp:txXfrm>
    </dsp:sp>
    <dsp:sp modelId="{41F5D875-E08B-4248-A654-14E18C9F77D8}">
      <dsp:nvSpPr>
        <dsp:cNvPr id="0" name=""/>
        <dsp:cNvSpPr/>
      </dsp:nvSpPr>
      <dsp:spPr>
        <a:xfrm>
          <a:off x="3570132" y="0"/>
          <a:ext cx="1614436" cy="896909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成分</a:t>
          </a:r>
        </a:p>
      </dsp:txBody>
      <dsp:txXfrm>
        <a:off x="3596402" y="26270"/>
        <a:ext cx="1561896" cy="844369"/>
      </dsp:txXfrm>
    </dsp:sp>
    <dsp:sp modelId="{2B1DC903-D912-4DC1-B913-AE6C35A8314B}">
      <dsp:nvSpPr>
        <dsp:cNvPr id="0" name=""/>
        <dsp:cNvSpPr/>
      </dsp:nvSpPr>
      <dsp:spPr>
        <a:xfrm>
          <a:off x="2875028" y="3811864"/>
          <a:ext cx="672681" cy="672681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B713D-1D2D-47E5-B353-C6BAE4ECE486}">
      <dsp:nvSpPr>
        <dsp:cNvPr id="0" name=""/>
        <dsp:cNvSpPr/>
      </dsp:nvSpPr>
      <dsp:spPr>
        <a:xfrm rot="240000">
          <a:off x="587996" y="3481326"/>
          <a:ext cx="5246744" cy="3668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0A1AC-9057-4A74-BDF4-104345935AC5}">
      <dsp:nvSpPr>
        <dsp:cNvPr id="0" name=""/>
        <dsp:cNvSpPr/>
      </dsp:nvSpPr>
      <dsp:spPr>
        <a:xfrm rot="240000">
          <a:off x="3616769" y="2817750"/>
          <a:ext cx="1610854" cy="75049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高糖分</a:t>
          </a:r>
        </a:p>
      </dsp:txBody>
      <dsp:txXfrm>
        <a:off x="3653405" y="2854386"/>
        <a:ext cx="1537582" cy="677221"/>
      </dsp:txXfrm>
    </dsp:sp>
    <dsp:sp modelId="{7C90CC83-EA94-4F21-BBE8-1CAC597185E5}">
      <dsp:nvSpPr>
        <dsp:cNvPr id="0" name=""/>
        <dsp:cNvSpPr/>
      </dsp:nvSpPr>
      <dsp:spPr>
        <a:xfrm rot="240000">
          <a:off x="3675068" y="2010531"/>
          <a:ext cx="1610854" cy="750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高油脂</a:t>
          </a:r>
        </a:p>
      </dsp:txBody>
      <dsp:txXfrm>
        <a:off x="3711704" y="2047167"/>
        <a:ext cx="1537582" cy="677221"/>
      </dsp:txXfrm>
    </dsp:sp>
    <dsp:sp modelId="{4B35583C-5C0B-4B7B-AFD0-9653DA8EBE99}">
      <dsp:nvSpPr>
        <dsp:cNvPr id="0" name=""/>
        <dsp:cNvSpPr/>
      </dsp:nvSpPr>
      <dsp:spPr>
        <a:xfrm rot="240000">
          <a:off x="3733367" y="1221251"/>
          <a:ext cx="1610854" cy="75049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高熱量</a:t>
          </a:r>
          <a:endParaRPr lang="en-US" altLang="zh-TW" sz="2900" kern="12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70003" y="1257887"/>
        <a:ext cx="1537582" cy="677221"/>
      </dsp:txXfrm>
    </dsp:sp>
    <dsp:sp modelId="{1F847E27-5756-40DC-9F48-21BDA3CB178B}">
      <dsp:nvSpPr>
        <dsp:cNvPr id="0" name=""/>
        <dsp:cNvSpPr/>
      </dsp:nvSpPr>
      <dsp:spPr>
        <a:xfrm rot="240000">
          <a:off x="1307228" y="2656306"/>
          <a:ext cx="1610854" cy="75049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奶茶</a:t>
          </a:r>
        </a:p>
      </dsp:txBody>
      <dsp:txXfrm>
        <a:off x="1343864" y="2692942"/>
        <a:ext cx="1537582" cy="677221"/>
      </dsp:txXfrm>
    </dsp:sp>
    <dsp:sp modelId="{7B6D1870-186C-450B-BC56-468E20D387C5}">
      <dsp:nvSpPr>
        <dsp:cNvPr id="0" name=""/>
        <dsp:cNvSpPr/>
      </dsp:nvSpPr>
      <dsp:spPr>
        <a:xfrm rot="240000">
          <a:off x="1365527" y="1849088"/>
          <a:ext cx="1610854" cy="75049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漢堡</a:t>
          </a:r>
        </a:p>
      </dsp:txBody>
      <dsp:txXfrm>
        <a:off x="1402163" y="1885724"/>
        <a:ext cx="1537582" cy="67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2384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815751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925393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9800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26898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24426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740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1323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1678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4159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1260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1810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541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4349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25438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02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5880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38222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87522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2664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23698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7946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1142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87706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7316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67730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8439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89058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51269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04736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9688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72292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43980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2574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70458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86237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99122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1392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49185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78966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36582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63409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55623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63385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3729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36293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90584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273921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398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1146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58360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42338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2484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8743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184557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50176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5321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13381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8099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7846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14523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52096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25152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65218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59045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5778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472501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06875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19810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58725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9856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38366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71263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699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36754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03355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43963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23122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74800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798369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93963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7796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994252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512387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0400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391660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13690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8450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53997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2112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0766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848630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2536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678767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89113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353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76331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25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41069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97843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20116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118654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43787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27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425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0217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627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1598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654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941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8DF5-9747-4E89-8F14-E960B33B6A3F}" type="datetimeFigureOut">
              <a:rPr lang="zh-TW" altLang="en-US" smtClean="0"/>
              <a:pPr/>
              <a:t>2016/11/1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F030914-9C4D-4CEB-A707-59CBC1E14DF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856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5.xml"/><Relationship Id="rId1" Type="http://schemas.openxmlformats.org/officeDocument/2006/relationships/themeOverride" Target="../theme/themeOverride3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517482" cy="2016224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你早餐了沒？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進擊的早餐！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3857628"/>
            <a:ext cx="6517482" cy="183222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</a:rPr>
              <a:t>好好吃早餐隊</a:t>
            </a:r>
            <a:endParaRPr lang="en-US" altLang="zh-TW" sz="4000" b="1" dirty="0">
              <a:solidFill>
                <a:schemeClr val="tx1"/>
              </a:solidFill>
            </a:endParaRPr>
          </a:p>
          <a:p>
            <a:pPr algn="ctr"/>
            <a:r>
              <a:rPr lang="zh-TW" altLang="en-US" sz="4000" b="1" dirty="0">
                <a:solidFill>
                  <a:schemeClr val="tx1"/>
                </a:solidFill>
              </a:rPr>
              <a:t>太昌國小</a:t>
            </a:r>
            <a:endParaRPr lang="en-US" altLang="zh-TW" sz="4000" b="1" dirty="0">
              <a:solidFill>
                <a:schemeClr val="tx1"/>
              </a:solidFill>
            </a:endParaRPr>
          </a:p>
          <a:p>
            <a:endParaRPr lang="zh-TW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019" y="188640"/>
            <a:ext cx="2450233" cy="82702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米食飯糰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257" y="952383"/>
            <a:ext cx="6347714" cy="2476617"/>
          </a:xfrm>
        </p:spPr>
        <p:txBody>
          <a:bodyPr>
            <a:normAutofit/>
          </a:bodyPr>
          <a:lstStyle/>
          <a:p>
            <a:r>
              <a:rPr lang="zh-TW" altLang="zh-TW" sz="2400" dirty="0"/>
              <a:t>三年級育如老師的手藝也是學校有名，這學期他請家長來教小朋友包飯糰。我們當然也想學學。</a:t>
            </a:r>
            <a:endParaRPr lang="en-US" altLang="zh-TW" sz="2400" dirty="0"/>
          </a:p>
          <a:p>
            <a:r>
              <a:rPr lang="zh-TW" altLang="zh-TW" sz="2400" dirty="0"/>
              <a:t>關心「好好吃早餐」這件事，原來不是只有我們班，我們應該要繼續推動下去，串聯有興趣的班級</a:t>
            </a:r>
            <a:endParaRPr lang="zh-TW" altLang="en-US" sz="2400" dirty="0"/>
          </a:p>
        </p:txBody>
      </p:sp>
      <p:pic>
        <p:nvPicPr>
          <p:cNvPr id="4" name="圖片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4891" r="1720"/>
          <a:stretch/>
        </p:blipFill>
        <p:spPr bwMode="auto">
          <a:xfrm>
            <a:off x="359059" y="3567606"/>
            <a:ext cx="2730596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01008" y="3567606"/>
            <a:ext cx="2184951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2655" r="3194"/>
          <a:stretch/>
        </p:blipFill>
        <p:spPr bwMode="auto">
          <a:xfrm>
            <a:off x="5497312" y="3611024"/>
            <a:ext cx="3025317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67544" y="5805264"/>
            <a:ext cx="5328592" cy="96006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4800" b="1" dirty="0"/>
              <a:t>進擊早餐</a:t>
            </a:r>
            <a:r>
              <a:rPr lang="en-US" sz="4800" b="1" dirty="0"/>
              <a:t>Go </a:t>
            </a:r>
            <a:r>
              <a:rPr lang="en-US" sz="4800" b="1" dirty="0" err="1"/>
              <a:t>Go</a:t>
            </a:r>
            <a:r>
              <a:rPr lang="en-US" sz="4800" b="1" dirty="0"/>
              <a:t> </a:t>
            </a:r>
            <a:r>
              <a:rPr lang="en-US" sz="4800" b="1" dirty="0" err="1"/>
              <a:t>Go</a:t>
            </a:r>
            <a:endParaRPr lang="zh-TW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89046" y="116632"/>
            <a:ext cx="3325613" cy="869136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b="1" dirty="0"/>
              <a:t>洛神蜜果醬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10726" y="1536327"/>
            <a:ext cx="4608512" cy="220631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我們學校有「開心農場」</a:t>
            </a:r>
            <a:endParaRPr lang="en-US" altLang="zh-TW" sz="2400" dirty="0"/>
          </a:p>
          <a:p>
            <a:r>
              <a:rPr lang="zh-TW" altLang="en-US" sz="2400" dirty="0"/>
              <a:t>做蜜餞</a:t>
            </a:r>
            <a:endParaRPr lang="en-US" altLang="zh-TW" sz="2400" dirty="0"/>
          </a:p>
          <a:p>
            <a:r>
              <a:rPr lang="zh-TW" altLang="en-US" sz="2400" dirty="0"/>
              <a:t>做果醬。</a:t>
            </a:r>
            <a:endParaRPr lang="en-US" altLang="zh-TW" sz="2400" dirty="0"/>
          </a:p>
          <a:p>
            <a:r>
              <a:rPr lang="zh-TW" altLang="en-US" sz="2400" dirty="0"/>
              <a:t>買土司，塗洛神果醬。</a:t>
            </a:r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12" y="1093977"/>
            <a:ext cx="3122214" cy="213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20888"/>
            <a:ext cx="1952565" cy="198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75" y="3683136"/>
            <a:ext cx="312400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40152" y="4403909"/>
            <a:ext cx="3124008" cy="233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67544" y="5805264"/>
            <a:ext cx="5328592" cy="96006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4800" b="1" dirty="0"/>
              <a:t>進擊早餐</a:t>
            </a:r>
            <a:r>
              <a:rPr lang="en-US" sz="4800" b="1" dirty="0"/>
              <a:t>Go </a:t>
            </a:r>
            <a:r>
              <a:rPr lang="en-US" sz="4800" b="1" dirty="0" err="1"/>
              <a:t>Go</a:t>
            </a:r>
            <a:r>
              <a:rPr lang="en-US" sz="4800" b="1" dirty="0"/>
              <a:t> </a:t>
            </a:r>
            <a:r>
              <a:rPr lang="en-US" sz="4800" b="1" dirty="0" err="1"/>
              <a:t>Go</a:t>
            </a:r>
            <a:endParaRPr lang="zh-TW" altLang="en-US" sz="4800" b="1" dirty="0"/>
          </a:p>
        </p:txBody>
      </p:sp>
      <p:pic>
        <p:nvPicPr>
          <p:cNvPr id="7" name="圖片 6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46618" y="3772649"/>
            <a:ext cx="3099605" cy="190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7944" y="78318"/>
            <a:ext cx="2882281" cy="686386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zh-TW" sz="4400" b="1" dirty="0"/>
              <a:t>鮮榨檸檬汁</a:t>
            </a:r>
            <a:endParaRPr lang="zh-TW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4476" y="1389569"/>
            <a:ext cx="4572000" cy="193866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味蕾訓練</a:t>
            </a:r>
            <a:endParaRPr lang="en-US" altLang="zh-TW" sz="2400" dirty="0"/>
          </a:p>
          <a:p>
            <a:r>
              <a:rPr lang="zh-TW" altLang="zh-TW" sz="2400" dirty="0"/>
              <a:t>糖分控制</a:t>
            </a:r>
            <a:endParaRPr lang="en-US" altLang="zh-TW" sz="2400" dirty="0"/>
          </a:p>
          <a:p>
            <a:r>
              <a:rPr lang="zh-TW" altLang="en-US" sz="2400" dirty="0"/>
              <a:t>檸檬</a:t>
            </a:r>
            <a:r>
              <a:rPr lang="zh-TW" altLang="zh-TW" sz="2400" dirty="0"/>
              <a:t>含有豐富的維他命</a:t>
            </a:r>
            <a:r>
              <a:rPr lang="en-US" altLang="zh-TW" sz="2400" dirty="0"/>
              <a:t>C</a:t>
            </a:r>
            <a:r>
              <a:rPr lang="zh-TW" altLang="zh-TW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安心又可口</a:t>
            </a: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4" name="圖片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26476" y="5005968"/>
            <a:ext cx="3082008" cy="175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384" y="3935815"/>
            <a:ext cx="2339752" cy="1700808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76" y="3953095"/>
            <a:ext cx="2277324" cy="1656184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67544" y="5805264"/>
            <a:ext cx="5328592" cy="96006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4800" b="1" dirty="0"/>
              <a:t>進擊早餐</a:t>
            </a:r>
            <a:r>
              <a:rPr lang="en-US" sz="4800" b="1" dirty="0"/>
              <a:t>Go </a:t>
            </a:r>
            <a:r>
              <a:rPr lang="en-US" sz="4800" b="1" dirty="0" err="1"/>
              <a:t>Go</a:t>
            </a:r>
            <a:r>
              <a:rPr lang="en-US" sz="4800" b="1" dirty="0"/>
              <a:t> </a:t>
            </a:r>
            <a:r>
              <a:rPr lang="en-US" sz="4800" b="1" dirty="0" err="1"/>
              <a:t>Go</a:t>
            </a:r>
            <a:endParaRPr lang="zh-TW" altLang="en-US" sz="4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62" y="1478370"/>
            <a:ext cx="2647328" cy="352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85918" y="1928802"/>
            <a:ext cx="4988915" cy="4497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 rot="302871">
            <a:off x="6793170" y="84628"/>
            <a:ext cx="200572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15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甜</a:t>
            </a:r>
          </a:p>
        </p:txBody>
      </p:sp>
      <p:sp>
        <p:nvSpPr>
          <p:cNvPr id="7" name="矩形 6"/>
          <p:cNvSpPr/>
          <p:nvPr/>
        </p:nvSpPr>
        <p:spPr>
          <a:xfrm rot="1006975">
            <a:off x="218707" y="4692244"/>
            <a:ext cx="19919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甜</a:t>
            </a:r>
          </a:p>
        </p:txBody>
      </p:sp>
      <p:sp>
        <p:nvSpPr>
          <p:cNvPr id="8" name="矩形 7"/>
          <p:cNvSpPr/>
          <p:nvPr/>
        </p:nvSpPr>
        <p:spPr>
          <a:xfrm rot="20533619">
            <a:off x="5412365" y="4791751"/>
            <a:ext cx="205553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甜</a:t>
            </a:r>
          </a:p>
        </p:txBody>
      </p:sp>
      <p:sp>
        <p:nvSpPr>
          <p:cNvPr id="9" name="矩形 8"/>
          <p:cNvSpPr/>
          <p:nvPr/>
        </p:nvSpPr>
        <p:spPr>
          <a:xfrm rot="19967857">
            <a:off x="109207" y="1838520"/>
            <a:ext cx="201644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華康魔風體W4" panose="040B0400000000000000" pitchFamily="82" charset="-120"/>
                <a:ea typeface="華康魔風體W4" panose="040B0400000000000000" pitchFamily="82" charset="-120"/>
              </a:rPr>
              <a:t>甜</a:t>
            </a:r>
          </a:p>
        </p:txBody>
      </p:sp>
      <p:sp>
        <p:nvSpPr>
          <p:cNvPr id="10" name="矩形 9"/>
          <p:cNvSpPr/>
          <p:nvPr/>
        </p:nvSpPr>
        <p:spPr>
          <a:xfrm rot="1422263">
            <a:off x="323816" y="312251"/>
            <a:ext cx="1474194" cy="1315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8000" b="1" dirty="0">
                <a:ln/>
                <a:solidFill>
                  <a:schemeClr val="accent3"/>
                </a:solidFill>
              </a:rPr>
              <a:t>甜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372898">
            <a:off x="1400651" y="756120"/>
            <a:ext cx="5643602" cy="1500198"/>
          </a:xfrm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zh-TW" altLang="en-US" sz="8000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夢幻早餐</a:t>
            </a:r>
            <a:r>
              <a:rPr lang="en-US" altLang="zh-TW" sz="8000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zh-TW" altLang="en-US" sz="80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2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發現二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9427" y="2077545"/>
            <a:ext cx="7270609" cy="343680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讓兒童上癮！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所以果醬要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，飲料要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是甜蜜的健康殺手。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腸道壞菌愛吃糖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免疫力、抵抗力下降</a:t>
            </a:r>
          </a:p>
        </p:txBody>
      </p:sp>
      <p:pic>
        <p:nvPicPr>
          <p:cNvPr id="8" name="圖片 7" descr="w;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233" y="4438732"/>
            <a:ext cx="3429024" cy="2151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860032" y="108389"/>
            <a:ext cx="4199426" cy="800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如何才能好好吃早餐</a:t>
            </a:r>
          </a:p>
        </p:txBody>
      </p:sp>
    </p:spTree>
    <p:extLst>
      <p:ext uri="{BB962C8B-B14F-4D97-AF65-F5344CB8AC3E}">
        <p14:creationId xmlns="" xmlns:p14="http://schemas.microsoft.com/office/powerpoint/2010/main" val="32831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83797"/>
            <a:ext cx="1512168" cy="1227342"/>
          </a:xfrm>
        </p:spPr>
        <p:txBody>
          <a:bodyPr anchor="ctr">
            <a:norm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3325" y="2060848"/>
            <a:ext cx="3540643" cy="1368152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早餐內容要健康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味蕾也必須改變</a:t>
            </a:r>
            <a:endParaRPr 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26" y="4791479"/>
            <a:ext cx="3179163" cy="178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860032" y="108389"/>
            <a:ext cx="4199426" cy="800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如何才能好好吃早餐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 rot="20358469">
            <a:off x="982590" y="4195236"/>
            <a:ext cx="1800200" cy="17321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廚師爸爸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網球隊長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過敏體質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156176" y="1556792"/>
            <a:ext cx="2281011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學烹飪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靠理智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家庭培養</a:t>
            </a:r>
            <a:endParaRPr 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None/>
            </a:pP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箭號: 燕尾形向右 3"/>
          <p:cNvSpPr/>
          <p:nvPr/>
        </p:nvSpPr>
        <p:spPr>
          <a:xfrm>
            <a:off x="4284845" y="2366882"/>
            <a:ext cx="1277181" cy="756084"/>
          </a:xfrm>
          <a:prstGeom prst="notchedRightArrow">
            <a:avLst>
              <a:gd name="adj1" fmla="val 50000"/>
              <a:gd name="adj2" fmla="val 65605"/>
            </a:avLst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620688"/>
            <a:ext cx="4878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好好吃早餐隊</a:t>
            </a:r>
            <a:endParaRPr lang="en-US" altLang="zh-TW" sz="54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太昌國小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5696" y="3068960"/>
            <a:ext cx="566530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19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</a:p>
        </p:txBody>
      </p:sp>
    </p:spTree>
    <p:extLst>
      <p:ext uri="{BB962C8B-B14F-4D97-AF65-F5344CB8AC3E}">
        <p14:creationId xmlns="" xmlns:p14="http://schemas.microsoft.com/office/powerpoint/2010/main" val="4835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9592" y="1988839"/>
            <a:ext cx="3944944" cy="2736304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Comic Sans MS" panose="030F0702030302020204" pitchFamily="66" charset="0"/>
                <a:ea typeface="標楷體" panose="03000509000000000000" pitchFamily="65" charset="-120"/>
              </a:rPr>
              <a:t>把珍珠奶茶當早餐</a:t>
            </a:r>
            <a:r>
              <a:rPr lang="en-US" altLang="zh-TW" sz="2800" i="1" dirty="0">
                <a:latin typeface="Comic Sans MS" panose="030F0702030302020204" pitchFamily="66" charset="0"/>
                <a:ea typeface="標楷體" panose="03000509000000000000" pitchFamily="65" charset="-120"/>
              </a:rPr>
              <a:t>!!!</a:t>
            </a:r>
          </a:p>
          <a:p>
            <a:r>
              <a:rPr lang="zh-TW" altLang="en-US" sz="2800" dirty="0">
                <a:latin typeface="Comic Sans MS" panose="030F0702030302020204" pitchFamily="66" charset="0"/>
                <a:ea typeface="標楷體" panose="03000509000000000000" pitchFamily="65" charset="-120"/>
              </a:rPr>
              <a:t>小賴老師注意到：</a:t>
            </a:r>
            <a:endParaRPr lang="en-US" altLang="zh-TW" sz="2800" dirty="0"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Comic Sans MS" panose="030F0702030302020204" pitchFamily="66" charset="0"/>
                <a:ea typeface="標楷體" panose="03000509000000000000" pitchFamily="65" charset="-120"/>
              </a:rPr>
              <a:t>早餐習慣</a:t>
            </a:r>
            <a:endParaRPr lang="en-US" altLang="zh-TW" sz="2400" dirty="0"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Comic Sans MS" panose="030F0702030302020204" pitchFamily="66" charset="0"/>
                <a:ea typeface="標楷體" panose="03000509000000000000" pitchFamily="65" charset="-120"/>
              </a:rPr>
              <a:t>身體健康</a:t>
            </a:r>
            <a:endParaRPr lang="en-US" altLang="zh-TW" sz="2400" dirty="0"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亂吃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600" dirty="0"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pic>
        <p:nvPicPr>
          <p:cNvPr id="5" name="內容版面配置區 4" descr="圖片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110788">
            <a:off x="6807775" y="1165610"/>
            <a:ext cx="1903823" cy="2546921"/>
          </a:xfrm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1547665" y="332656"/>
            <a:ext cx="5760640" cy="12388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我們為什麼要做這個研究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2" y="2935312"/>
            <a:ext cx="4071966" cy="3565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255825"/>
            <a:ext cx="6048672" cy="94092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「好好吃早餐」研究架構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="" xmlns:p14="http://schemas.microsoft.com/office/powerpoint/2010/main" val="2845730797"/>
              </p:ext>
            </p:extLst>
          </p:nvPr>
        </p:nvGraphicFramePr>
        <p:xfrm>
          <a:off x="611560" y="1417638"/>
          <a:ext cx="8352928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34272" y="44624"/>
            <a:ext cx="4174232" cy="1152128"/>
          </a:xfrm>
        </p:spPr>
        <p:txBody>
          <a:bodyPr>
            <a:normAutofit/>
          </a:bodyPr>
          <a:lstStyle/>
          <a:p>
            <a:r>
              <a:rPr lang="zh-TW" altLang="en-US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早餐大體檢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="" xmlns:p14="http://schemas.microsoft.com/office/powerpoint/2010/main" val="4177541786"/>
              </p:ext>
            </p:extLst>
          </p:nvPr>
        </p:nvGraphicFramePr>
        <p:xfrm>
          <a:off x="972716" y="1700808"/>
          <a:ext cx="7486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934272" y="44624"/>
            <a:ext cx="4174232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早餐大體檢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571472" y="1428736"/>
            <a:ext cx="3247316" cy="9176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/>
              <a:t>六年級同學選擇吃什麼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rgbClr val="FF0000"/>
                </a:solidFill>
              </a:rPr>
              <a:t>中式</a:t>
            </a:r>
            <a:r>
              <a:rPr lang="zh-TW" altLang="en-US" dirty="0"/>
              <a:t>早餐圓餅圖</a:t>
            </a:r>
          </a:p>
          <a:p>
            <a:endParaRPr lang="zh-TW" altLang="en-US" dirty="0"/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985259"/>
              </p:ext>
            </p:extLst>
          </p:nvPr>
        </p:nvGraphicFramePr>
        <p:xfrm>
          <a:off x="214282" y="2643182"/>
          <a:ext cx="4286280" cy="4016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版面配置區 2"/>
          <p:cNvSpPr txBox="1">
            <a:spLocks/>
          </p:cNvSpPr>
          <p:nvPr/>
        </p:nvSpPr>
        <p:spPr>
          <a:xfrm>
            <a:off x="5357818" y="1428736"/>
            <a:ext cx="3384376" cy="928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/>
              <a:t>六年級同學選擇吃什麼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b="1" dirty="0">
                <a:solidFill>
                  <a:srgbClr val="FF0000"/>
                </a:solidFill>
              </a:rPr>
              <a:t>西式</a:t>
            </a:r>
            <a:r>
              <a:rPr lang="zh-TW" altLang="en-US" dirty="0"/>
              <a:t>早餐圓餅圖</a:t>
            </a:r>
          </a:p>
          <a:p>
            <a:endParaRPr lang="zh-TW" altLang="en-US" dirty="0"/>
          </a:p>
        </p:txBody>
      </p:sp>
      <p:graphicFrame>
        <p:nvGraphicFramePr>
          <p:cNvPr id="9" name="圖表 8"/>
          <p:cNvGraphicFramePr/>
          <p:nvPr/>
        </p:nvGraphicFramePr>
        <p:xfrm>
          <a:off x="4714876" y="2786058"/>
          <a:ext cx="4262446" cy="38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934272" y="44624"/>
            <a:ext cx="4174232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早餐大體檢</a:t>
            </a: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755576" y="980728"/>
            <a:ext cx="6624736" cy="68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dirty="0"/>
              <a:t>圖</a:t>
            </a:r>
            <a:r>
              <a:rPr lang="en-US" altLang="zh-TW" sz="2400" dirty="0"/>
              <a:t>3</a:t>
            </a:r>
            <a:r>
              <a:rPr lang="en-US" sz="2400" dirty="0"/>
              <a:t> </a:t>
            </a:r>
            <a:r>
              <a:rPr lang="zh-TW" altLang="en-US" sz="2400" dirty="0"/>
              <a:t>六年級同學選擇</a:t>
            </a:r>
            <a:r>
              <a:rPr lang="zh-TW" altLang="en-US" sz="2400" b="1" dirty="0">
                <a:solidFill>
                  <a:srgbClr val="FF0000"/>
                </a:solidFill>
              </a:rPr>
              <a:t>喝什麼</a:t>
            </a:r>
            <a:r>
              <a:rPr lang="zh-TW" altLang="en-US" sz="2400" dirty="0"/>
              <a:t>圓餅</a:t>
            </a:r>
            <a:r>
              <a:rPr lang="zh-TW" altLang="en-US" sz="2400" dirty="0" smtClean="0"/>
              <a:t>圖</a:t>
            </a:r>
            <a:endParaRPr lang="zh-TW" altLang="en-US" sz="2400" dirty="0"/>
          </a:p>
        </p:txBody>
      </p:sp>
      <p:graphicFrame>
        <p:nvGraphicFramePr>
          <p:cNvPr id="8" name="內容版面配置區 3"/>
          <p:cNvGraphicFramePr>
            <a:graphicFrameLocks/>
          </p:cNvGraphicFramePr>
          <p:nvPr/>
        </p:nvGraphicFramePr>
        <p:xfrm>
          <a:off x="685800" y="2000241"/>
          <a:ext cx="738666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="" xmlns:p14="http://schemas.microsoft.com/office/powerpoint/2010/main" val="1917922376"/>
              </p:ext>
            </p:extLst>
          </p:nvPr>
        </p:nvGraphicFramePr>
        <p:xfrm>
          <a:off x="2555776" y="2102634"/>
          <a:ext cx="6422738" cy="448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6176" y="950506"/>
            <a:ext cx="2016224" cy="747640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發現一</a:t>
            </a:r>
          </a:p>
        </p:txBody>
      </p:sp>
      <p:pic>
        <p:nvPicPr>
          <p:cNvPr id="4" name="圖片 3" descr="奶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516" y="4891114"/>
            <a:ext cx="1841826" cy="18418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圖片 4" descr="漢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60200">
            <a:off x="654084" y="1846698"/>
            <a:ext cx="2052917" cy="21976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932040" y="42454"/>
            <a:ext cx="4174232" cy="1152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早餐大體檢</a:t>
            </a:r>
          </a:p>
        </p:txBody>
      </p:sp>
      <p:sp>
        <p:nvSpPr>
          <p:cNvPr id="6" name="語音泡泡: 矩形 5"/>
          <p:cNvSpPr/>
          <p:nvPr/>
        </p:nvSpPr>
        <p:spPr>
          <a:xfrm>
            <a:off x="179512" y="4413584"/>
            <a:ext cx="1669362" cy="769546"/>
          </a:xfrm>
          <a:prstGeom prst="wedgeRectCallout">
            <a:avLst>
              <a:gd name="adj1" fmla="val 71857"/>
              <a:gd name="adj2" fmla="val 969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/>
              <a:t>653</a:t>
            </a:r>
            <a:r>
              <a:rPr lang="zh-TW" altLang="en-US" sz="2400"/>
              <a:t>大卡</a:t>
            </a:r>
            <a:endParaRPr lang="en-US" altLang="zh-TW" sz="2400"/>
          </a:p>
          <a:p>
            <a:pPr algn="ctr"/>
            <a:r>
              <a:rPr lang="en-US" altLang="zh-TW" sz="2400"/>
              <a:t>15</a:t>
            </a:r>
            <a:r>
              <a:rPr lang="zh-TW" altLang="en-US" sz="2400"/>
              <a:t>顆方糖</a:t>
            </a:r>
            <a:endParaRPr lang="zh-TW" altLang="en-US" sz="2400" dirty="0"/>
          </a:p>
        </p:txBody>
      </p:sp>
      <p:sp>
        <p:nvSpPr>
          <p:cNvPr id="11" name="語音泡泡: 矩形 10"/>
          <p:cNvSpPr/>
          <p:nvPr/>
        </p:nvSpPr>
        <p:spPr>
          <a:xfrm>
            <a:off x="1990552" y="717051"/>
            <a:ext cx="2007615" cy="769546"/>
          </a:xfrm>
          <a:prstGeom prst="wedgeRectCallout">
            <a:avLst>
              <a:gd name="adj1" fmla="val -56326"/>
              <a:gd name="adj2" fmla="val 1065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496</a:t>
            </a:r>
            <a:r>
              <a:rPr lang="zh-TW" altLang="en-US" sz="2400" dirty="0"/>
              <a:t>大卡</a:t>
            </a:r>
            <a:endParaRPr lang="en-US" altLang="zh-TW" sz="2400" dirty="0"/>
          </a:p>
          <a:p>
            <a:pPr algn="ctr"/>
            <a:r>
              <a:rPr lang="zh-TW" altLang="en-US" sz="2400" dirty="0"/>
              <a:t>油脂</a:t>
            </a:r>
            <a:r>
              <a:rPr lang="en-US" altLang="zh-TW" sz="2400" dirty="0"/>
              <a:t>53%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016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0595" y="2996952"/>
            <a:ext cx="6105701" cy="1053884"/>
          </a:xfrm>
        </p:spPr>
        <p:txBody>
          <a:bodyPr/>
          <a:lstStyle/>
          <a:p>
            <a:r>
              <a:rPr lang="zh-TW" altLang="en-US" b="1" dirty="0"/>
              <a:t>進擊早餐</a:t>
            </a:r>
            <a:r>
              <a:rPr lang="en-US" b="1" dirty="0"/>
              <a:t>Go </a:t>
            </a:r>
            <a:r>
              <a:rPr lang="en-US" b="1" dirty="0" err="1"/>
              <a:t>Go</a:t>
            </a:r>
            <a:r>
              <a:rPr lang="en-US" b="1" dirty="0"/>
              <a:t> </a:t>
            </a:r>
            <a:r>
              <a:rPr lang="en-US" b="1" dirty="0" err="1"/>
              <a:t>Go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77" y="3439004"/>
            <a:ext cx="3460374" cy="2361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1107" y="240443"/>
            <a:ext cx="3081465" cy="783469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滑順花生醬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934" y="1159104"/>
            <a:ext cx="5319170" cy="1045760"/>
          </a:xfrm>
        </p:spPr>
        <p:txBody>
          <a:bodyPr>
            <a:normAutofit fontScale="92500"/>
          </a:bodyPr>
          <a:lstStyle/>
          <a:p>
            <a:r>
              <a:rPr lang="zh-TW" altLang="en-US" sz="2400" dirty="0"/>
              <a:t>果汁機就可以自己在家打花生醬了。</a:t>
            </a:r>
            <a:endParaRPr lang="en-US" altLang="zh-TW" sz="2400" dirty="0"/>
          </a:p>
          <a:p>
            <a:r>
              <a:rPr lang="zh-TW" altLang="en-US" sz="2400" dirty="0"/>
              <a:t>自己打的花生醬成分真的很簡單。</a:t>
            </a:r>
            <a:endParaRPr lang="zh-TW" sz="2400" dirty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84" y="3008929"/>
            <a:ext cx="3753067" cy="2623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78719" y="4507118"/>
            <a:ext cx="2779910" cy="22506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67544" y="5805264"/>
            <a:ext cx="5328592" cy="960069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TW" altLang="en-US" sz="4800" b="1" dirty="0"/>
              <a:t>進擊早餐</a:t>
            </a:r>
            <a:r>
              <a:rPr lang="en-US" sz="4800" b="1" dirty="0"/>
              <a:t>Go </a:t>
            </a:r>
            <a:r>
              <a:rPr lang="en-US" sz="4800" b="1" dirty="0" err="1"/>
              <a:t>Go</a:t>
            </a:r>
            <a:r>
              <a:rPr lang="en-US" sz="4800" b="1" dirty="0"/>
              <a:t> </a:t>
            </a:r>
            <a:r>
              <a:rPr lang="en-US" sz="4800" b="1" dirty="0" err="1"/>
              <a:t>Go</a:t>
            </a:r>
            <a:endParaRPr lang="zh-TW" altLang="en-US" sz="4800" b="1" dirty="0"/>
          </a:p>
        </p:txBody>
      </p:sp>
      <p:pic>
        <p:nvPicPr>
          <p:cNvPr id="10" name="圖片 9" descr="http://www.newsmarket.com.tw/files/2015/06/871.jpg"/>
          <p:cNvPicPr/>
          <p:nvPr/>
        </p:nvPicPr>
        <p:blipFill rotWithShape="1">
          <a:blip r:embed="rId9" cstate="print"/>
          <a:srcRect/>
          <a:stretch/>
        </p:blipFill>
        <p:spPr bwMode="auto">
          <a:xfrm rot="467168">
            <a:off x="5668538" y="858827"/>
            <a:ext cx="2636382" cy="254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小水滴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圖庫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ppt/theme/theme7.xml><?xml version="1.0" encoding="utf-8"?>
<a:theme xmlns:a="http://schemas.openxmlformats.org/drawingml/2006/main" name="2_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圖庫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ppt/theme/themeOverride1.xml><?xml version="1.0" encoding="utf-8"?>
<a:themeOverride xmlns:a="http://schemas.openxmlformats.org/drawingml/2006/main">
  <a:clrScheme name="黃色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藍色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藍色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876</TotalTime>
  <Words>424</Words>
  <Application>Microsoft Office PowerPoint</Application>
  <PresentationFormat>如螢幕大小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16</vt:i4>
      </vt:variant>
    </vt:vector>
  </HeadingPairs>
  <TitlesOfParts>
    <vt:vector size="33" baseType="lpstr">
      <vt:lpstr>Arial</vt:lpstr>
      <vt:lpstr>新細明體</vt:lpstr>
      <vt:lpstr>微軟正黑體</vt:lpstr>
      <vt:lpstr>Comic Sans MS</vt:lpstr>
      <vt:lpstr>標楷體</vt:lpstr>
      <vt:lpstr>Wingdings 3</vt:lpstr>
      <vt:lpstr>Trebuchet MS</vt:lpstr>
      <vt:lpstr>華康魔風體W4</vt:lpstr>
      <vt:lpstr>Palatino Linotype</vt:lpstr>
      <vt:lpstr>Century Gothic</vt:lpstr>
      <vt:lpstr>小水滴</vt:lpstr>
      <vt:lpstr>主要賽事</vt:lpstr>
      <vt:lpstr>多面向</vt:lpstr>
      <vt:lpstr>絲縷</vt:lpstr>
      <vt:lpstr>1_多面向</vt:lpstr>
      <vt:lpstr>圖庫</vt:lpstr>
      <vt:lpstr>2_圖庫</vt:lpstr>
      <vt:lpstr>你早餐了沒？ 進擊的早餐！</vt:lpstr>
      <vt:lpstr>投影片 2</vt:lpstr>
      <vt:lpstr>「好好吃早餐」研究架構</vt:lpstr>
      <vt:lpstr>早餐大體檢</vt:lpstr>
      <vt:lpstr>投影片 5</vt:lpstr>
      <vt:lpstr>投影片 6</vt:lpstr>
      <vt:lpstr>發現一</vt:lpstr>
      <vt:lpstr>進擊早餐Go Go Go</vt:lpstr>
      <vt:lpstr>滑順花生醬</vt:lpstr>
      <vt:lpstr>米食飯糰</vt:lpstr>
      <vt:lpstr>洛神蜜果醬</vt:lpstr>
      <vt:lpstr>鮮榨檸檬汁</vt:lpstr>
      <vt:lpstr>夢幻早餐???</vt:lpstr>
      <vt:lpstr>發現二 </vt:lpstr>
      <vt:lpstr>結論</vt:lpstr>
      <vt:lpstr>投影片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好好吃早餐隊</dc:title>
  <dc:creator>USER</dc:creator>
  <cp:lastModifiedBy>s023</cp:lastModifiedBy>
  <cp:revision>106</cp:revision>
  <dcterms:created xsi:type="dcterms:W3CDTF">2016-10-12T02:07:06Z</dcterms:created>
  <dcterms:modified xsi:type="dcterms:W3CDTF">2016-11-01T03:14:13Z</dcterms:modified>
</cp:coreProperties>
</file>