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262" r:id="rId3"/>
    <p:sldId id="263" r:id="rId4"/>
    <p:sldId id="269" r:id="rId5"/>
    <p:sldId id="270" r:id="rId6"/>
    <p:sldId id="271" r:id="rId7"/>
    <p:sldId id="272" r:id="rId8"/>
    <p:sldId id="273" r:id="rId9"/>
    <p:sldId id="274" r:id="rId10"/>
    <p:sldId id="286" r:id="rId11"/>
    <p:sldId id="288" r:id="rId12"/>
    <p:sldId id="289" r:id="rId13"/>
    <p:sldId id="280" r:id="rId14"/>
    <p:sldId id="281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80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7AC"/>
    <a:srgbClr val="BDD2F2"/>
    <a:srgbClr val="D4E3F7"/>
    <a:srgbClr val="DDDDDD"/>
    <a:srgbClr val="EAEAEA"/>
    <a:srgbClr val="96B8D6"/>
    <a:srgbClr val="B4CCE2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6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756" y="-114"/>
      </p:cViewPr>
      <p:guideLst>
        <p:guide orient="horz" pos="1680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EEF6CB-C50F-488A-99E7-79215D4B1C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628986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2D11F8D7-571E-4947-BB12-0CF48399898F}" type="slidenum">
              <a:rPr lang="en-GB" altLang="en-US" sz="1200" b="0">
                <a:solidFill>
                  <a:schemeClr val="tx1"/>
                </a:solidFill>
              </a:rPr>
              <a:pPr/>
              <a:t>1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03845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0A53C477-038F-4BB3-ABF6-9AC96926A5C7}" type="slidenum">
              <a:rPr lang="en-GB" altLang="en-US" sz="1200" b="0">
                <a:solidFill>
                  <a:schemeClr val="tx1"/>
                </a:solidFill>
              </a:rPr>
              <a:pPr/>
              <a:t>2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53332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4E9394A1-4157-47F3-BFB4-0FCBDB1AADDE}" type="slidenum">
              <a:rPr lang="en-GB" altLang="en-US" sz="1200" b="0">
                <a:solidFill>
                  <a:schemeClr val="tx1"/>
                </a:solidFill>
              </a:rPr>
              <a:pPr/>
              <a:t>3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34491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stuf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www.company.com</a:t>
            </a:r>
            <a:endParaRPr lang="fr-FR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029200"/>
            <a:ext cx="5715000" cy="609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0" y="3581400"/>
            <a:ext cx="5715000" cy="14700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 algn="ctr">
              <a:spcBef>
                <a:spcPct val="20000"/>
              </a:spcBef>
              <a:defRPr sz="4000" b="1">
                <a:solidFill>
                  <a:srgbClr val="FCAB1A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18511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8755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1400175"/>
            <a:ext cx="1828800" cy="477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400175"/>
            <a:ext cx="5334000" cy="477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519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828800" y="2133600"/>
            <a:ext cx="7162800" cy="40386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xmlns="" val="249493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332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7837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2723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10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359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67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511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4120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2724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stuff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3"/>
          <p:cNvSpPr>
            <a:spLocks noChangeArrowheads="1"/>
          </p:cNvSpPr>
          <p:nvPr userDrawn="1"/>
        </p:nvSpPr>
        <p:spPr bwMode="auto">
          <a:xfrm>
            <a:off x="1295400" y="1752600"/>
            <a:ext cx="7848600" cy="3505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400175"/>
            <a:ext cx="7315200" cy="58102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2133600"/>
            <a:ext cx="7162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030" name="Rectangle 19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www.company.com</a:t>
            </a:r>
            <a:endParaRPr lang="fr-FR" altLang="en-US"/>
          </a:p>
        </p:txBody>
      </p:sp>
      <p:sp>
        <p:nvSpPr>
          <p:cNvPr id="1031" name="Oval 23"/>
          <p:cNvSpPr>
            <a:spLocks noChangeArrowheads="1"/>
          </p:cNvSpPr>
          <p:nvPr userDrawn="1"/>
        </p:nvSpPr>
        <p:spPr bwMode="auto">
          <a:xfrm>
            <a:off x="143351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2" name="Oval 24"/>
          <p:cNvSpPr>
            <a:spLocks noChangeArrowheads="1"/>
          </p:cNvSpPr>
          <p:nvPr userDrawn="1"/>
        </p:nvSpPr>
        <p:spPr bwMode="auto">
          <a:xfrm>
            <a:off x="2193925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3" name="Oval 25"/>
          <p:cNvSpPr>
            <a:spLocks noChangeArrowheads="1"/>
          </p:cNvSpPr>
          <p:nvPr userDrawn="1"/>
        </p:nvSpPr>
        <p:spPr bwMode="auto">
          <a:xfrm>
            <a:off x="2954338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4" name="Oval 26"/>
          <p:cNvSpPr>
            <a:spLocks noChangeArrowheads="1"/>
          </p:cNvSpPr>
          <p:nvPr userDrawn="1"/>
        </p:nvSpPr>
        <p:spPr bwMode="auto">
          <a:xfrm>
            <a:off x="371475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5" name="Oval 27"/>
          <p:cNvSpPr>
            <a:spLocks noChangeArrowheads="1"/>
          </p:cNvSpPr>
          <p:nvPr userDrawn="1"/>
        </p:nvSpPr>
        <p:spPr bwMode="auto">
          <a:xfrm>
            <a:off x="447516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6" name="Oval 28"/>
          <p:cNvSpPr>
            <a:spLocks noChangeArrowheads="1"/>
          </p:cNvSpPr>
          <p:nvPr userDrawn="1"/>
        </p:nvSpPr>
        <p:spPr bwMode="auto">
          <a:xfrm>
            <a:off x="523716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7" name="Oval 29"/>
          <p:cNvSpPr>
            <a:spLocks noChangeArrowheads="1"/>
          </p:cNvSpPr>
          <p:nvPr userDrawn="1"/>
        </p:nvSpPr>
        <p:spPr bwMode="auto">
          <a:xfrm>
            <a:off x="5997575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8" name="Oval 30"/>
          <p:cNvSpPr>
            <a:spLocks noChangeArrowheads="1"/>
          </p:cNvSpPr>
          <p:nvPr userDrawn="1"/>
        </p:nvSpPr>
        <p:spPr bwMode="auto">
          <a:xfrm>
            <a:off x="6757988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9" name="Oval 31"/>
          <p:cNvSpPr>
            <a:spLocks noChangeArrowheads="1"/>
          </p:cNvSpPr>
          <p:nvPr userDrawn="1"/>
        </p:nvSpPr>
        <p:spPr bwMode="auto">
          <a:xfrm>
            <a:off x="751840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40" name="Oval 32"/>
          <p:cNvSpPr>
            <a:spLocks noChangeArrowheads="1"/>
          </p:cNvSpPr>
          <p:nvPr userDrawn="1"/>
        </p:nvSpPr>
        <p:spPr bwMode="auto">
          <a:xfrm>
            <a:off x="828040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23526;&#39511;&#24433;&#29255;\&#23526;&#39511;&#24433;&#29255;(&#20596;&#25293;)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9700" y="1387475"/>
            <a:ext cx="6781800" cy="2066925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你可以再瞄準一點</a:t>
            </a:r>
            <a:r>
              <a:rPr lang="en-US" altLang="zh-TW" sz="3600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各類曲面對尿液噴濺影響之探究</a:t>
            </a:r>
            <a:r>
              <a:rPr lang="zh-TW" altLang="en-US" sz="3600" dirty="0" smtClean="0"/>
              <a:t/>
            </a:r>
            <a:br>
              <a:rPr lang="zh-TW" altLang="en-US" sz="3600" dirty="0" smtClean="0"/>
            </a:br>
            <a:endParaRPr lang="en-US" altLang="en-US" sz="3600" dirty="0" smtClean="0"/>
          </a:p>
        </p:txBody>
      </p:sp>
      <p:sp>
        <p:nvSpPr>
          <p:cNvPr id="4" name="矩形 3"/>
          <p:cNvSpPr/>
          <p:nvPr/>
        </p:nvSpPr>
        <p:spPr bwMode="auto">
          <a:xfrm>
            <a:off x="1358900" y="4165600"/>
            <a:ext cx="7353300" cy="16129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812</a:t>
            </a:r>
            <a:endParaRPr kumimoji="0" lang="zh-TW" alt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754062" y="4393505"/>
            <a:ext cx="706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隊員：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812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林宸宇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812 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李逸寬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704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洪岳甫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8" descr="http://img1.ph.126.net/DpXIiTuaLA_KyWM0jtNUpA==/314970498949249815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5230" y="4165600"/>
            <a:ext cx="2498724" cy="2103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83892" y="105087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實驗器材介紹</a:t>
            </a:r>
            <a:endParaRPr lang="zh-TW" altLang="en-US" sz="32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00099" y="1850959"/>
            <a:ext cx="4149824" cy="275753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14129" y="1275673"/>
            <a:ext cx="2562845" cy="327344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0145" y="4608496"/>
            <a:ext cx="7821036" cy="171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42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119240" y="777923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實驗影片（側面）</a:t>
            </a:r>
            <a:endParaRPr lang="zh-TW" altLang="en-US" sz="32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4" name="實驗影片(側拍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2000" y="2005630"/>
            <a:ext cx="5760000" cy="329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472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1143" y="1445349"/>
            <a:ext cx="7053943" cy="396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582260"/>
            <a:ext cx="7315200" cy="581025"/>
          </a:xfrm>
        </p:spPr>
        <p:txBody>
          <a:bodyPr/>
          <a:lstStyle/>
          <a:p>
            <a:r>
              <a:rPr lang="zh-TW" altLang="en-US" sz="4400" dirty="0" smtClean="0"/>
              <a:t>結論</a:t>
            </a:r>
            <a:endParaRPr lang="zh-TW" altLang="en-US" sz="4400" dirty="0"/>
          </a:p>
        </p:txBody>
      </p:sp>
      <p:sp>
        <p:nvSpPr>
          <p:cNvPr id="5" name="矩形 4"/>
          <p:cNvSpPr/>
          <p:nvPr/>
        </p:nvSpPr>
        <p:spPr>
          <a:xfrm>
            <a:off x="1828800" y="133168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記錄</a:t>
            </a:r>
            <a:r>
              <a:rPr lang="zh-TW" altLang="en-US" sz="32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紙方面：</a:t>
            </a:r>
          </a:p>
        </p:txBody>
      </p:sp>
      <p:sp>
        <p:nvSpPr>
          <p:cNvPr id="6" name="矩形 5"/>
          <p:cNvSpPr/>
          <p:nvPr/>
        </p:nvSpPr>
        <p:spPr>
          <a:xfrm>
            <a:off x="928914" y="1916464"/>
            <a:ext cx="82150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將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記錄紙分為直立式和橫躺式，是為了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暸解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不同面向的水滴數目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800" b="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zh-TW" altLang="en-US" sz="2800" b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發現每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個實驗，橫躺式記錄紙上的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水滴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都比直立式記錄紙上的</a:t>
            </a:r>
            <a:r>
              <a:rPr lang="zh-TW" altLang="en-US" sz="2800" b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水滴</a:t>
            </a:r>
            <a:r>
              <a:rPr lang="zh-TW" altLang="en-US" sz="2800" b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多</a:t>
            </a:r>
            <a:r>
              <a:rPr lang="zh-TW" altLang="en-US" sz="2800" b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2800" b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這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是因為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濺起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的水滴會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落下。</a:t>
            </a:r>
            <a:endParaRPr lang="en-US" altLang="zh-TW" sz="2800" b="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sz="2800" b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7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2163" y="1589615"/>
            <a:ext cx="7402286" cy="389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橫躺式記錄紙上，會有一滴大水滴，推測是將噴水器關閉時滴落的。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endParaRPr lang="en-US" altLang="zh-TW" sz="2800" b="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直立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式記錄紙上在固定處發現會有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一片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水漬，發現是在將記錄紙固定時，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沾到噴頭殘留的液體。</a:t>
            </a:r>
            <a:endParaRPr lang="en-US" altLang="zh-TW" sz="2800" b="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9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01996" y="124942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實驗方面：</a:t>
            </a:r>
            <a:endParaRPr lang="zh-TW" altLang="en-US" sz="3200" b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08287" y="1834197"/>
            <a:ext cx="7823199" cy="389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當噴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水的力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道愈大，反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濺回來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的水珠會越多。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不論是直立的記錄紙或是橫躺的記錄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紙，都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有水滴數增加的趨勢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800" b="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623888" indent="-623888">
              <a:lnSpc>
                <a:spcPct val="150000"/>
              </a:lnSpc>
              <a:buFont typeface="+mj-lt"/>
              <a:buAutoNum type="arabicPeriod"/>
            </a:pPr>
            <a:endParaRPr lang="en-US" altLang="zh-TW" sz="2800" b="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623888" indent="-623888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噴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水的時間越長，反濺出來的尿液也會比較多，水滴的大小也比較大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2800" b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8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8110" y="856497"/>
            <a:ext cx="7017658" cy="518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>
              <a:lnSpc>
                <a:spcPct val="150000"/>
              </a:lnSpc>
              <a:buFont typeface="+mj-lt"/>
              <a:buAutoNum type="arabicPeriod" startAt="3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當距離愈遠，橫躺式記錄紙上水滴會增大，且水漬散佈整張記錄紙，推測是水柱末端分岔開來。直立式記錄紙則是幾乎沒有水滴，認為是水滴無法反彈到。</a:t>
            </a:r>
            <a:endParaRPr lang="en-US" altLang="zh-TW" sz="2800" b="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623888" indent="-623888">
              <a:lnSpc>
                <a:spcPct val="150000"/>
              </a:lnSpc>
              <a:buFont typeface="+mj-lt"/>
              <a:buAutoNum type="arabicPeriod" startAt="3"/>
            </a:pPr>
            <a:endParaRPr lang="zh-TW" altLang="en-US" sz="2800" b="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623888" indent="-623888">
              <a:lnSpc>
                <a:spcPct val="150000"/>
              </a:lnSpc>
              <a:buFont typeface="+mj-lt"/>
              <a:buAutoNum type="arabicPeriod" startAt="3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墊板彎曲角度愈小，記錄紙的水漬就會減少。認為是水滴會在墊板夾角內反彈，所以水漬就殘留在墊板夾角裡。</a:t>
            </a:r>
            <a:endParaRPr lang="zh-TW" altLang="en-US" sz="2800" b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8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43074" y="13646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未來展望：</a:t>
            </a:r>
            <a:endParaRPr lang="zh-TW" altLang="en-US" sz="3200" b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61143" y="2059056"/>
            <a:ext cx="735148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        未來</a:t>
            </a:r>
            <a:r>
              <a:rPr lang="zh-TW" alt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我們希望能將水滴數量化，並嘗試更多不同的曲面，使實驗更加完整</a:t>
            </a:r>
            <a:r>
              <a:rPr lang="zh-TW" alt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。</a:t>
            </a:r>
            <a:endParaRPr lang="en-US" altLang="zh-TW" sz="2800" b="0" dirty="0" smtClean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800" b="0" dirty="0" smtClean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         我們也</a:t>
            </a:r>
            <a:r>
              <a:rPr lang="zh-TW" alt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希望能利用</a:t>
            </a:r>
            <a:r>
              <a:rPr lang="en-US" altLang="zh-TW" sz="2800" b="0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3D</a:t>
            </a:r>
            <a:r>
              <a:rPr lang="zh-TW" alt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列印做出一個不會噴濺出尿液的小便斗。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215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lipartkid.com/images/692/snoopy-woodstock-thank-you-snoopy-pinterest-RKaqFz-clipar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633872" y="1497193"/>
            <a:ext cx="6650320" cy="4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19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研究動機</a:t>
            </a:r>
            <a:endParaRPr lang="en-US" altLang="en-US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42" name="Picture 2" descr="http://www.twtoto.com.tw/uploadfiles/category/SINGLE_CATE_201308061156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8691" y="2591559"/>
            <a:ext cx="7632700" cy="286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研究架構圖</a:t>
            </a:r>
            <a:endParaRPr lang="en-US" altLang="en-US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1830" b="24221"/>
          <a:stretch>
            <a:fillRect/>
          </a:stretch>
        </p:blipFill>
        <p:spPr bwMode="auto">
          <a:xfrm>
            <a:off x="1161142" y="2501900"/>
            <a:ext cx="7193643" cy="3507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1102815"/>
            <a:ext cx="7315200" cy="581025"/>
          </a:xfrm>
        </p:spPr>
        <p:txBody>
          <a:bodyPr/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研究目的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9698" name="Picture 2" descr="http://pic.qiantucdn.com/01/03/08/43bOOOPICe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54575" y="2547701"/>
            <a:ext cx="4849842" cy="3439658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07496" y="185416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探討各類曲面對尿液噴濺影響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1094449"/>
            <a:ext cx="7315200" cy="581025"/>
          </a:xfrm>
        </p:spPr>
        <p:txBody>
          <a:bodyPr/>
          <a:lstStyle/>
          <a:p>
            <a:r>
              <a:rPr lang="zh-TW" altLang="en-US" sz="4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研究</a:t>
            </a:r>
            <a:r>
              <a:rPr lang="zh-TW" altLang="en-US" sz="4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方法</a:t>
            </a:r>
            <a:endParaRPr lang="zh-TW" altLang="en-US" sz="4400" dirty="0"/>
          </a:p>
        </p:txBody>
      </p:sp>
      <p:sp>
        <p:nvSpPr>
          <p:cNvPr id="4" name="矩形 3"/>
          <p:cNvSpPr/>
          <p:nvPr/>
        </p:nvSpPr>
        <p:spPr>
          <a:xfrm>
            <a:off x="1615859" y="192378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（一） 圖書館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收集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資料</a:t>
            </a:r>
            <a:endParaRPr lang="zh-TW" altLang="en-US" sz="2800" b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28800" y="2447009"/>
            <a:ext cx="5908955" cy="3261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53235" y="1369003"/>
            <a:ext cx="5752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（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二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 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網路瀏覽相關論文或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資料</a:t>
            </a:r>
            <a:endParaRPr lang="zh-TW" altLang="en-US" sz="2800" b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0433" y="2334502"/>
            <a:ext cx="6114202" cy="33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0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39839" y="13144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（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三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）架設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臉書社團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21" y="2224585"/>
            <a:ext cx="8040757" cy="3321031"/>
          </a:xfrm>
          <a:prstGeom prst="rect">
            <a:avLst/>
          </a:prstGeom>
        </p:spPr>
      </p:pic>
      <p:sp>
        <p:nvSpPr>
          <p:cNvPr id="6" name="對角線條紋 5"/>
          <p:cNvSpPr/>
          <p:nvPr/>
        </p:nvSpPr>
        <p:spPr bwMode="auto">
          <a:xfrm>
            <a:off x="368490" y="1576022"/>
            <a:ext cx="846161" cy="2067929"/>
          </a:xfrm>
          <a:prstGeom prst="diagStripe">
            <a:avLst/>
          </a:prstGeom>
          <a:solidFill>
            <a:srgbClr val="0067A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77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187" y="866703"/>
            <a:ext cx="4657725" cy="55340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43530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（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四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） 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調查市售小便斗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種類</a:t>
            </a:r>
            <a:endParaRPr lang="zh-TW" altLang="en-US" sz="2800" b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" y="2085903"/>
            <a:ext cx="43719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0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5911" y="2246550"/>
            <a:ext cx="932142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實驗流程</a:t>
            </a:r>
            <a:endParaRPr lang="en-US" altLang="zh-TW" sz="3200" b="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sz="2800" b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調整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操縱變因（依各項變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因，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以下步驟有略微不同）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800" b="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將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紀錄紙固定好，並加壓噴水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器 五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下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800" b="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按壓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噴水器，使其噴水，計時兩秒</a:t>
            </a: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800" b="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收回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且標號紀錄紙，並拍攝紀錄紙。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每</a:t>
            </a:r>
            <a:r>
              <a:rPr lang="zh-TW" altLang="en-US" sz="2800" b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個變因重複實驗三次。</a:t>
            </a:r>
          </a:p>
        </p:txBody>
      </p:sp>
      <p:sp>
        <p:nvSpPr>
          <p:cNvPr id="2" name="矩形 1"/>
          <p:cNvSpPr/>
          <p:nvPr/>
        </p:nvSpPr>
        <p:spPr>
          <a:xfrm>
            <a:off x="2598599" y="1327545"/>
            <a:ext cx="3660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（五）進行實驗</a:t>
            </a:r>
          </a:p>
        </p:txBody>
      </p:sp>
    </p:spTree>
    <p:extLst>
      <p:ext uri="{BB962C8B-B14F-4D97-AF65-F5344CB8AC3E}">
        <p14:creationId xmlns:p14="http://schemas.microsoft.com/office/powerpoint/2010/main" xmlns="" val="4691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83883"/>
      </a:dk1>
      <a:lt1>
        <a:srgbClr val="FFFFFF"/>
      </a:lt1>
      <a:dk2>
        <a:srgbClr val="183883"/>
      </a:dk2>
      <a:lt2>
        <a:srgbClr val="808080"/>
      </a:lt2>
      <a:accent1>
        <a:srgbClr val="D4E3F7"/>
      </a:accent1>
      <a:accent2>
        <a:srgbClr val="0067AF"/>
      </a:accent2>
      <a:accent3>
        <a:srgbClr val="FFFFFF"/>
      </a:accent3>
      <a:accent4>
        <a:srgbClr val="132E6F"/>
      </a:accent4>
      <a:accent5>
        <a:srgbClr val="E6EFFA"/>
      </a:accent5>
      <a:accent6>
        <a:srgbClr val="005D9E"/>
      </a:accent6>
      <a:hlink>
        <a:srgbClr val="365B91"/>
      </a:hlink>
      <a:folHlink>
        <a:srgbClr val="0099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462</Words>
  <Application>Microsoft Office PowerPoint</Application>
  <PresentationFormat>如螢幕大小 (4:3)</PresentationFormat>
  <Paragraphs>46</Paragraphs>
  <Slides>18</Slides>
  <Notes>3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Default Design</vt:lpstr>
      <vt:lpstr>你可以再瞄準一點  各類曲面對尿液噴濺影響之探究 </vt:lpstr>
      <vt:lpstr>研究動機</vt:lpstr>
      <vt:lpstr>研究架構圖</vt:lpstr>
      <vt:lpstr>研究目的</vt:lpstr>
      <vt:lpstr>研究方法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結論</vt:lpstr>
      <vt:lpstr>投影片 14</vt:lpstr>
      <vt:lpstr>投影片 15</vt:lpstr>
      <vt:lpstr>投影片 16</vt:lpstr>
      <vt:lpstr>投影片 17</vt:lpstr>
      <vt:lpstr>投影片 18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2 Template</dc:title>
  <dc:creator>Presentation Magazine</dc:creator>
  <cp:lastModifiedBy>user</cp:lastModifiedBy>
  <cp:revision>58</cp:revision>
  <dcterms:created xsi:type="dcterms:W3CDTF">2005-02-28T14:06:28Z</dcterms:created>
  <dcterms:modified xsi:type="dcterms:W3CDTF">2016-10-31T05:08:48Z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</Properties>
</file>