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9FEC97-C4E6-42F8-BB08-AC1FE1BDF659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A0F91F-C263-4A93-8E5E-AC7D8C29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404664"/>
            <a:ext cx="6172200" cy="57606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                   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7744" y="1268760"/>
            <a:ext cx="6172200" cy="72008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                       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2123728" y="476672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米從哪裡來</a:t>
            </a:r>
            <a:r>
              <a:rPr lang="en-US" altLang="zh-TW" sz="4000" dirty="0" smtClean="0"/>
              <a:t>——</a:t>
            </a:r>
          </a:p>
          <a:p>
            <a:r>
              <a:rPr lang="zh-TW" altLang="en-US" sz="4000" dirty="0"/>
              <a:t>                   </a:t>
            </a:r>
            <a:r>
              <a:rPr lang="zh-TW" altLang="en-US" sz="4000" dirty="0" smtClean="0"/>
              <a:t>如何</a:t>
            </a:r>
            <a:r>
              <a:rPr lang="zh-TW" altLang="en-US" sz="4000" dirty="0"/>
              <a:t>碾米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195736" y="414908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                                   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3314" name="Picture 2" descr="「碾米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6552728" cy="327965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                 米從哪裡來？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市售的白米都是有碾過的。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err="1" smtClean="0">
                <a:solidFill>
                  <a:srgbClr val="0070C0"/>
                </a:solidFill>
              </a:rPr>
              <a:t>musenmai_070201110209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r>
              <a:rPr lang="zh-TW" altLang="en-US" dirty="0" smtClean="0"/>
              <a:t>平時吃的米需要從稻穀變成白米，大致分為兩個階段過程：一、壟米，二、精米。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 descr="米圖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2857500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　　　</a:t>
            </a:r>
            <a:r>
              <a:rPr lang="zh-TW" altLang="en-US" sz="4000" dirty="0" smtClean="0"/>
              <a:t>米從哪裡來？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從剛收下的稻穀到我們吃的米：（碾米過程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一、壟穀：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粗選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選石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礱穀  </a:t>
            </a:r>
            <a:r>
              <a:rPr lang="en-US" altLang="zh-TW" dirty="0" smtClean="0"/>
              <a:t>4.</a:t>
            </a:r>
            <a:r>
              <a:rPr lang="zh-TW" altLang="en-US" dirty="0" smtClean="0"/>
              <a:t>除糠  </a:t>
            </a:r>
            <a:r>
              <a:rPr lang="en-US" altLang="zh-TW" dirty="0" smtClean="0"/>
              <a:t>5.</a:t>
            </a:r>
            <a:r>
              <a:rPr lang="zh-TW" altLang="en-US" dirty="0" smtClean="0"/>
              <a:t>選穀  </a:t>
            </a:r>
            <a:r>
              <a:rPr lang="en-US" altLang="zh-TW" dirty="0" smtClean="0"/>
              <a:t>6.</a:t>
            </a:r>
            <a:r>
              <a:rPr lang="zh-TW" altLang="en-US" dirty="0" smtClean="0"/>
              <a:t>未熟米篩選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二、精米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除糠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碎粒篩選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雜色粒選別  </a:t>
            </a:r>
            <a:r>
              <a:rPr lang="en-US" altLang="zh-TW" dirty="0" smtClean="0"/>
              <a:t>4.</a:t>
            </a:r>
            <a:r>
              <a:rPr lang="zh-TW" altLang="en-US" dirty="0" smtClean="0"/>
              <a:t>水洗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　　　　　　</a:t>
            </a:r>
            <a:r>
              <a:rPr lang="zh-TW" altLang="en-US" sz="4000" dirty="0" smtClean="0"/>
              <a:t>米從哪裡來？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11" name="圖片 10" descr="DSC007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928802"/>
            <a:ext cx="3000396" cy="2000264"/>
          </a:xfrm>
          <a:prstGeom prst="rect">
            <a:avLst/>
          </a:prstGeom>
        </p:spPr>
      </p:pic>
      <p:pic>
        <p:nvPicPr>
          <p:cNvPr id="12" name="圖片 11" descr="碾米過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571612"/>
            <a:ext cx="2000264" cy="300039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857356" y="607220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資料來源</a:t>
            </a:r>
            <a:r>
              <a:rPr lang="zh-TW" altLang="en-US" dirty="0" smtClean="0"/>
              <a:t>：台東池上  有機樂活米香紀行      </a:t>
            </a:r>
            <a:r>
              <a:rPr lang="en-US" altLang="zh-TW" dirty="0" smtClean="0"/>
              <a:t>32</a:t>
            </a:r>
            <a:r>
              <a:rPr lang="zh-TW" altLang="en-US" dirty="0" smtClean="0"/>
              <a:t>頁</a:t>
            </a:r>
            <a:r>
              <a:rPr lang="zh-TW" altLang="en-US" dirty="0" smtClean="0"/>
              <a:t>～</a:t>
            </a:r>
            <a:r>
              <a:rPr lang="en-US" altLang="zh-TW" dirty="0" smtClean="0"/>
              <a:t>33</a:t>
            </a:r>
            <a:r>
              <a:rPr lang="zh-TW" altLang="en-US" dirty="0" smtClean="0"/>
              <a:t>頁  </a:t>
            </a:r>
            <a:endParaRPr lang="zh-TW" altLang="en-US" dirty="0"/>
          </a:p>
        </p:txBody>
      </p:sp>
      <p:pic>
        <p:nvPicPr>
          <p:cNvPr id="8" name="圖片 7" descr="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8860" y="1571612"/>
            <a:ext cx="2714628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144</Words>
  <Application>Microsoft Office PowerPoint</Application>
  <PresentationFormat>如螢幕大小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壁窗</vt:lpstr>
      <vt:lpstr>                    </vt:lpstr>
      <vt:lpstr>                 米從哪裡來？</vt:lpstr>
      <vt:lpstr>　　　　　　米從哪裡來？</vt:lpstr>
      <vt:lpstr>　　　　　　米從哪裡來？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26</cp:revision>
  <dcterms:created xsi:type="dcterms:W3CDTF">2016-10-22T06:15:19Z</dcterms:created>
  <dcterms:modified xsi:type="dcterms:W3CDTF">2016-10-25T08:38:45Z</dcterms:modified>
</cp:coreProperties>
</file>