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64" r:id="rId12"/>
    <p:sldId id="268" r:id="rId13"/>
    <p:sldId id="267" r:id="rId14"/>
    <p:sldId id="270" r:id="rId15"/>
    <p:sldId id="269" r:id="rId16"/>
    <p:sldId id="263" r:id="rId17"/>
    <p:sldId id="265" r:id="rId18"/>
    <p:sldId id="266" r:id="rId19"/>
    <p:sldId id="271" r:id="rId2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33"/>
    <a:srgbClr val="14EC85"/>
    <a:srgbClr val="4C92DE"/>
    <a:srgbClr val="528F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61E0-9B8A-4337-8FA3-980C1EEE948B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1B8A-075A-49FB-BE44-1250235452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0884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C11DED1-EB6A-45E1-A276-C3CDCEC0EEC7}" type="datetimeFigureOut">
              <a:rPr lang="zh-TW" altLang="en-US"/>
              <a:pPr/>
              <a:t>2016/11/2</a:t>
            </a:fld>
            <a:endParaRPr lang="en-US" altLang="zh-TW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521A66F-D12A-41FC-A055-D568AD4E43B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640469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66F-D12A-41FC-A055-D568AD4E43BE}" type="slidenum">
              <a:rPr lang="zh-TW" altLang="en-US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54784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899D7-464B-48B3-BD50-357D1C569AA3}" type="datetimeFigureOut">
              <a:rPr lang="zh-TW" altLang="en-US"/>
              <a:pPr>
                <a:defRPr/>
              </a:pPr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8D9DC-BA7A-4BEA-822F-601E188379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3A20-8853-4889-8B2A-902A45BF794F}" type="datetimeFigureOut">
              <a:rPr lang="zh-TW" altLang="en-US"/>
              <a:pPr>
                <a:defRPr/>
              </a:pPr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4708-64A6-454B-BB05-6E81B4862A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F8C0-677A-4260-A0B0-E51859B5854B}" type="datetimeFigureOut">
              <a:rPr lang="zh-TW" altLang="en-US"/>
              <a:pPr>
                <a:defRPr/>
              </a:pPr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DBF09-7C2C-43F9-BF27-2E612E1174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9244-94E2-4C58-8F0D-27CF08B12658}" type="datetimeFigureOut">
              <a:rPr lang="zh-TW" altLang="en-US"/>
              <a:pPr>
                <a:defRPr/>
              </a:pPr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DBC4-B9A5-4C4C-8444-EA2307EEED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D887-06E0-49D2-AEED-98ED727E2B06}" type="datetimeFigureOut">
              <a:rPr lang="zh-TW" altLang="en-US"/>
              <a:pPr>
                <a:defRPr/>
              </a:pPr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C8BD-C83A-4EA2-B2C5-89DFAC345E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8DC1-1B60-48C7-9441-FA39B89D1C5D}" type="datetimeFigureOut">
              <a:rPr lang="zh-TW" altLang="en-US"/>
              <a:pPr>
                <a:defRPr/>
              </a:pPr>
              <a:t>2016/11/2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6375-7737-4436-93E5-323ABE69C1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828F-C06D-4EC2-9EC1-21B831E21B8F}" type="datetimeFigureOut">
              <a:rPr lang="zh-TW" altLang="en-US"/>
              <a:pPr>
                <a:defRPr/>
              </a:pPr>
              <a:t>2016/11/2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936D-4843-4087-A580-19C5384B3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4922-FB54-4260-BA88-8C9331C972A5}" type="datetimeFigureOut">
              <a:rPr lang="zh-TW" altLang="en-US"/>
              <a:pPr>
                <a:defRPr/>
              </a:pPr>
              <a:t>2016/11/2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F9895-BA3B-4AA4-9ED7-D2E3A0E04F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9C69-8AB1-4D18-9AC7-CB93FDE345F1}" type="datetimeFigureOut">
              <a:rPr lang="zh-TW" altLang="en-US"/>
              <a:pPr>
                <a:defRPr/>
              </a:pPr>
              <a:t>2016/11/2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0A3E1-562C-4478-A542-5372950F4F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8A70-FEFC-41E0-9A0E-CBB4B4FAA10B}" type="datetimeFigureOut">
              <a:rPr lang="zh-TW" altLang="en-US"/>
              <a:pPr>
                <a:defRPr/>
              </a:pPr>
              <a:t>2016/11/2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4935-A736-4536-8BA7-45C0CA67BF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738F-BF1C-46EE-9582-FCEE07010B5C}" type="datetimeFigureOut">
              <a:rPr lang="zh-TW" altLang="en-US"/>
              <a:pPr>
                <a:defRPr/>
              </a:pPr>
              <a:t>2016/11/2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F28B-50D2-4821-95C9-58AB6FD250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EDC471-9029-4109-97A5-F64F55A4D7CE}" type="datetimeFigureOut">
              <a:rPr lang="zh-TW" altLang="en-US"/>
              <a:pPr>
                <a:defRPr/>
              </a:pPr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6878CB-1247-43E0-93B7-549C5B011F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/>
          <a:lstStyle/>
          <a:p>
            <a:r>
              <a:rPr lang="zh-TW" altLang="en-US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東大門夜市觀光效益</a:t>
            </a:r>
            <a:r>
              <a:rPr lang="en-US" altLang="zh-TW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及人氣美食調查之研究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28662" y="4286256"/>
            <a:ext cx="7500990" cy="135732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隊名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就算大風大雨大起大落 我都能度過</a:t>
            </a:r>
            <a:endParaRPr lang="en-US" altLang="zh-TW" dirty="0" smtClean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隊員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蔡何佳翰、簡楷蕎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觀光效益及人氣美食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東大門夜市哪一區最令您印象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深刻？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1469"/>
            <a:ext cx="8025628" cy="3893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28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9438" y="428625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285750" y="500063"/>
            <a:ext cx="8229600" cy="58578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TW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觀光效益及人氣美食</a:t>
            </a:r>
            <a:endParaRPr lang="en-US" altLang="zh-TW" sz="4000" dirty="0" smtClean="0">
              <a:solidFill>
                <a:schemeClr val="accent6">
                  <a:lumMod val="60000"/>
                  <a:lumOff val="4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zh-TW" altLang="en-US" dirty="0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0"/>
            <a:ext cx="85010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圖片 5" descr="m_201609291255199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663" y="3500438"/>
            <a:ext cx="4224337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404813"/>
            <a:ext cx="8229600" cy="58324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觀光效益及人氣美食</a:t>
            </a:r>
            <a:endParaRPr lang="en-US" altLang="zh-TW" sz="4300" dirty="0" smtClean="0">
              <a:solidFill>
                <a:schemeClr val="accent6">
                  <a:lumMod val="60000"/>
                  <a:lumOff val="4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                         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79629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14826270_1318887318131156_144162062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4499992" cy="3266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61690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觀光效益及人氣美食</a:t>
            </a:r>
            <a:endParaRPr lang="en-US" altLang="zh-TW" sz="4000" dirty="0" smtClean="0">
              <a:solidFill>
                <a:schemeClr val="accent6">
                  <a:lumMod val="60000"/>
                  <a:lumOff val="4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1915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14872548_1318887488131139_206339299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285750" y="714375"/>
            <a:ext cx="8229600" cy="58102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觀光效益及人氣美食</a:t>
            </a:r>
            <a:endParaRPr lang="en-US" altLang="zh-TW" sz="4000" dirty="0" smtClean="0">
              <a:solidFill>
                <a:schemeClr val="accent6">
                  <a:lumMod val="60000"/>
                  <a:lumOff val="4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1788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14885822_1318887438131144_3284953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7957" y="2996952"/>
            <a:ext cx="4956043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50" y="714375"/>
            <a:ext cx="8229600" cy="5738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觀光效益及人氣美食</a:t>
            </a:r>
            <a:endParaRPr lang="en-US" altLang="zh-TW" sz="4000" dirty="0" smtClean="0">
              <a:solidFill>
                <a:schemeClr val="accent6">
                  <a:lumMod val="60000"/>
                  <a:lumOff val="4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                          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6" name="圖片 3" descr="未命名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031162" cy="415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圖片 4" descr="14522374_1089269731109625_1194607446_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573463"/>
            <a:ext cx="4932362" cy="3284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觀光效益及人氣美食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800" dirty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250825" y="836613"/>
            <a:ext cx="8229600" cy="58054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創立後，確實有提升花蓮的能見度。</a:t>
            </a:r>
          </a:p>
          <a:p>
            <a:pPr marL="0" indent="0">
              <a:buFont typeface="Arial" charset="0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                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604" name="圖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03079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539750" y="69215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TW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標楷體" pitchFamily="65" charset="-120"/>
              </a:rPr>
              <a:t>問卷調查結果</a:t>
            </a:r>
            <a:endParaRPr lang="en-US" altLang="zh-TW" sz="4000" dirty="0" smtClean="0">
              <a:solidFill>
                <a:schemeClr val="accent6">
                  <a:lumMod val="60000"/>
                  <a:lumOff val="40000"/>
                </a:schemeClr>
              </a:solidFill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2800" dirty="0" smtClean="0">
                <a:ea typeface="標楷體" pitchFamily="65" charset="-120"/>
              </a:rPr>
              <a:t>一、東大門夜市創立確實有提升花蓮的能見度。</a:t>
            </a: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2800" dirty="0" smtClean="0">
                <a:ea typeface="標楷體" pitchFamily="65" charset="-120"/>
              </a:rPr>
              <a:t>二、夜市內的人氣美食眾多。</a:t>
            </a: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2800" dirty="0" smtClean="0">
                <a:ea typeface="標楷體" pitchFamily="65" charset="-120"/>
              </a:rPr>
              <a:t>三、自強夜市名氣遠近馳名。</a:t>
            </a:r>
            <a:endParaRPr lang="en-US" altLang="zh-TW" sz="2800" dirty="0" smtClean="0"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zh-TW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dirty="0" smtClean="0">
                <a:solidFill>
                  <a:srgbClr val="FF0000"/>
                </a:solidFill>
                <a:ea typeface="標楷體" pitchFamily="65" charset="-120"/>
              </a:rPr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963" indent="-715963"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一、提升花蓮的能見度。</a:t>
            </a:r>
          </a:p>
          <a:p>
            <a:pPr marL="715963" indent="-715963">
              <a:buFont typeface="Arial" charset="0"/>
              <a:buNone/>
            </a:pP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715963" indent="-715963"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二、民眾的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No.1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有「蔣家棺材板」、「妙不可言果汁」、「宜蘭鄉炸螃蟹」、「第一家烤肉串」、「正當冰」。</a:t>
            </a:r>
          </a:p>
          <a:p>
            <a:pPr marL="715963" indent="-715963">
              <a:buFont typeface="Arial" charset="0"/>
              <a:buNone/>
            </a:pP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715963" indent="-715963"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三、自強夜市獲得大家的芳心，併入東大門後相得益彰。</a:t>
            </a:r>
          </a:p>
          <a:p>
            <a:pPr marL="715963" indent="-715963">
              <a:buFont typeface="Arial" charset="0"/>
              <a:buNone/>
            </a:pP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715963" indent="-715963"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四、位於六期重劃區，交通便捷，但停車位規劃須改善。</a:t>
            </a:r>
          </a:p>
          <a:p>
            <a:pPr marL="0" indent="0">
              <a:buFont typeface="Arial" charset="0"/>
              <a:buNone/>
            </a:pPr>
            <a:endParaRPr lang="zh-TW" altLang="en-US" sz="30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sz="6600" dirty="0" smtClean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謝謝各位評審的指教</a:t>
            </a:r>
            <a:r>
              <a:rPr lang="en-US" altLang="zh-TW" sz="6600" dirty="0" smtClean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 sz="6600" dirty="0">
              <a:solidFill>
                <a:srgbClr val="FF9933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14536481_1089268831109715_103884402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062" y="1556792"/>
            <a:ext cx="7900370" cy="4443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2800344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論文架構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1500166" y="1571612"/>
            <a:ext cx="625794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壹、前言</a:t>
            </a:r>
            <a:endParaRPr lang="en-US" altLang="zh-TW" sz="3900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一、研究動機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二、研究目的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三、研究架構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900" dirty="0">
                <a:latin typeface="標楷體" pitchFamily="65" charset="-120"/>
                <a:ea typeface="標楷體" pitchFamily="65" charset="-120"/>
              </a:rPr>
              <a:t>貳</a:t>
            </a: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、正文</a:t>
            </a:r>
            <a:endParaRPr lang="en-US" altLang="zh-TW" sz="3900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一、東大門夜市名稱由來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二、觀光效益及人氣美食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三、問卷調查結果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900" dirty="0" smtClean="0">
                <a:latin typeface="標楷體" pitchFamily="65" charset="-120"/>
                <a:ea typeface="標楷體" pitchFamily="65" charset="-120"/>
              </a:rPr>
              <a:t>參、結論</a:t>
            </a:r>
            <a:endParaRPr lang="en-US" altLang="zh-TW" sz="39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824412"/>
          </a:xfrm>
        </p:spPr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</a:pPr>
            <a:r>
              <a:rPr lang="zh-TW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研究動機</a:t>
            </a:r>
            <a:endParaRPr lang="en-US" altLang="zh-TW" sz="4000" dirty="0" smtClean="0">
              <a:solidFill>
                <a:schemeClr val="accent6">
                  <a:lumMod val="60000"/>
                  <a:lumOff val="4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創立東大門夜市觀光率是否有提升？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夜市內的小吃攤究竟誰才是觀光客內心中的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No.1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呢？</a:t>
            </a:r>
          </a:p>
        </p:txBody>
      </p:sp>
      <p:pic>
        <p:nvPicPr>
          <p:cNvPr id="4" name="圖片 3" descr="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4153">
            <a:off x="2425251" y="503756"/>
            <a:ext cx="61912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395288" y="1205061"/>
            <a:ext cx="8229600" cy="52482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TW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研究目的</a:t>
            </a:r>
            <a:endParaRPr lang="en-US" altLang="zh-TW" sz="4000" dirty="0" smtClean="0">
              <a:solidFill>
                <a:schemeClr val="accent6">
                  <a:lumMod val="60000"/>
                  <a:lumOff val="4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715963" indent="-715963">
              <a:buFont typeface="Arial" charset="0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調查東大門夜市的創立是否有提升花蓮的觀光效益？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715963" indent="-715963">
              <a:buFont typeface="Arial" charset="0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調查東大門夜市的人氣美食。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715963" indent="-715963">
              <a:buFont typeface="Arial" charset="0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調查東大門夜市需要改進的地方。 </a:t>
            </a:r>
            <a:endParaRPr lang="zh-TW" altLang="en-US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T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58142">
            <a:off x="2898775" y="273050"/>
            <a:ext cx="54721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611188" y="476672"/>
            <a:ext cx="8229600" cy="45878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TW" alt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研究架構</a:t>
            </a:r>
            <a:endParaRPr lang="en-US" altLang="zh-TW" sz="4800" dirty="0" smtClean="0">
              <a:solidFill>
                <a:schemeClr val="accent6">
                  <a:lumMod val="60000"/>
                  <a:lumOff val="4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zh-TW" alt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17412" name="圖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874871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6035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前言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714348" y="1484313"/>
            <a:ext cx="791054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TW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研究步驟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15963" indent="-715963">
              <a:buFont typeface="Arial" charset="0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一、查詢資料，詳細瞭解在與指導老師討論。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715963" indent="-715963">
              <a:buFont typeface="Arial" charset="0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二、使用問卷的方式蒐集資料，到臉書各大社團發問卷。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715963" indent="-715963">
              <a:buFont typeface="Arial" charset="0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三、實地探訪找尋人氣攤販。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715963" indent="-715963">
              <a:buFont typeface="Arial" charset="0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四、討論出來的結果歸納出結論及報告。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正文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TW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名稱由來</a:t>
            </a:r>
            <a:endParaRPr lang="en-US" altLang="zh-TW" sz="4000" dirty="0" smtClean="0">
              <a:solidFill>
                <a:schemeClr val="accent6">
                  <a:lumMod val="60000"/>
                  <a:lumOff val="4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charset="0"/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60" name="圖片 5" descr="fly_dong1_compress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76215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>
            <a:spLocks noChangeArrowheads="1"/>
          </p:cNvSpPr>
          <p:nvPr/>
        </p:nvSpPr>
        <p:spPr bwMode="auto">
          <a:xfrm rot="-695124">
            <a:off x="3533684" y="580091"/>
            <a:ext cx="371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000" b="1" i="1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九公頃大</a:t>
            </a:r>
            <a:r>
              <a:rPr kumimoji="0" lang="en-US" altLang="zh-TW" sz="4000" b="1" i="1" dirty="0">
                <a:solidFill>
                  <a:srgbClr val="FF9933"/>
                </a:solidFill>
                <a:latin typeface="標楷體" pitchFamily="65" charset="-120"/>
                <a:ea typeface="標楷體" pitchFamily="65" charset="-120"/>
              </a:rPr>
              <a:t>!!!!!!</a:t>
            </a:r>
            <a:endParaRPr kumimoji="0" lang="zh-TW" altLang="en-US" sz="4000" b="1" i="1" dirty="0">
              <a:solidFill>
                <a:srgbClr val="FF99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 rot="20902948">
            <a:off x="4252273" y="1176285"/>
            <a:ext cx="3240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000" b="1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4000" b="1" dirty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多個攤位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東大門夜市平面配置圖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32756"/>
            <a:ext cx="7560840" cy="5307862"/>
          </a:xfrm>
        </p:spPr>
      </p:pic>
    </p:spTree>
    <p:extLst>
      <p:ext uri="{BB962C8B-B14F-4D97-AF65-F5344CB8AC3E}">
        <p14:creationId xmlns="" xmlns:p14="http://schemas.microsoft.com/office/powerpoint/2010/main" val="24168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觀光效益及人氣美食</a:t>
            </a:r>
            <a:endParaRPr lang="zh-TW" altLang="en-US" sz="4000" dirty="0">
              <a:solidFill>
                <a:schemeClr val="accent6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自強夜市併入到東大門夜市後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，確實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活絡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了東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大門夜市。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61002"/>
            <a:ext cx="7605237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26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373</Words>
  <Application>Microsoft Office PowerPoint</Application>
  <PresentationFormat>如螢幕大小 (4:3)</PresentationFormat>
  <Paragraphs>131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東大門夜市觀光效益 及人氣美食調查之研究</vt:lpstr>
      <vt:lpstr>論文架構</vt:lpstr>
      <vt:lpstr>前言</vt:lpstr>
      <vt:lpstr>投影片 4</vt:lpstr>
      <vt:lpstr>投影片 5</vt:lpstr>
      <vt:lpstr>前言</vt:lpstr>
      <vt:lpstr>正文</vt:lpstr>
      <vt:lpstr>東大門夜市平面配置圖</vt:lpstr>
      <vt:lpstr>觀光效益及人氣美食</vt:lpstr>
      <vt:lpstr>觀光效益及人氣美食</vt:lpstr>
      <vt:lpstr> </vt:lpstr>
      <vt:lpstr>投影片 12</vt:lpstr>
      <vt:lpstr>投影片 13</vt:lpstr>
      <vt:lpstr>投影片 14</vt:lpstr>
      <vt:lpstr>投影片 15</vt:lpstr>
      <vt:lpstr>觀光效益及人氣美食 </vt:lpstr>
      <vt:lpstr>投影片 17</vt:lpstr>
      <vt:lpstr>結論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東大門夜市觀光效益及人氣美食調查之研究</dc:title>
  <dc:creator>user</dc:creator>
  <cp:lastModifiedBy>user</cp:lastModifiedBy>
  <cp:revision>41</cp:revision>
  <dcterms:created xsi:type="dcterms:W3CDTF">2016-10-20T08:24:17Z</dcterms:created>
  <dcterms:modified xsi:type="dcterms:W3CDTF">2016-11-02T04:50:14Z</dcterms:modified>
</cp:coreProperties>
</file>