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73" r:id="rId3"/>
    <p:sldId id="274" r:id="rId4"/>
    <p:sldId id="283" r:id="rId5"/>
    <p:sldId id="285" r:id="rId6"/>
    <p:sldId id="275" r:id="rId7"/>
    <p:sldId id="263" r:id="rId8"/>
    <p:sldId id="286" r:id="rId9"/>
    <p:sldId id="287" r:id="rId10"/>
    <p:sldId id="267" r:id="rId11"/>
    <p:sldId id="268" r:id="rId12"/>
    <p:sldId id="280" r:id="rId13"/>
    <p:sldId id="281" r:id="rId14"/>
    <p:sldId id="270" r:id="rId15"/>
    <p:sldId id="282" r:id="rId16"/>
    <p:sldId id="271" r:id="rId17"/>
    <p:sldId id="272" r:id="rId18"/>
    <p:sldId id="276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4" autoAdjust="0"/>
    <p:restoredTop sz="94721" autoAdjust="0"/>
  </p:normalViewPr>
  <p:slideViewPr>
    <p:cSldViewPr>
      <p:cViewPr>
        <p:scale>
          <a:sx n="93" d="100"/>
          <a:sy n="93" d="100"/>
        </p:scale>
        <p:origin x="144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title>
      <c:tx>
        <c:rich>
          <a:bodyPr/>
          <a:lstStyle/>
          <a:p>
            <a:pPr>
              <a:defRPr/>
            </a:pPr>
            <a:r>
              <a:rPr lang="zh-TW" altLang="en-US" dirty="0" smtClean="0"/>
              <a:t>各鄉鎮市潛勢溪流數</a:t>
            </a:r>
            <a:endParaRPr lang="en-US" altLang="zh-TW" dirty="0" smtClean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cat>
            <c:strRef>
              <c:f>工作表1!$A$2:$A$13</c:f>
              <c:strCache>
                <c:ptCount val="12"/>
                <c:pt idx="0">
                  <c:v>玉里</c:v>
                </c:pt>
                <c:pt idx="1">
                  <c:v>光復</c:v>
                </c:pt>
                <c:pt idx="2">
                  <c:v>吉安</c:v>
                </c:pt>
                <c:pt idx="3">
                  <c:v>秀林</c:v>
                </c:pt>
                <c:pt idx="4">
                  <c:v>卓溪</c:v>
                </c:pt>
                <c:pt idx="5">
                  <c:v>花蓮</c:v>
                </c:pt>
                <c:pt idx="6">
                  <c:v>富里</c:v>
                </c:pt>
                <c:pt idx="7">
                  <c:v>瑞穗</c:v>
                </c:pt>
                <c:pt idx="8">
                  <c:v>萬榮</c:v>
                </c:pt>
                <c:pt idx="9">
                  <c:v>壽豐</c:v>
                </c:pt>
                <c:pt idx="10">
                  <c:v>鳳林</c:v>
                </c:pt>
                <c:pt idx="11">
                  <c:v>豐濱</c:v>
                </c:pt>
              </c:strCache>
            </c:strRef>
          </c:cat>
          <c:val>
            <c:numRef>
              <c:f>工作表1!$B$2:$B$13</c:f>
              <c:numCache>
                <c:formatCode>General</c:formatCode>
                <c:ptCount val="12"/>
                <c:pt idx="0">
                  <c:v>24</c:v>
                </c:pt>
                <c:pt idx="1">
                  <c:v>18</c:v>
                </c:pt>
                <c:pt idx="2">
                  <c:v>7</c:v>
                </c:pt>
                <c:pt idx="3">
                  <c:v>27</c:v>
                </c:pt>
                <c:pt idx="4">
                  <c:v>15</c:v>
                </c:pt>
                <c:pt idx="5">
                  <c:v>3</c:v>
                </c:pt>
                <c:pt idx="6">
                  <c:v>8</c:v>
                </c:pt>
                <c:pt idx="7">
                  <c:v>9</c:v>
                </c:pt>
                <c:pt idx="8">
                  <c:v>12</c:v>
                </c:pt>
                <c:pt idx="9">
                  <c:v>20</c:v>
                </c:pt>
                <c:pt idx="10">
                  <c:v>9</c:v>
                </c:pt>
                <c:pt idx="11">
                  <c:v>6</c:v>
                </c:pt>
              </c:numCache>
            </c:numRef>
          </c:val>
        </c:ser>
        <c:axId val="82524032"/>
        <c:axId val="82600704"/>
      </c:barChart>
      <c:catAx>
        <c:axId val="82524032"/>
        <c:scaling>
          <c:orientation val="minMax"/>
        </c:scaling>
        <c:axPos val="b"/>
        <c:tickLblPos val="nextTo"/>
        <c:crossAx val="82600704"/>
        <c:crosses val="autoZero"/>
        <c:auto val="1"/>
        <c:lblAlgn val="ctr"/>
        <c:lblOffset val="100"/>
      </c:catAx>
      <c:valAx>
        <c:axId val="82600704"/>
        <c:scaling>
          <c:orientation val="minMax"/>
        </c:scaling>
        <c:axPos val="l"/>
        <c:majorGridlines/>
        <c:numFmt formatCode="General" sourceLinked="1"/>
        <c:tickLblPos val="nextTo"/>
        <c:crossAx val="825240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>
        <c:manualLayout>
          <c:layoutTarget val="inner"/>
          <c:xMode val="edge"/>
          <c:yMode val="edge"/>
          <c:x val="5.789929036648199E-2"/>
          <c:y val="0.11044309327141499"/>
          <c:w val="0.91586614173228065"/>
          <c:h val="0.688895450568682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數列 1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路徑危險</c:v>
                </c:pt>
                <c:pt idx="1">
                  <c:v>避難所離影響範圍太近</c:v>
                </c:pt>
                <c:pt idx="2">
                  <c:v>無法從google earth中找到避難所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</c:ser>
        <c:axId val="109296640"/>
        <c:axId val="109306624"/>
      </c:barChart>
      <c:catAx>
        <c:axId val="1092966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zh-TW"/>
          </a:p>
        </c:txPr>
        <c:crossAx val="109306624"/>
        <c:crosses val="autoZero"/>
        <c:auto val="1"/>
        <c:lblAlgn val="ctr"/>
        <c:lblOffset val="100"/>
      </c:catAx>
      <c:valAx>
        <c:axId val="1093066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zh-TW"/>
          </a:p>
        </c:txPr>
        <c:crossAx val="109296640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4DAC4-B0D3-49AF-B85F-2B288638C6D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FF2280F-D172-4B9D-8623-5F9476324465}">
      <dgm:prSet phldrT="[文字]"/>
      <dgm:spPr/>
      <dgm:t>
        <a:bodyPr/>
        <a:lstStyle/>
        <a:p>
          <a:r>
            <a:rPr lang="zh-TW" altLang="en-US"/>
            <a:t>探討花蓮土石流引響範圍架構圖</a:t>
          </a:r>
        </a:p>
      </dgm:t>
    </dgm:pt>
    <dgm:pt modelId="{DB74AD96-C9F0-4C00-925C-40D44CB058F1}" type="parTrans" cxnId="{0CAF0C2E-4D07-452D-9208-B98DEC43BB1D}">
      <dgm:prSet/>
      <dgm:spPr/>
      <dgm:t>
        <a:bodyPr/>
        <a:lstStyle/>
        <a:p>
          <a:endParaRPr lang="zh-TW" altLang="en-US"/>
        </a:p>
      </dgm:t>
    </dgm:pt>
    <dgm:pt modelId="{0D369D03-664F-4903-A312-132742A1117D}" type="sibTrans" cxnId="{0CAF0C2E-4D07-452D-9208-B98DEC43BB1D}">
      <dgm:prSet/>
      <dgm:spPr/>
      <dgm:t>
        <a:bodyPr/>
        <a:lstStyle/>
        <a:p>
          <a:endParaRPr lang="zh-TW" altLang="en-US"/>
        </a:p>
      </dgm:t>
    </dgm:pt>
    <dgm:pt modelId="{1B96F5A4-0531-4A45-9595-DF132EBB8146}">
      <dgm:prSet phldrT="[文字]"/>
      <dgm:spPr/>
      <dgm:t>
        <a:bodyPr/>
        <a:lstStyle/>
        <a:p>
          <a:r>
            <a:rPr lang="zh-TW" altLang="en-US"/>
            <a:t>研究方法</a:t>
          </a:r>
        </a:p>
      </dgm:t>
    </dgm:pt>
    <dgm:pt modelId="{D88CF0C0-AB98-48B8-8CBE-5FB07FE9C296}" type="sibTrans" cxnId="{17749551-C7A3-4031-ADB0-C0E63C016896}">
      <dgm:prSet/>
      <dgm:spPr/>
      <dgm:t>
        <a:bodyPr/>
        <a:lstStyle/>
        <a:p>
          <a:endParaRPr lang="zh-TW" altLang="en-US"/>
        </a:p>
      </dgm:t>
    </dgm:pt>
    <dgm:pt modelId="{24F5D6BF-EDB3-4788-A648-0246E4068692}" type="parTrans" cxnId="{17749551-C7A3-4031-ADB0-C0E63C016896}">
      <dgm:prSet/>
      <dgm:spPr/>
      <dgm:t>
        <a:bodyPr/>
        <a:lstStyle/>
        <a:p>
          <a:endParaRPr lang="zh-TW" altLang="en-US"/>
        </a:p>
      </dgm:t>
    </dgm:pt>
    <dgm:pt modelId="{DC2B4B48-6AAB-4B3E-A8BB-0B15D42ADCE9}">
      <dgm:prSet phldrT="[文字]"/>
      <dgm:spPr/>
      <dgm:t>
        <a:bodyPr/>
        <a:lstStyle/>
        <a:p>
          <a:r>
            <a:rPr lang="zh-TW" altLang="en-US"/>
            <a:t>分析</a:t>
          </a:r>
        </a:p>
      </dgm:t>
    </dgm:pt>
    <dgm:pt modelId="{A366EB96-C114-45FB-855A-2D3ABBD44A45}" type="sibTrans" cxnId="{EF415481-E645-4968-A255-E67B9213A48F}">
      <dgm:prSet/>
      <dgm:spPr/>
      <dgm:t>
        <a:bodyPr/>
        <a:lstStyle/>
        <a:p>
          <a:endParaRPr lang="zh-TW" altLang="en-US"/>
        </a:p>
      </dgm:t>
    </dgm:pt>
    <dgm:pt modelId="{092998DD-4A95-4AB7-B749-E74A06495F2F}" type="parTrans" cxnId="{EF415481-E645-4968-A255-E67B9213A48F}">
      <dgm:prSet/>
      <dgm:spPr/>
      <dgm:t>
        <a:bodyPr/>
        <a:lstStyle/>
        <a:p>
          <a:endParaRPr lang="zh-TW" altLang="en-US"/>
        </a:p>
      </dgm:t>
    </dgm:pt>
    <dgm:pt modelId="{756DE8EA-74F7-4803-A8C1-86F09487E5AC}">
      <dgm:prSet phldrT="[文字]"/>
      <dgm:spPr/>
      <dgm:t>
        <a:bodyPr/>
        <a:lstStyle/>
        <a:p>
          <a:r>
            <a:rPr lang="zh-TW" altLang="en-US"/>
            <a:t>逃生路線的合理性</a:t>
          </a:r>
        </a:p>
      </dgm:t>
    </dgm:pt>
    <dgm:pt modelId="{D29E15C3-9A35-4525-97EA-9C80DDAF2824}" type="sibTrans" cxnId="{1B622C48-13F8-400D-8BD8-82F6E4152676}">
      <dgm:prSet/>
      <dgm:spPr/>
      <dgm:t>
        <a:bodyPr/>
        <a:lstStyle/>
        <a:p>
          <a:endParaRPr lang="zh-TW" altLang="en-US"/>
        </a:p>
      </dgm:t>
    </dgm:pt>
    <dgm:pt modelId="{133CFCC1-02F5-4046-AA9B-48CB77620914}" type="parTrans" cxnId="{1B622C48-13F8-400D-8BD8-82F6E4152676}">
      <dgm:prSet/>
      <dgm:spPr/>
      <dgm:t>
        <a:bodyPr/>
        <a:lstStyle/>
        <a:p>
          <a:endParaRPr lang="zh-TW" altLang="en-US"/>
        </a:p>
      </dgm:t>
    </dgm:pt>
    <dgm:pt modelId="{18B34535-5FC9-48BD-B8B8-124E1A536F51}">
      <dgm:prSet phldrT="[文字]"/>
      <dgm:spPr/>
      <dgm:t>
        <a:bodyPr/>
        <a:lstStyle/>
        <a:p>
          <a:r>
            <a:rPr lang="zh-TW" altLang="en-US"/>
            <a:t>實際人數與收容所比例</a:t>
          </a:r>
        </a:p>
      </dgm:t>
    </dgm:pt>
    <dgm:pt modelId="{D272469C-52C6-4BDA-8A41-F51B965442CF}" type="sibTrans" cxnId="{56E7EC08-2B8A-494E-800A-65EC47E13545}">
      <dgm:prSet/>
      <dgm:spPr/>
      <dgm:t>
        <a:bodyPr/>
        <a:lstStyle/>
        <a:p>
          <a:endParaRPr lang="zh-TW" altLang="en-US"/>
        </a:p>
      </dgm:t>
    </dgm:pt>
    <dgm:pt modelId="{A45A11C3-1F9F-4706-AD82-AED12673A445}" type="parTrans" cxnId="{56E7EC08-2B8A-494E-800A-65EC47E13545}">
      <dgm:prSet/>
      <dgm:spPr/>
      <dgm:t>
        <a:bodyPr/>
        <a:lstStyle/>
        <a:p>
          <a:endParaRPr lang="zh-TW" altLang="en-US"/>
        </a:p>
      </dgm:t>
    </dgm:pt>
    <dgm:pt modelId="{CF0DB1F5-E776-4D28-BE9C-91664F2E6599}">
      <dgm:prSet phldrT="[文字]"/>
      <dgm:spPr/>
      <dgm:t>
        <a:bodyPr/>
        <a:lstStyle/>
        <a:p>
          <a:r>
            <a:rPr lang="zh-TW" altLang="en-US"/>
            <a:t>運用</a:t>
          </a:r>
          <a:r>
            <a:rPr lang="en-US" altLang="zh-TW"/>
            <a:t>Google Earth</a:t>
          </a:r>
          <a:r>
            <a:rPr lang="zh-TW" altLang="en-US"/>
            <a:t>查看土石流範圍</a:t>
          </a:r>
        </a:p>
      </dgm:t>
    </dgm:pt>
    <dgm:pt modelId="{6DA5C902-F8F9-4866-A273-07BCE4FB7845}" type="sibTrans" cxnId="{D05BBBCB-C857-4D66-A793-47EDFFB9099F}">
      <dgm:prSet/>
      <dgm:spPr/>
      <dgm:t>
        <a:bodyPr/>
        <a:lstStyle/>
        <a:p>
          <a:endParaRPr lang="zh-TW" altLang="en-US"/>
        </a:p>
      </dgm:t>
    </dgm:pt>
    <dgm:pt modelId="{56CC6272-39C8-4CAF-8670-3F01C588AC52}" type="parTrans" cxnId="{D05BBBCB-C857-4D66-A793-47EDFFB9099F}">
      <dgm:prSet/>
      <dgm:spPr/>
      <dgm:t>
        <a:bodyPr/>
        <a:lstStyle/>
        <a:p>
          <a:endParaRPr lang="zh-TW" altLang="en-US"/>
        </a:p>
      </dgm:t>
    </dgm:pt>
    <dgm:pt modelId="{67F03EA4-CA72-4B54-967A-FB7990962527}">
      <dgm:prSet phldrT="[文字]"/>
      <dgm:spPr/>
      <dgm:t>
        <a:bodyPr/>
        <a:lstStyle/>
        <a:p>
          <a:r>
            <a:rPr lang="zh-TW" altLang="en-US"/>
            <a:t>何謂潛勢溪流</a:t>
          </a:r>
        </a:p>
      </dgm:t>
    </dgm:pt>
    <dgm:pt modelId="{A7AD867A-BCD6-49DF-A802-B9EC6927AE36}" type="parTrans" cxnId="{320B3B07-1880-46DB-BA43-1022A20BE6BD}">
      <dgm:prSet/>
      <dgm:spPr/>
      <dgm:t>
        <a:bodyPr/>
        <a:lstStyle/>
        <a:p>
          <a:endParaRPr lang="zh-TW" altLang="en-US"/>
        </a:p>
      </dgm:t>
    </dgm:pt>
    <dgm:pt modelId="{8EA26594-9867-467F-A1D7-B9473543B51F}" type="sibTrans" cxnId="{320B3B07-1880-46DB-BA43-1022A20BE6BD}">
      <dgm:prSet/>
      <dgm:spPr/>
      <dgm:t>
        <a:bodyPr/>
        <a:lstStyle/>
        <a:p>
          <a:endParaRPr lang="zh-TW" altLang="en-US"/>
        </a:p>
      </dgm:t>
    </dgm:pt>
    <dgm:pt modelId="{55C0468C-8DF7-4D16-BDEF-037A288C3EC0}">
      <dgm:prSet phldrT="[文字]"/>
      <dgm:spPr/>
      <dgm:t>
        <a:bodyPr/>
        <a:lstStyle/>
        <a:p>
          <a:r>
            <a:rPr lang="zh-TW" altLang="en-US"/>
            <a:t>上網收集資料</a:t>
          </a:r>
        </a:p>
      </dgm:t>
    </dgm:pt>
    <dgm:pt modelId="{44BEEFB6-FDA9-4E8E-8A9C-6E199A82EFC5}" type="parTrans" cxnId="{094DFFD0-EFEB-44B9-A6A4-F0822876543F}">
      <dgm:prSet/>
      <dgm:spPr/>
      <dgm:t>
        <a:bodyPr/>
        <a:lstStyle/>
        <a:p>
          <a:endParaRPr lang="zh-TW" altLang="en-US"/>
        </a:p>
      </dgm:t>
    </dgm:pt>
    <dgm:pt modelId="{CDCE8089-B14C-440D-98B4-1CFA7B4C1EDE}" type="sibTrans" cxnId="{094DFFD0-EFEB-44B9-A6A4-F0822876543F}">
      <dgm:prSet/>
      <dgm:spPr/>
      <dgm:t>
        <a:bodyPr/>
        <a:lstStyle/>
        <a:p>
          <a:endParaRPr lang="zh-TW" altLang="en-US"/>
        </a:p>
      </dgm:t>
    </dgm:pt>
    <dgm:pt modelId="{42A7F96B-478B-4CC3-BC31-CD30DC3B2A75}">
      <dgm:prSet phldrT="[文字]"/>
      <dgm:spPr/>
      <dgm:t>
        <a:bodyPr/>
        <a:lstStyle/>
        <a:p>
          <a:r>
            <a:rPr lang="zh-TW" altLang="en-US"/>
            <a:t>建立社團</a:t>
          </a:r>
        </a:p>
      </dgm:t>
    </dgm:pt>
    <dgm:pt modelId="{2CE1B8E3-6E3F-482D-89E2-31B3088C1B09}" type="parTrans" cxnId="{832BC5E2-9D7F-47A5-804A-6547A42BC606}">
      <dgm:prSet/>
      <dgm:spPr/>
      <dgm:t>
        <a:bodyPr/>
        <a:lstStyle/>
        <a:p>
          <a:endParaRPr lang="zh-TW" altLang="en-US"/>
        </a:p>
      </dgm:t>
    </dgm:pt>
    <dgm:pt modelId="{CA022867-F65D-4489-B2D2-CFF9A9E0B8B9}" type="sibTrans" cxnId="{832BC5E2-9D7F-47A5-804A-6547A42BC606}">
      <dgm:prSet/>
      <dgm:spPr/>
      <dgm:t>
        <a:bodyPr/>
        <a:lstStyle/>
        <a:p>
          <a:endParaRPr lang="zh-TW" altLang="en-US"/>
        </a:p>
      </dgm:t>
    </dgm:pt>
    <dgm:pt modelId="{401167BF-F3F2-4A96-8FCF-65623173028E}">
      <dgm:prSet phldrT="[文字]"/>
      <dgm:spPr/>
      <dgm:t>
        <a:bodyPr/>
        <a:lstStyle/>
        <a:p>
          <a:r>
            <a:rPr lang="zh-TW" altLang="en-US"/>
            <a:t>何謂土石流</a:t>
          </a:r>
        </a:p>
      </dgm:t>
    </dgm:pt>
    <dgm:pt modelId="{F3589A4D-1E70-4C14-8397-FFF2435A4271}" type="parTrans" cxnId="{AA75B838-EA95-4BC8-91CE-A52FA6A5736C}">
      <dgm:prSet/>
      <dgm:spPr/>
      <dgm:t>
        <a:bodyPr/>
        <a:lstStyle/>
        <a:p>
          <a:endParaRPr lang="zh-TW" altLang="en-US"/>
        </a:p>
      </dgm:t>
    </dgm:pt>
    <dgm:pt modelId="{43299674-275C-4A35-86FD-551232309A09}" type="sibTrans" cxnId="{AA75B838-EA95-4BC8-91CE-A52FA6A5736C}">
      <dgm:prSet/>
      <dgm:spPr/>
      <dgm:t>
        <a:bodyPr/>
        <a:lstStyle/>
        <a:p>
          <a:endParaRPr lang="zh-TW" altLang="en-US"/>
        </a:p>
      </dgm:t>
    </dgm:pt>
    <dgm:pt modelId="{623C9B42-A25E-49F4-B926-C61E2F4A174E}" type="pres">
      <dgm:prSet presAssocID="{0984DAC4-B0D3-49AF-B85F-2B288638C6D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E391C373-EFA3-4685-9C26-45D3A6DC9217}" type="pres">
      <dgm:prSet presAssocID="{EFF2280F-D172-4B9D-8623-5F9476324465}" presName="hierRoot1" presStyleCnt="0"/>
      <dgm:spPr/>
    </dgm:pt>
    <dgm:pt modelId="{C907B885-DCFA-4A62-8D73-133CFAB751B0}" type="pres">
      <dgm:prSet presAssocID="{EFF2280F-D172-4B9D-8623-5F9476324465}" presName="composite" presStyleCnt="0"/>
      <dgm:spPr/>
    </dgm:pt>
    <dgm:pt modelId="{A26DF76A-2C34-4AB1-A1E2-CF7B09E26445}" type="pres">
      <dgm:prSet presAssocID="{EFF2280F-D172-4B9D-8623-5F9476324465}" presName="background" presStyleLbl="node0" presStyleIdx="0" presStyleCnt="1"/>
      <dgm:spPr/>
    </dgm:pt>
    <dgm:pt modelId="{9209560C-5563-4EE0-89A8-5A24CE433798}" type="pres">
      <dgm:prSet presAssocID="{EFF2280F-D172-4B9D-8623-5F9476324465}" presName="text" presStyleLbl="fgAcc0" presStyleIdx="0" presStyleCnt="1" custScaleX="23258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0E39B7A-B5DE-40C3-8727-772D3EB6B336}" type="pres">
      <dgm:prSet presAssocID="{EFF2280F-D172-4B9D-8623-5F9476324465}" presName="hierChild2" presStyleCnt="0"/>
      <dgm:spPr/>
    </dgm:pt>
    <dgm:pt modelId="{702B9E0A-B8EA-4C29-AE22-099B57B2259C}" type="pres">
      <dgm:prSet presAssocID="{24F5D6BF-EDB3-4788-A648-0246E4068692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BBEF18CA-390F-4608-BCF3-71A0147DA686}" type="pres">
      <dgm:prSet presAssocID="{1B96F5A4-0531-4A45-9595-DF132EBB8146}" presName="hierRoot2" presStyleCnt="0"/>
      <dgm:spPr/>
    </dgm:pt>
    <dgm:pt modelId="{9296D092-6A10-4851-9AF5-39FE90EE8E83}" type="pres">
      <dgm:prSet presAssocID="{1B96F5A4-0531-4A45-9595-DF132EBB8146}" presName="composite2" presStyleCnt="0"/>
      <dgm:spPr/>
    </dgm:pt>
    <dgm:pt modelId="{1813D8C0-D4B0-4106-AC8D-456E0BCAD151}" type="pres">
      <dgm:prSet presAssocID="{1B96F5A4-0531-4A45-9595-DF132EBB8146}" presName="background2" presStyleLbl="node2" presStyleIdx="0" presStyleCnt="2"/>
      <dgm:spPr/>
    </dgm:pt>
    <dgm:pt modelId="{A7BC75F9-D7B5-471F-A351-3AED803BFFA5}" type="pres">
      <dgm:prSet presAssocID="{1B96F5A4-0531-4A45-9595-DF132EBB814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02FE3F8-C7AE-4F51-9A77-E189CF4E12E5}" type="pres">
      <dgm:prSet presAssocID="{1B96F5A4-0531-4A45-9595-DF132EBB8146}" presName="hierChild3" presStyleCnt="0"/>
      <dgm:spPr/>
    </dgm:pt>
    <dgm:pt modelId="{0FC14669-E6A9-4225-AA27-08BC533B85A0}" type="pres">
      <dgm:prSet presAssocID="{44BEEFB6-FDA9-4E8E-8A9C-6E199A82EFC5}" presName="Name17" presStyleLbl="parChTrans1D3" presStyleIdx="0" presStyleCnt="5"/>
      <dgm:spPr/>
      <dgm:t>
        <a:bodyPr/>
        <a:lstStyle/>
        <a:p>
          <a:endParaRPr lang="zh-TW" altLang="en-US"/>
        </a:p>
      </dgm:t>
    </dgm:pt>
    <dgm:pt modelId="{540FD942-D840-4C81-814F-C9E17A264DC0}" type="pres">
      <dgm:prSet presAssocID="{55C0468C-8DF7-4D16-BDEF-037A288C3EC0}" presName="hierRoot3" presStyleCnt="0"/>
      <dgm:spPr/>
    </dgm:pt>
    <dgm:pt modelId="{0C1341D9-3DE6-4745-B27D-3DC74B004F5A}" type="pres">
      <dgm:prSet presAssocID="{55C0468C-8DF7-4D16-BDEF-037A288C3EC0}" presName="composite3" presStyleCnt="0"/>
      <dgm:spPr/>
    </dgm:pt>
    <dgm:pt modelId="{C77BD41F-86A9-49E7-8CB5-C9AE4FB2EF01}" type="pres">
      <dgm:prSet presAssocID="{55C0468C-8DF7-4D16-BDEF-037A288C3EC0}" presName="background3" presStyleLbl="node3" presStyleIdx="0" presStyleCnt="5"/>
      <dgm:spPr/>
    </dgm:pt>
    <dgm:pt modelId="{D9A6A069-6284-4CA0-B59A-D870F29CF224}" type="pres">
      <dgm:prSet presAssocID="{55C0468C-8DF7-4D16-BDEF-037A288C3EC0}" presName="text3" presStyleLbl="fgAcc3" presStyleIdx="0" presStyleCnt="5" custLinFactNeighborX="-2456" custLinFactNeighborY="706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BAD5AB0-B662-4B6F-887B-DF8EC0023D87}" type="pres">
      <dgm:prSet presAssocID="{55C0468C-8DF7-4D16-BDEF-037A288C3EC0}" presName="hierChild4" presStyleCnt="0"/>
      <dgm:spPr/>
    </dgm:pt>
    <dgm:pt modelId="{2F7ED396-AE18-44F0-A1F6-23F72AAB106D}" type="pres">
      <dgm:prSet presAssocID="{F3589A4D-1E70-4C14-8397-FFF2435A4271}" presName="Name23" presStyleLbl="parChTrans1D4" presStyleIdx="0" presStyleCnt="2"/>
      <dgm:spPr/>
      <dgm:t>
        <a:bodyPr/>
        <a:lstStyle/>
        <a:p>
          <a:endParaRPr lang="zh-TW" altLang="en-US"/>
        </a:p>
      </dgm:t>
    </dgm:pt>
    <dgm:pt modelId="{A116358D-71A1-4351-8611-B78F41261DA5}" type="pres">
      <dgm:prSet presAssocID="{401167BF-F3F2-4A96-8FCF-65623173028E}" presName="hierRoot4" presStyleCnt="0"/>
      <dgm:spPr/>
    </dgm:pt>
    <dgm:pt modelId="{F6F00A73-19DB-476B-95AB-983C732CA664}" type="pres">
      <dgm:prSet presAssocID="{401167BF-F3F2-4A96-8FCF-65623173028E}" presName="composite4" presStyleCnt="0"/>
      <dgm:spPr/>
    </dgm:pt>
    <dgm:pt modelId="{596AD6FF-CD43-4EC7-AB5D-2D393DA79FF1}" type="pres">
      <dgm:prSet presAssocID="{401167BF-F3F2-4A96-8FCF-65623173028E}" presName="background4" presStyleLbl="node4" presStyleIdx="0" presStyleCnt="2"/>
      <dgm:spPr/>
    </dgm:pt>
    <dgm:pt modelId="{D3538C96-64F4-41C9-99FD-3A78628B40D7}" type="pres">
      <dgm:prSet presAssocID="{401167BF-F3F2-4A96-8FCF-65623173028E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22304E3-A123-4C27-AAAC-94277A4CE0E9}" type="pres">
      <dgm:prSet presAssocID="{401167BF-F3F2-4A96-8FCF-65623173028E}" presName="hierChild5" presStyleCnt="0"/>
      <dgm:spPr/>
    </dgm:pt>
    <dgm:pt modelId="{EFFA32CA-D1BD-47BC-A4F2-A2E41B5B3702}" type="pres">
      <dgm:prSet presAssocID="{A7AD867A-BCD6-49DF-A802-B9EC6927AE36}" presName="Name23" presStyleLbl="parChTrans1D4" presStyleIdx="1" presStyleCnt="2"/>
      <dgm:spPr/>
      <dgm:t>
        <a:bodyPr/>
        <a:lstStyle/>
        <a:p>
          <a:endParaRPr lang="zh-TW" altLang="en-US"/>
        </a:p>
      </dgm:t>
    </dgm:pt>
    <dgm:pt modelId="{CCE72E19-DBA2-4254-9FAD-31A1F228BC34}" type="pres">
      <dgm:prSet presAssocID="{67F03EA4-CA72-4B54-967A-FB7990962527}" presName="hierRoot4" presStyleCnt="0"/>
      <dgm:spPr/>
    </dgm:pt>
    <dgm:pt modelId="{34365A54-1C23-4565-96C9-38E943A8084B}" type="pres">
      <dgm:prSet presAssocID="{67F03EA4-CA72-4B54-967A-FB7990962527}" presName="composite4" presStyleCnt="0"/>
      <dgm:spPr/>
    </dgm:pt>
    <dgm:pt modelId="{FDC646D8-69C0-4DE5-A8D9-AC9080F61BCE}" type="pres">
      <dgm:prSet presAssocID="{67F03EA4-CA72-4B54-967A-FB7990962527}" presName="background4" presStyleLbl="node4" presStyleIdx="1" presStyleCnt="2"/>
      <dgm:spPr/>
    </dgm:pt>
    <dgm:pt modelId="{ADDE7986-791A-4ECC-927C-23FDBC7A6C48}" type="pres">
      <dgm:prSet presAssocID="{67F03EA4-CA72-4B54-967A-FB7990962527}" presName="text4" presStyleLbl="fgAcc4" presStyleIdx="1" presStyleCnt="2" custLinFactNeighborX="202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19321FF-9FCB-4042-8E27-D30115FF6FD9}" type="pres">
      <dgm:prSet presAssocID="{67F03EA4-CA72-4B54-967A-FB7990962527}" presName="hierChild5" presStyleCnt="0"/>
      <dgm:spPr/>
    </dgm:pt>
    <dgm:pt modelId="{E131D35A-6A5C-4C20-9861-0BE7DFF7703F}" type="pres">
      <dgm:prSet presAssocID="{56CC6272-39C8-4CAF-8670-3F01C588AC52}" presName="Name17" presStyleLbl="parChTrans1D3" presStyleIdx="1" presStyleCnt="5"/>
      <dgm:spPr/>
      <dgm:t>
        <a:bodyPr/>
        <a:lstStyle/>
        <a:p>
          <a:endParaRPr lang="zh-TW" altLang="en-US"/>
        </a:p>
      </dgm:t>
    </dgm:pt>
    <dgm:pt modelId="{5E1ED908-AA60-42FE-B168-5B36DB178ECD}" type="pres">
      <dgm:prSet presAssocID="{CF0DB1F5-E776-4D28-BE9C-91664F2E6599}" presName="hierRoot3" presStyleCnt="0"/>
      <dgm:spPr/>
    </dgm:pt>
    <dgm:pt modelId="{9A8A8FD8-4F2F-43A0-A263-5699C6036C1D}" type="pres">
      <dgm:prSet presAssocID="{CF0DB1F5-E776-4D28-BE9C-91664F2E6599}" presName="composite3" presStyleCnt="0"/>
      <dgm:spPr/>
    </dgm:pt>
    <dgm:pt modelId="{FEEE0B5B-7E92-4455-9696-1603462E4FAE}" type="pres">
      <dgm:prSet presAssocID="{CF0DB1F5-E776-4D28-BE9C-91664F2E6599}" presName="background3" presStyleLbl="node3" presStyleIdx="1" presStyleCnt="5"/>
      <dgm:spPr/>
    </dgm:pt>
    <dgm:pt modelId="{25390BAF-BE38-4644-9EF3-E41B4345751F}" type="pres">
      <dgm:prSet presAssocID="{CF0DB1F5-E776-4D28-BE9C-91664F2E6599}" presName="text3" presStyleLbl="fgAcc3" presStyleIdx="1" presStyleCnt="5" custLinFactNeighborY="426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4FFF3F5-64D9-4FF7-9B4C-B7A3076C64DC}" type="pres">
      <dgm:prSet presAssocID="{CF0DB1F5-E776-4D28-BE9C-91664F2E6599}" presName="hierChild4" presStyleCnt="0"/>
      <dgm:spPr/>
    </dgm:pt>
    <dgm:pt modelId="{64B0235F-1323-4A6F-8598-3852B3611FD4}" type="pres">
      <dgm:prSet presAssocID="{2CE1B8E3-6E3F-482D-89E2-31B3088C1B09}" presName="Name17" presStyleLbl="parChTrans1D3" presStyleIdx="2" presStyleCnt="5"/>
      <dgm:spPr/>
      <dgm:t>
        <a:bodyPr/>
        <a:lstStyle/>
        <a:p>
          <a:endParaRPr lang="zh-TW" altLang="en-US"/>
        </a:p>
      </dgm:t>
    </dgm:pt>
    <dgm:pt modelId="{447FA720-E22F-486A-90E0-002CC362E8F2}" type="pres">
      <dgm:prSet presAssocID="{42A7F96B-478B-4CC3-BC31-CD30DC3B2A75}" presName="hierRoot3" presStyleCnt="0"/>
      <dgm:spPr/>
    </dgm:pt>
    <dgm:pt modelId="{78F14E1C-A425-4823-816B-65C729F04C01}" type="pres">
      <dgm:prSet presAssocID="{42A7F96B-478B-4CC3-BC31-CD30DC3B2A75}" presName="composite3" presStyleCnt="0"/>
      <dgm:spPr/>
    </dgm:pt>
    <dgm:pt modelId="{CF053739-EB5B-4F2F-9C1F-4A1E2DEA9BA6}" type="pres">
      <dgm:prSet presAssocID="{42A7F96B-478B-4CC3-BC31-CD30DC3B2A75}" presName="background3" presStyleLbl="node3" presStyleIdx="2" presStyleCnt="5"/>
      <dgm:spPr/>
    </dgm:pt>
    <dgm:pt modelId="{852F01B3-7B05-4626-B786-854135ECFF31}" type="pres">
      <dgm:prSet presAssocID="{42A7F96B-478B-4CC3-BC31-CD30DC3B2A75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876AFB1-111B-4DFE-B9A4-D9500A3F5EAD}" type="pres">
      <dgm:prSet presAssocID="{42A7F96B-478B-4CC3-BC31-CD30DC3B2A75}" presName="hierChild4" presStyleCnt="0"/>
      <dgm:spPr/>
    </dgm:pt>
    <dgm:pt modelId="{2C899D6B-5E11-450F-83AC-DB6C387157A1}" type="pres">
      <dgm:prSet presAssocID="{092998DD-4A95-4AB7-B749-E74A06495F2F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29CECBE7-B077-4A43-B2EB-1FADB743B8FF}" type="pres">
      <dgm:prSet presAssocID="{DC2B4B48-6AAB-4B3E-A8BB-0B15D42ADCE9}" presName="hierRoot2" presStyleCnt="0"/>
      <dgm:spPr/>
    </dgm:pt>
    <dgm:pt modelId="{14D327AD-6F0E-4809-A50C-6DA076B00026}" type="pres">
      <dgm:prSet presAssocID="{DC2B4B48-6AAB-4B3E-A8BB-0B15D42ADCE9}" presName="composite2" presStyleCnt="0"/>
      <dgm:spPr/>
    </dgm:pt>
    <dgm:pt modelId="{D4E97292-91CF-4CAD-8FF0-BA7D21C08AE9}" type="pres">
      <dgm:prSet presAssocID="{DC2B4B48-6AAB-4B3E-A8BB-0B15D42ADCE9}" presName="background2" presStyleLbl="node2" presStyleIdx="1" presStyleCnt="2"/>
      <dgm:spPr/>
    </dgm:pt>
    <dgm:pt modelId="{FC35BCA8-7045-499C-BF37-393D53D53DEB}" type="pres">
      <dgm:prSet presAssocID="{DC2B4B48-6AAB-4B3E-A8BB-0B15D42ADCE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51E393F-D10A-4EE0-B736-257910FC14C8}" type="pres">
      <dgm:prSet presAssocID="{DC2B4B48-6AAB-4B3E-A8BB-0B15D42ADCE9}" presName="hierChild3" presStyleCnt="0"/>
      <dgm:spPr/>
    </dgm:pt>
    <dgm:pt modelId="{A316AB52-948B-45BC-8280-BD315A989B90}" type="pres">
      <dgm:prSet presAssocID="{A45A11C3-1F9F-4706-AD82-AED12673A445}" presName="Name17" presStyleLbl="parChTrans1D3" presStyleIdx="3" presStyleCnt="5"/>
      <dgm:spPr/>
      <dgm:t>
        <a:bodyPr/>
        <a:lstStyle/>
        <a:p>
          <a:endParaRPr lang="zh-TW" altLang="en-US"/>
        </a:p>
      </dgm:t>
    </dgm:pt>
    <dgm:pt modelId="{CA39E28C-811D-4F94-AC2D-06BE7994800F}" type="pres">
      <dgm:prSet presAssocID="{18B34535-5FC9-48BD-B8B8-124E1A536F51}" presName="hierRoot3" presStyleCnt="0"/>
      <dgm:spPr/>
    </dgm:pt>
    <dgm:pt modelId="{3F7931FD-A3EA-43C8-8902-7A563FFCD5AD}" type="pres">
      <dgm:prSet presAssocID="{18B34535-5FC9-48BD-B8B8-124E1A536F51}" presName="composite3" presStyleCnt="0"/>
      <dgm:spPr/>
    </dgm:pt>
    <dgm:pt modelId="{138268CC-9E96-4887-89CB-D4A521654B1B}" type="pres">
      <dgm:prSet presAssocID="{18B34535-5FC9-48BD-B8B8-124E1A536F51}" presName="background3" presStyleLbl="node3" presStyleIdx="3" presStyleCnt="5"/>
      <dgm:spPr/>
    </dgm:pt>
    <dgm:pt modelId="{448F411F-4A91-4495-9DD7-D425626A7532}" type="pres">
      <dgm:prSet presAssocID="{18B34535-5FC9-48BD-B8B8-124E1A536F51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0F8C42D-DF7F-42B8-8FCF-5821288D3CA3}" type="pres">
      <dgm:prSet presAssocID="{18B34535-5FC9-48BD-B8B8-124E1A536F51}" presName="hierChild4" presStyleCnt="0"/>
      <dgm:spPr/>
    </dgm:pt>
    <dgm:pt modelId="{965FF06C-475D-4798-9C5F-2EA7CD0C7640}" type="pres">
      <dgm:prSet presAssocID="{133CFCC1-02F5-4046-AA9B-48CB77620914}" presName="Name17" presStyleLbl="parChTrans1D3" presStyleIdx="4" presStyleCnt="5"/>
      <dgm:spPr/>
      <dgm:t>
        <a:bodyPr/>
        <a:lstStyle/>
        <a:p>
          <a:endParaRPr lang="zh-TW" altLang="en-US"/>
        </a:p>
      </dgm:t>
    </dgm:pt>
    <dgm:pt modelId="{A067931D-0DB4-4D29-817C-B38116FE4BFF}" type="pres">
      <dgm:prSet presAssocID="{756DE8EA-74F7-4803-A8C1-86F09487E5AC}" presName="hierRoot3" presStyleCnt="0"/>
      <dgm:spPr/>
    </dgm:pt>
    <dgm:pt modelId="{9D02737B-C5EC-425F-8D78-86FF0C0CFC50}" type="pres">
      <dgm:prSet presAssocID="{756DE8EA-74F7-4803-A8C1-86F09487E5AC}" presName="composite3" presStyleCnt="0"/>
      <dgm:spPr/>
    </dgm:pt>
    <dgm:pt modelId="{51A99982-06FD-46AB-9DD1-39098015602F}" type="pres">
      <dgm:prSet presAssocID="{756DE8EA-74F7-4803-A8C1-86F09487E5AC}" presName="background3" presStyleLbl="node3" presStyleIdx="4" presStyleCnt="5"/>
      <dgm:spPr/>
    </dgm:pt>
    <dgm:pt modelId="{143D1851-D621-4A88-8D95-E6695B941856}" type="pres">
      <dgm:prSet presAssocID="{756DE8EA-74F7-4803-A8C1-86F09487E5AC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4CE30AA-29C8-457F-A30A-58E90F0B5C85}" type="pres">
      <dgm:prSet presAssocID="{756DE8EA-74F7-4803-A8C1-86F09487E5AC}" presName="hierChild4" presStyleCnt="0"/>
      <dgm:spPr/>
    </dgm:pt>
  </dgm:ptLst>
  <dgm:cxnLst>
    <dgm:cxn modelId="{AA75B838-EA95-4BC8-91CE-A52FA6A5736C}" srcId="{55C0468C-8DF7-4D16-BDEF-037A288C3EC0}" destId="{401167BF-F3F2-4A96-8FCF-65623173028E}" srcOrd="0" destOrd="0" parTransId="{F3589A4D-1E70-4C14-8397-FFF2435A4271}" sibTransId="{43299674-275C-4A35-86FD-551232309A09}"/>
    <dgm:cxn modelId="{3E74706E-E996-4BAF-84F6-9C05B426F624}" type="presOf" srcId="{56CC6272-39C8-4CAF-8670-3F01C588AC52}" destId="{E131D35A-6A5C-4C20-9861-0BE7DFF7703F}" srcOrd="0" destOrd="0" presId="urn:microsoft.com/office/officeart/2005/8/layout/hierarchy1"/>
    <dgm:cxn modelId="{4D25D70D-D0E2-414B-B8E0-C8B521788A99}" type="presOf" srcId="{44BEEFB6-FDA9-4E8E-8A9C-6E199A82EFC5}" destId="{0FC14669-E6A9-4225-AA27-08BC533B85A0}" srcOrd="0" destOrd="0" presId="urn:microsoft.com/office/officeart/2005/8/layout/hierarchy1"/>
    <dgm:cxn modelId="{0CAF0C2E-4D07-452D-9208-B98DEC43BB1D}" srcId="{0984DAC4-B0D3-49AF-B85F-2B288638C6D1}" destId="{EFF2280F-D172-4B9D-8623-5F9476324465}" srcOrd="0" destOrd="0" parTransId="{DB74AD96-C9F0-4C00-925C-40D44CB058F1}" sibTransId="{0D369D03-664F-4903-A312-132742A1117D}"/>
    <dgm:cxn modelId="{E969FCE6-4431-4059-B42D-B54FBA7FA792}" type="presOf" srcId="{401167BF-F3F2-4A96-8FCF-65623173028E}" destId="{D3538C96-64F4-41C9-99FD-3A78628B40D7}" srcOrd="0" destOrd="0" presId="urn:microsoft.com/office/officeart/2005/8/layout/hierarchy1"/>
    <dgm:cxn modelId="{295AF4BE-8EB2-4908-B303-DF2C39F567D0}" type="presOf" srcId="{0984DAC4-B0D3-49AF-B85F-2B288638C6D1}" destId="{623C9B42-A25E-49F4-B926-C61E2F4A174E}" srcOrd="0" destOrd="0" presId="urn:microsoft.com/office/officeart/2005/8/layout/hierarchy1"/>
    <dgm:cxn modelId="{86D7B5FA-8F9B-4D0E-890D-D77C64D8522B}" type="presOf" srcId="{18B34535-5FC9-48BD-B8B8-124E1A536F51}" destId="{448F411F-4A91-4495-9DD7-D425626A7532}" srcOrd="0" destOrd="0" presId="urn:microsoft.com/office/officeart/2005/8/layout/hierarchy1"/>
    <dgm:cxn modelId="{0C0389AC-68E5-4BD2-AB55-0F8EA20DF222}" type="presOf" srcId="{F3589A4D-1E70-4C14-8397-FFF2435A4271}" destId="{2F7ED396-AE18-44F0-A1F6-23F72AAB106D}" srcOrd="0" destOrd="0" presId="urn:microsoft.com/office/officeart/2005/8/layout/hierarchy1"/>
    <dgm:cxn modelId="{320B3B07-1880-46DB-BA43-1022A20BE6BD}" srcId="{55C0468C-8DF7-4D16-BDEF-037A288C3EC0}" destId="{67F03EA4-CA72-4B54-967A-FB7990962527}" srcOrd="1" destOrd="0" parTransId="{A7AD867A-BCD6-49DF-A802-B9EC6927AE36}" sibTransId="{8EA26594-9867-467F-A1D7-B9473543B51F}"/>
    <dgm:cxn modelId="{1B622C48-13F8-400D-8BD8-82F6E4152676}" srcId="{DC2B4B48-6AAB-4B3E-A8BB-0B15D42ADCE9}" destId="{756DE8EA-74F7-4803-A8C1-86F09487E5AC}" srcOrd="1" destOrd="0" parTransId="{133CFCC1-02F5-4046-AA9B-48CB77620914}" sibTransId="{D29E15C3-9A35-4525-97EA-9C80DDAF2824}"/>
    <dgm:cxn modelId="{A744031C-06B7-4D89-A733-0D5DD7A2D22A}" type="presOf" srcId="{133CFCC1-02F5-4046-AA9B-48CB77620914}" destId="{965FF06C-475D-4798-9C5F-2EA7CD0C7640}" srcOrd="0" destOrd="0" presId="urn:microsoft.com/office/officeart/2005/8/layout/hierarchy1"/>
    <dgm:cxn modelId="{5B48C136-61BA-46F1-AFF2-9A19E81D0C68}" type="presOf" srcId="{EFF2280F-D172-4B9D-8623-5F9476324465}" destId="{9209560C-5563-4EE0-89A8-5A24CE433798}" srcOrd="0" destOrd="0" presId="urn:microsoft.com/office/officeart/2005/8/layout/hierarchy1"/>
    <dgm:cxn modelId="{8D09BB97-C024-48E3-9017-FF016F1F8BDE}" type="presOf" srcId="{42A7F96B-478B-4CC3-BC31-CD30DC3B2A75}" destId="{852F01B3-7B05-4626-B786-854135ECFF31}" srcOrd="0" destOrd="0" presId="urn:microsoft.com/office/officeart/2005/8/layout/hierarchy1"/>
    <dgm:cxn modelId="{56E7EC08-2B8A-494E-800A-65EC47E13545}" srcId="{DC2B4B48-6AAB-4B3E-A8BB-0B15D42ADCE9}" destId="{18B34535-5FC9-48BD-B8B8-124E1A536F51}" srcOrd="0" destOrd="0" parTransId="{A45A11C3-1F9F-4706-AD82-AED12673A445}" sibTransId="{D272469C-52C6-4BDA-8A41-F51B965442CF}"/>
    <dgm:cxn modelId="{882DBF20-9E91-45DB-8AA5-FD680D14E948}" type="presOf" srcId="{CF0DB1F5-E776-4D28-BE9C-91664F2E6599}" destId="{25390BAF-BE38-4644-9EF3-E41B4345751F}" srcOrd="0" destOrd="0" presId="urn:microsoft.com/office/officeart/2005/8/layout/hierarchy1"/>
    <dgm:cxn modelId="{0C510520-1649-4758-92C2-1C1DC987FCD5}" type="presOf" srcId="{24F5D6BF-EDB3-4788-A648-0246E4068692}" destId="{702B9E0A-B8EA-4C29-AE22-099B57B2259C}" srcOrd="0" destOrd="0" presId="urn:microsoft.com/office/officeart/2005/8/layout/hierarchy1"/>
    <dgm:cxn modelId="{7F883150-559F-4691-BCD3-C46D987A6115}" type="presOf" srcId="{756DE8EA-74F7-4803-A8C1-86F09487E5AC}" destId="{143D1851-D621-4A88-8D95-E6695B941856}" srcOrd="0" destOrd="0" presId="urn:microsoft.com/office/officeart/2005/8/layout/hierarchy1"/>
    <dgm:cxn modelId="{2FC2A6AB-1E7D-475B-B79F-AD1880DB3C6C}" type="presOf" srcId="{DC2B4B48-6AAB-4B3E-A8BB-0B15D42ADCE9}" destId="{FC35BCA8-7045-499C-BF37-393D53D53DEB}" srcOrd="0" destOrd="0" presId="urn:microsoft.com/office/officeart/2005/8/layout/hierarchy1"/>
    <dgm:cxn modelId="{EF415481-E645-4968-A255-E67B9213A48F}" srcId="{EFF2280F-D172-4B9D-8623-5F9476324465}" destId="{DC2B4B48-6AAB-4B3E-A8BB-0B15D42ADCE9}" srcOrd="1" destOrd="0" parTransId="{092998DD-4A95-4AB7-B749-E74A06495F2F}" sibTransId="{A366EB96-C114-45FB-855A-2D3ABBD44A45}"/>
    <dgm:cxn modelId="{09BFB11D-379C-4D4A-901D-2272EFE41BA1}" type="presOf" srcId="{67F03EA4-CA72-4B54-967A-FB7990962527}" destId="{ADDE7986-791A-4ECC-927C-23FDBC7A6C48}" srcOrd="0" destOrd="0" presId="urn:microsoft.com/office/officeart/2005/8/layout/hierarchy1"/>
    <dgm:cxn modelId="{094DFFD0-EFEB-44B9-A6A4-F0822876543F}" srcId="{1B96F5A4-0531-4A45-9595-DF132EBB8146}" destId="{55C0468C-8DF7-4D16-BDEF-037A288C3EC0}" srcOrd="0" destOrd="0" parTransId="{44BEEFB6-FDA9-4E8E-8A9C-6E199A82EFC5}" sibTransId="{CDCE8089-B14C-440D-98B4-1CFA7B4C1EDE}"/>
    <dgm:cxn modelId="{ACC9B9FF-2387-473E-B7BE-970525D55296}" type="presOf" srcId="{55C0468C-8DF7-4D16-BDEF-037A288C3EC0}" destId="{D9A6A069-6284-4CA0-B59A-D870F29CF224}" srcOrd="0" destOrd="0" presId="urn:microsoft.com/office/officeart/2005/8/layout/hierarchy1"/>
    <dgm:cxn modelId="{552E711B-ABB9-4018-83C4-65D14B8F4D81}" type="presOf" srcId="{A7AD867A-BCD6-49DF-A802-B9EC6927AE36}" destId="{EFFA32CA-D1BD-47BC-A4F2-A2E41B5B3702}" srcOrd="0" destOrd="0" presId="urn:microsoft.com/office/officeart/2005/8/layout/hierarchy1"/>
    <dgm:cxn modelId="{06AFFE7E-98DD-444E-876D-AB68CED23452}" type="presOf" srcId="{2CE1B8E3-6E3F-482D-89E2-31B3088C1B09}" destId="{64B0235F-1323-4A6F-8598-3852B3611FD4}" srcOrd="0" destOrd="0" presId="urn:microsoft.com/office/officeart/2005/8/layout/hierarchy1"/>
    <dgm:cxn modelId="{E1852485-4786-4275-BB35-C051E9231915}" type="presOf" srcId="{1B96F5A4-0531-4A45-9595-DF132EBB8146}" destId="{A7BC75F9-D7B5-471F-A351-3AED803BFFA5}" srcOrd="0" destOrd="0" presId="urn:microsoft.com/office/officeart/2005/8/layout/hierarchy1"/>
    <dgm:cxn modelId="{D05BBBCB-C857-4D66-A793-47EDFFB9099F}" srcId="{1B96F5A4-0531-4A45-9595-DF132EBB8146}" destId="{CF0DB1F5-E776-4D28-BE9C-91664F2E6599}" srcOrd="1" destOrd="0" parTransId="{56CC6272-39C8-4CAF-8670-3F01C588AC52}" sibTransId="{6DA5C902-F8F9-4866-A273-07BCE4FB7845}"/>
    <dgm:cxn modelId="{17749551-C7A3-4031-ADB0-C0E63C016896}" srcId="{EFF2280F-D172-4B9D-8623-5F9476324465}" destId="{1B96F5A4-0531-4A45-9595-DF132EBB8146}" srcOrd="0" destOrd="0" parTransId="{24F5D6BF-EDB3-4788-A648-0246E4068692}" sibTransId="{D88CF0C0-AB98-48B8-8CBE-5FB07FE9C296}"/>
    <dgm:cxn modelId="{AC47AFD1-27D9-482F-ADEE-13CDFB25FF1F}" type="presOf" srcId="{A45A11C3-1F9F-4706-AD82-AED12673A445}" destId="{A316AB52-948B-45BC-8280-BD315A989B90}" srcOrd="0" destOrd="0" presId="urn:microsoft.com/office/officeart/2005/8/layout/hierarchy1"/>
    <dgm:cxn modelId="{D823B2E4-8781-49E5-949A-B27AB3875DCA}" type="presOf" srcId="{092998DD-4A95-4AB7-B749-E74A06495F2F}" destId="{2C899D6B-5E11-450F-83AC-DB6C387157A1}" srcOrd="0" destOrd="0" presId="urn:microsoft.com/office/officeart/2005/8/layout/hierarchy1"/>
    <dgm:cxn modelId="{832BC5E2-9D7F-47A5-804A-6547A42BC606}" srcId="{1B96F5A4-0531-4A45-9595-DF132EBB8146}" destId="{42A7F96B-478B-4CC3-BC31-CD30DC3B2A75}" srcOrd="2" destOrd="0" parTransId="{2CE1B8E3-6E3F-482D-89E2-31B3088C1B09}" sibTransId="{CA022867-F65D-4489-B2D2-CFF9A9E0B8B9}"/>
    <dgm:cxn modelId="{D1516DD7-09C6-43FE-8D30-905C47FE3B6B}" type="presParOf" srcId="{623C9B42-A25E-49F4-B926-C61E2F4A174E}" destId="{E391C373-EFA3-4685-9C26-45D3A6DC9217}" srcOrd="0" destOrd="0" presId="urn:microsoft.com/office/officeart/2005/8/layout/hierarchy1"/>
    <dgm:cxn modelId="{D0379AA0-783E-4835-8127-4AEE4C6A8180}" type="presParOf" srcId="{E391C373-EFA3-4685-9C26-45D3A6DC9217}" destId="{C907B885-DCFA-4A62-8D73-133CFAB751B0}" srcOrd="0" destOrd="0" presId="urn:microsoft.com/office/officeart/2005/8/layout/hierarchy1"/>
    <dgm:cxn modelId="{33FD0C55-BCFB-4A0B-A59F-F2DB8227C77A}" type="presParOf" srcId="{C907B885-DCFA-4A62-8D73-133CFAB751B0}" destId="{A26DF76A-2C34-4AB1-A1E2-CF7B09E26445}" srcOrd="0" destOrd="0" presId="urn:microsoft.com/office/officeart/2005/8/layout/hierarchy1"/>
    <dgm:cxn modelId="{79ECE5F1-3C96-4B11-8AF7-02019AA6939D}" type="presParOf" srcId="{C907B885-DCFA-4A62-8D73-133CFAB751B0}" destId="{9209560C-5563-4EE0-89A8-5A24CE433798}" srcOrd="1" destOrd="0" presId="urn:microsoft.com/office/officeart/2005/8/layout/hierarchy1"/>
    <dgm:cxn modelId="{12A3C2FF-D926-491F-AACC-077CD45BF025}" type="presParOf" srcId="{E391C373-EFA3-4685-9C26-45D3A6DC9217}" destId="{60E39B7A-B5DE-40C3-8727-772D3EB6B336}" srcOrd="1" destOrd="0" presId="urn:microsoft.com/office/officeart/2005/8/layout/hierarchy1"/>
    <dgm:cxn modelId="{482CA49A-DC32-4861-BBE1-80741BF395CC}" type="presParOf" srcId="{60E39B7A-B5DE-40C3-8727-772D3EB6B336}" destId="{702B9E0A-B8EA-4C29-AE22-099B57B2259C}" srcOrd="0" destOrd="0" presId="urn:microsoft.com/office/officeart/2005/8/layout/hierarchy1"/>
    <dgm:cxn modelId="{7FDA45AC-63F5-4ED3-A40C-9EBFB590B68C}" type="presParOf" srcId="{60E39B7A-B5DE-40C3-8727-772D3EB6B336}" destId="{BBEF18CA-390F-4608-BCF3-71A0147DA686}" srcOrd="1" destOrd="0" presId="urn:microsoft.com/office/officeart/2005/8/layout/hierarchy1"/>
    <dgm:cxn modelId="{FC9E88CA-D844-443E-A406-50AE6A74BB17}" type="presParOf" srcId="{BBEF18CA-390F-4608-BCF3-71A0147DA686}" destId="{9296D092-6A10-4851-9AF5-39FE90EE8E83}" srcOrd="0" destOrd="0" presId="urn:microsoft.com/office/officeart/2005/8/layout/hierarchy1"/>
    <dgm:cxn modelId="{E6E5A66B-905A-4646-A807-5F1226D5791F}" type="presParOf" srcId="{9296D092-6A10-4851-9AF5-39FE90EE8E83}" destId="{1813D8C0-D4B0-4106-AC8D-456E0BCAD151}" srcOrd="0" destOrd="0" presId="urn:microsoft.com/office/officeart/2005/8/layout/hierarchy1"/>
    <dgm:cxn modelId="{3E2AE419-E113-4DF3-A917-369592B2E435}" type="presParOf" srcId="{9296D092-6A10-4851-9AF5-39FE90EE8E83}" destId="{A7BC75F9-D7B5-471F-A351-3AED803BFFA5}" srcOrd="1" destOrd="0" presId="urn:microsoft.com/office/officeart/2005/8/layout/hierarchy1"/>
    <dgm:cxn modelId="{DBCD8670-E53D-4AC8-9C59-43E905D9F17C}" type="presParOf" srcId="{BBEF18CA-390F-4608-BCF3-71A0147DA686}" destId="{C02FE3F8-C7AE-4F51-9A77-E189CF4E12E5}" srcOrd="1" destOrd="0" presId="urn:microsoft.com/office/officeart/2005/8/layout/hierarchy1"/>
    <dgm:cxn modelId="{23F30883-E7B3-4FDB-9E3E-A6EC73CC3EA9}" type="presParOf" srcId="{C02FE3F8-C7AE-4F51-9A77-E189CF4E12E5}" destId="{0FC14669-E6A9-4225-AA27-08BC533B85A0}" srcOrd="0" destOrd="0" presId="urn:microsoft.com/office/officeart/2005/8/layout/hierarchy1"/>
    <dgm:cxn modelId="{A0DBA098-0D03-42B6-9FA5-20A7F2029B5B}" type="presParOf" srcId="{C02FE3F8-C7AE-4F51-9A77-E189CF4E12E5}" destId="{540FD942-D840-4C81-814F-C9E17A264DC0}" srcOrd="1" destOrd="0" presId="urn:microsoft.com/office/officeart/2005/8/layout/hierarchy1"/>
    <dgm:cxn modelId="{3F2B13CD-C137-40E9-8CA5-63850C50E903}" type="presParOf" srcId="{540FD942-D840-4C81-814F-C9E17A264DC0}" destId="{0C1341D9-3DE6-4745-B27D-3DC74B004F5A}" srcOrd="0" destOrd="0" presId="urn:microsoft.com/office/officeart/2005/8/layout/hierarchy1"/>
    <dgm:cxn modelId="{698F73C6-0BFD-437B-8B0A-EFE3439503F5}" type="presParOf" srcId="{0C1341D9-3DE6-4745-B27D-3DC74B004F5A}" destId="{C77BD41F-86A9-49E7-8CB5-C9AE4FB2EF01}" srcOrd="0" destOrd="0" presId="urn:microsoft.com/office/officeart/2005/8/layout/hierarchy1"/>
    <dgm:cxn modelId="{E5A366B0-BAED-45FE-8278-16E9C9A9356F}" type="presParOf" srcId="{0C1341D9-3DE6-4745-B27D-3DC74B004F5A}" destId="{D9A6A069-6284-4CA0-B59A-D870F29CF224}" srcOrd="1" destOrd="0" presId="urn:microsoft.com/office/officeart/2005/8/layout/hierarchy1"/>
    <dgm:cxn modelId="{023683D1-45C6-4F04-936E-322072C4816E}" type="presParOf" srcId="{540FD942-D840-4C81-814F-C9E17A264DC0}" destId="{FBAD5AB0-B662-4B6F-887B-DF8EC0023D87}" srcOrd="1" destOrd="0" presId="urn:microsoft.com/office/officeart/2005/8/layout/hierarchy1"/>
    <dgm:cxn modelId="{EE89596B-AADE-43E5-9704-72A09027AF6B}" type="presParOf" srcId="{FBAD5AB0-B662-4B6F-887B-DF8EC0023D87}" destId="{2F7ED396-AE18-44F0-A1F6-23F72AAB106D}" srcOrd="0" destOrd="0" presId="urn:microsoft.com/office/officeart/2005/8/layout/hierarchy1"/>
    <dgm:cxn modelId="{367A8D4E-96B0-44C2-A915-941A1C6AE42A}" type="presParOf" srcId="{FBAD5AB0-B662-4B6F-887B-DF8EC0023D87}" destId="{A116358D-71A1-4351-8611-B78F41261DA5}" srcOrd="1" destOrd="0" presId="urn:microsoft.com/office/officeart/2005/8/layout/hierarchy1"/>
    <dgm:cxn modelId="{C4095FC9-2C9D-44E1-8274-2D9917DF54B3}" type="presParOf" srcId="{A116358D-71A1-4351-8611-B78F41261DA5}" destId="{F6F00A73-19DB-476B-95AB-983C732CA664}" srcOrd="0" destOrd="0" presId="urn:microsoft.com/office/officeart/2005/8/layout/hierarchy1"/>
    <dgm:cxn modelId="{70E6CE95-8CF7-4753-89CA-FA2973BC3704}" type="presParOf" srcId="{F6F00A73-19DB-476B-95AB-983C732CA664}" destId="{596AD6FF-CD43-4EC7-AB5D-2D393DA79FF1}" srcOrd="0" destOrd="0" presId="urn:microsoft.com/office/officeart/2005/8/layout/hierarchy1"/>
    <dgm:cxn modelId="{4AEF0581-9B42-4D50-AD50-1D3AC1A648C9}" type="presParOf" srcId="{F6F00A73-19DB-476B-95AB-983C732CA664}" destId="{D3538C96-64F4-41C9-99FD-3A78628B40D7}" srcOrd="1" destOrd="0" presId="urn:microsoft.com/office/officeart/2005/8/layout/hierarchy1"/>
    <dgm:cxn modelId="{1B0C4F9B-F089-4675-B4BD-48027E773349}" type="presParOf" srcId="{A116358D-71A1-4351-8611-B78F41261DA5}" destId="{922304E3-A123-4C27-AAAC-94277A4CE0E9}" srcOrd="1" destOrd="0" presId="urn:microsoft.com/office/officeart/2005/8/layout/hierarchy1"/>
    <dgm:cxn modelId="{D277D085-B287-479E-B54F-9BD404D553B2}" type="presParOf" srcId="{FBAD5AB0-B662-4B6F-887B-DF8EC0023D87}" destId="{EFFA32CA-D1BD-47BC-A4F2-A2E41B5B3702}" srcOrd="2" destOrd="0" presId="urn:microsoft.com/office/officeart/2005/8/layout/hierarchy1"/>
    <dgm:cxn modelId="{496B4C98-1BE9-4D0E-AAE6-C69273CF2A37}" type="presParOf" srcId="{FBAD5AB0-B662-4B6F-887B-DF8EC0023D87}" destId="{CCE72E19-DBA2-4254-9FAD-31A1F228BC34}" srcOrd="3" destOrd="0" presId="urn:microsoft.com/office/officeart/2005/8/layout/hierarchy1"/>
    <dgm:cxn modelId="{1CE92362-3949-4BDD-9BDE-7470645B0652}" type="presParOf" srcId="{CCE72E19-DBA2-4254-9FAD-31A1F228BC34}" destId="{34365A54-1C23-4565-96C9-38E943A8084B}" srcOrd="0" destOrd="0" presId="urn:microsoft.com/office/officeart/2005/8/layout/hierarchy1"/>
    <dgm:cxn modelId="{E4C629AA-1B88-4D3F-BDC1-02A181F1A7E8}" type="presParOf" srcId="{34365A54-1C23-4565-96C9-38E943A8084B}" destId="{FDC646D8-69C0-4DE5-A8D9-AC9080F61BCE}" srcOrd="0" destOrd="0" presId="urn:microsoft.com/office/officeart/2005/8/layout/hierarchy1"/>
    <dgm:cxn modelId="{1FAA95BC-4663-4918-88DF-E65B4EAD667D}" type="presParOf" srcId="{34365A54-1C23-4565-96C9-38E943A8084B}" destId="{ADDE7986-791A-4ECC-927C-23FDBC7A6C48}" srcOrd="1" destOrd="0" presId="urn:microsoft.com/office/officeart/2005/8/layout/hierarchy1"/>
    <dgm:cxn modelId="{7A281CCA-4D51-4354-BF2F-4ADD36DB4F01}" type="presParOf" srcId="{CCE72E19-DBA2-4254-9FAD-31A1F228BC34}" destId="{719321FF-9FCB-4042-8E27-D30115FF6FD9}" srcOrd="1" destOrd="0" presId="urn:microsoft.com/office/officeart/2005/8/layout/hierarchy1"/>
    <dgm:cxn modelId="{9F6A1FDE-9EB6-45D3-9F46-C2D5BDBD40D9}" type="presParOf" srcId="{C02FE3F8-C7AE-4F51-9A77-E189CF4E12E5}" destId="{E131D35A-6A5C-4C20-9861-0BE7DFF7703F}" srcOrd="2" destOrd="0" presId="urn:microsoft.com/office/officeart/2005/8/layout/hierarchy1"/>
    <dgm:cxn modelId="{FE7C663E-4FF3-4FD6-8997-99D78678BE3D}" type="presParOf" srcId="{C02FE3F8-C7AE-4F51-9A77-E189CF4E12E5}" destId="{5E1ED908-AA60-42FE-B168-5B36DB178ECD}" srcOrd="3" destOrd="0" presId="urn:microsoft.com/office/officeart/2005/8/layout/hierarchy1"/>
    <dgm:cxn modelId="{F7C845BF-C661-4CA8-9FB7-2E170A38F04A}" type="presParOf" srcId="{5E1ED908-AA60-42FE-B168-5B36DB178ECD}" destId="{9A8A8FD8-4F2F-43A0-A263-5699C6036C1D}" srcOrd="0" destOrd="0" presId="urn:microsoft.com/office/officeart/2005/8/layout/hierarchy1"/>
    <dgm:cxn modelId="{5D7EDA25-6C9D-4C99-9020-CD4687C1402B}" type="presParOf" srcId="{9A8A8FD8-4F2F-43A0-A263-5699C6036C1D}" destId="{FEEE0B5B-7E92-4455-9696-1603462E4FAE}" srcOrd="0" destOrd="0" presId="urn:microsoft.com/office/officeart/2005/8/layout/hierarchy1"/>
    <dgm:cxn modelId="{E638D6CE-2C91-4B84-AC36-C55F696B99C7}" type="presParOf" srcId="{9A8A8FD8-4F2F-43A0-A263-5699C6036C1D}" destId="{25390BAF-BE38-4644-9EF3-E41B4345751F}" srcOrd="1" destOrd="0" presId="urn:microsoft.com/office/officeart/2005/8/layout/hierarchy1"/>
    <dgm:cxn modelId="{CE9ECE70-240A-4298-B6F1-D93EB38D36A0}" type="presParOf" srcId="{5E1ED908-AA60-42FE-B168-5B36DB178ECD}" destId="{84FFF3F5-64D9-4FF7-9B4C-B7A3076C64DC}" srcOrd="1" destOrd="0" presId="urn:microsoft.com/office/officeart/2005/8/layout/hierarchy1"/>
    <dgm:cxn modelId="{8E860743-846A-4390-B8E9-4AF29B14419F}" type="presParOf" srcId="{C02FE3F8-C7AE-4F51-9A77-E189CF4E12E5}" destId="{64B0235F-1323-4A6F-8598-3852B3611FD4}" srcOrd="4" destOrd="0" presId="urn:microsoft.com/office/officeart/2005/8/layout/hierarchy1"/>
    <dgm:cxn modelId="{8B7D4C23-3E23-443A-9BB3-3E067BDD6B35}" type="presParOf" srcId="{C02FE3F8-C7AE-4F51-9A77-E189CF4E12E5}" destId="{447FA720-E22F-486A-90E0-002CC362E8F2}" srcOrd="5" destOrd="0" presId="urn:microsoft.com/office/officeart/2005/8/layout/hierarchy1"/>
    <dgm:cxn modelId="{8E9898D6-70B3-40DD-96C3-205712590087}" type="presParOf" srcId="{447FA720-E22F-486A-90E0-002CC362E8F2}" destId="{78F14E1C-A425-4823-816B-65C729F04C01}" srcOrd="0" destOrd="0" presId="urn:microsoft.com/office/officeart/2005/8/layout/hierarchy1"/>
    <dgm:cxn modelId="{33561C3C-A8C3-4139-913B-89F0DB176694}" type="presParOf" srcId="{78F14E1C-A425-4823-816B-65C729F04C01}" destId="{CF053739-EB5B-4F2F-9C1F-4A1E2DEA9BA6}" srcOrd="0" destOrd="0" presId="urn:microsoft.com/office/officeart/2005/8/layout/hierarchy1"/>
    <dgm:cxn modelId="{512F364E-AF17-49C0-A758-711E94E4867E}" type="presParOf" srcId="{78F14E1C-A425-4823-816B-65C729F04C01}" destId="{852F01B3-7B05-4626-B786-854135ECFF31}" srcOrd="1" destOrd="0" presId="urn:microsoft.com/office/officeart/2005/8/layout/hierarchy1"/>
    <dgm:cxn modelId="{76F8746A-BB7E-4763-A07B-3B69CEECB992}" type="presParOf" srcId="{447FA720-E22F-486A-90E0-002CC362E8F2}" destId="{E876AFB1-111B-4DFE-B9A4-D9500A3F5EAD}" srcOrd="1" destOrd="0" presId="urn:microsoft.com/office/officeart/2005/8/layout/hierarchy1"/>
    <dgm:cxn modelId="{12A0EB05-1924-43DB-AA02-111F3743EC93}" type="presParOf" srcId="{60E39B7A-B5DE-40C3-8727-772D3EB6B336}" destId="{2C899D6B-5E11-450F-83AC-DB6C387157A1}" srcOrd="2" destOrd="0" presId="urn:microsoft.com/office/officeart/2005/8/layout/hierarchy1"/>
    <dgm:cxn modelId="{A8777ACB-FDBE-4430-BEA8-B32394C519D8}" type="presParOf" srcId="{60E39B7A-B5DE-40C3-8727-772D3EB6B336}" destId="{29CECBE7-B077-4A43-B2EB-1FADB743B8FF}" srcOrd="3" destOrd="0" presId="urn:microsoft.com/office/officeart/2005/8/layout/hierarchy1"/>
    <dgm:cxn modelId="{30FF6BC3-6C13-47B6-AC13-2A0C9A14BFD5}" type="presParOf" srcId="{29CECBE7-B077-4A43-B2EB-1FADB743B8FF}" destId="{14D327AD-6F0E-4809-A50C-6DA076B00026}" srcOrd="0" destOrd="0" presId="urn:microsoft.com/office/officeart/2005/8/layout/hierarchy1"/>
    <dgm:cxn modelId="{676D6E70-B7EA-4109-8046-0FBCAAEC8D46}" type="presParOf" srcId="{14D327AD-6F0E-4809-A50C-6DA076B00026}" destId="{D4E97292-91CF-4CAD-8FF0-BA7D21C08AE9}" srcOrd="0" destOrd="0" presId="urn:microsoft.com/office/officeart/2005/8/layout/hierarchy1"/>
    <dgm:cxn modelId="{37821AD8-E13D-4B4C-AAA3-570790093D6F}" type="presParOf" srcId="{14D327AD-6F0E-4809-A50C-6DA076B00026}" destId="{FC35BCA8-7045-499C-BF37-393D53D53DEB}" srcOrd="1" destOrd="0" presId="urn:microsoft.com/office/officeart/2005/8/layout/hierarchy1"/>
    <dgm:cxn modelId="{8595E3AD-8035-4547-A00D-40B695E780E6}" type="presParOf" srcId="{29CECBE7-B077-4A43-B2EB-1FADB743B8FF}" destId="{D51E393F-D10A-4EE0-B736-257910FC14C8}" srcOrd="1" destOrd="0" presId="urn:microsoft.com/office/officeart/2005/8/layout/hierarchy1"/>
    <dgm:cxn modelId="{7276EA9B-8466-4881-A780-B25A16234F2F}" type="presParOf" srcId="{D51E393F-D10A-4EE0-B736-257910FC14C8}" destId="{A316AB52-948B-45BC-8280-BD315A989B90}" srcOrd="0" destOrd="0" presId="urn:microsoft.com/office/officeart/2005/8/layout/hierarchy1"/>
    <dgm:cxn modelId="{2C109111-80E6-4E49-BE2F-DA16ECA5C20A}" type="presParOf" srcId="{D51E393F-D10A-4EE0-B736-257910FC14C8}" destId="{CA39E28C-811D-4F94-AC2D-06BE7994800F}" srcOrd="1" destOrd="0" presId="urn:microsoft.com/office/officeart/2005/8/layout/hierarchy1"/>
    <dgm:cxn modelId="{B120A0B0-721C-4DD1-BB8E-1533CB476369}" type="presParOf" srcId="{CA39E28C-811D-4F94-AC2D-06BE7994800F}" destId="{3F7931FD-A3EA-43C8-8902-7A563FFCD5AD}" srcOrd="0" destOrd="0" presId="urn:microsoft.com/office/officeart/2005/8/layout/hierarchy1"/>
    <dgm:cxn modelId="{568B1E38-962F-4093-B8FC-FD4668DDFEDD}" type="presParOf" srcId="{3F7931FD-A3EA-43C8-8902-7A563FFCD5AD}" destId="{138268CC-9E96-4887-89CB-D4A521654B1B}" srcOrd="0" destOrd="0" presId="urn:microsoft.com/office/officeart/2005/8/layout/hierarchy1"/>
    <dgm:cxn modelId="{F522E417-C6C7-47D8-A409-DF35FF83C34C}" type="presParOf" srcId="{3F7931FD-A3EA-43C8-8902-7A563FFCD5AD}" destId="{448F411F-4A91-4495-9DD7-D425626A7532}" srcOrd="1" destOrd="0" presId="urn:microsoft.com/office/officeart/2005/8/layout/hierarchy1"/>
    <dgm:cxn modelId="{5DAB93F3-9D8B-48A1-A21A-A83A0C44C80C}" type="presParOf" srcId="{CA39E28C-811D-4F94-AC2D-06BE7994800F}" destId="{40F8C42D-DF7F-42B8-8FCF-5821288D3CA3}" srcOrd="1" destOrd="0" presId="urn:microsoft.com/office/officeart/2005/8/layout/hierarchy1"/>
    <dgm:cxn modelId="{645B8CDB-83AC-448C-A63B-D52B2CBB63EC}" type="presParOf" srcId="{D51E393F-D10A-4EE0-B736-257910FC14C8}" destId="{965FF06C-475D-4798-9C5F-2EA7CD0C7640}" srcOrd="2" destOrd="0" presId="urn:microsoft.com/office/officeart/2005/8/layout/hierarchy1"/>
    <dgm:cxn modelId="{F9B018EC-46E2-4977-9D4C-4554BC181A0A}" type="presParOf" srcId="{D51E393F-D10A-4EE0-B736-257910FC14C8}" destId="{A067931D-0DB4-4D29-817C-B38116FE4BFF}" srcOrd="3" destOrd="0" presId="urn:microsoft.com/office/officeart/2005/8/layout/hierarchy1"/>
    <dgm:cxn modelId="{32CCFAED-B1EC-42D2-AA1B-DE59E16871B6}" type="presParOf" srcId="{A067931D-0DB4-4D29-817C-B38116FE4BFF}" destId="{9D02737B-C5EC-425F-8D78-86FF0C0CFC50}" srcOrd="0" destOrd="0" presId="urn:microsoft.com/office/officeart/2005/8/layout/hierarchy1"/>
    <dgm:cxn modelId="{92BDE077-CBAB-4E81-B22C-00414D94A3F5}" type="presParOf" srcId="{9D02737B-C5EC-425F-8D78-86FF0C0CFC50}" destId="{51A99982-06FD-46AB-9DD1-39098015602F}" srcOrd="0" destOrd="0" presId="urn:microsoft.com/office/officeart/2005/8/layout/hierarchy1"/>
    <dgm:cxn modelId="{01237A84-EE69-4A4E-9517-12FCDD6681FB}" type="presParOf" srcId="{9D02737B-C5EC-425F-8D78-86FF0C0CFC50}" destId="{143D1851-D621-4A88-8D95-E6695B941856}" srcOrd="1" destOrd="0" presId="urn:microsoft.com/office/officeart/2005/8/layout/hierarchy1"/>
    <dgm:cxn modelId="{41CBA63B-DD1D-4BC9-98AD-DB45A7C539E4}" type="presParOf" srcId="{A067931D-0DB4-4D29-817C-B38116FE4BFF}" destId="{24CE30AA-29C8-457F-A30A-58E90F0B5C85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5FF06C-475D-4798-9C5F-2EA7CD0C7640}">
      <dsp:nvSpPr>
        <dsp:cNvPr id="0" name=""/>
        <dsp:cNvSpPr/>
      </dsp:nvSpPr>
      <dsp:spPr>
        <a:xfrm>
          <a:off x="6689782" y="2490353"/>
          <a:ext cx="758362" cy="360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950"/>
              </a:lnTo>
              <a:lnTo>
                <a:pt x="758362" y="245950"/>
              </a:lnTo>
              <a:lnTo>
                <a:pt x="758362" y="3609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6AB52-948B-45BC-8280-BD315A989B90}">
      <dsp:nvSpPr>
        <dsp:cNvPr id="0" name=""/>
        <dsp:cNvSpPr/>
      </dsp:nvSpPr>
      <dsp:spPr>
        <a:xfrm>
          <a:off x="5931419" y="2490353"/>
          <a:ext cx="758362" cy="360911"/>
        </a:xfrm>
        <a:custGeom>
          <a:avLst/>
          <a:gdLst/>
          <a:ahLst/>
          <a:cxnLst/>
          <a:rect l="0" t="0" r="0" b="0"/>
          <a:pathLst>
            <a:path>
              <a:moveTo>
                <a:pt x="758362" y="0"/>
              </a:moveTo>
              <a:lnTo>
                <a:pt x="758362" y="245950"/>
              </a:lnTo>
              <a:lnTo>
                <a:pt x="0" y="245950"/>
              </a:lnTo>
              <a:lnTo>
                <a:pt x="0" y="3609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99D6B-5E11-450F-83AC-DB6C387157A1}">
      <dsp:nvSpPr>
        <dsp:cNvPr id="0" name=""/>
        <dsp:cNvSpPr/>
      </dsp:nvSpPr>
      <dsp:spPr>
        <a:xfrm>
          <a:off x="4793876" y="1341434"/>
          <a:ext cx="1895905" cy="360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950"/>
              </a:lnTo>
              <a:lnTo>
                <a:pt x="1895905" y="245950"/>
              </a:lnTo>
              <a:lnTo>
                <a:pt x="1895905" y="3609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0235F-1323-4A6F-8598-3852B3611FD4}">
      <dsp:nvSpPr>
        <dsp:cNvPr id="0" name=""/>
        <dsp:cNvSpPr/>
      </dsp:nvSpPr>
      <dsp:spPr>
        <a:xfrm>
          <a:off x="2897970" y="2490353"/>
          <a:ext cx="1516724" cy="360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950"/>
              </a:lnTo>
              <a:lnTo>
                <a:pt x="1516724" y="245950"/>
              </a:lnTo>
              <a:lnTo>
                <a:pt x="1516724" y="3609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1D35A-6A5C-4C20-9861-0BE7DFF7703F}">
      <dsp:nvSpPr>
        <dsp:cNvPr id="0" name=""/>
        <dsp:cNvSpPr/>
      </dsp:nvSpPr>
      <dsp:spPr>
        <a:xfrm>
          <a:off x="2852250" y="2490353"/>
          <a:ext cx="91440" cy="3944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4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A32CA-D1BD-47BC-A4F2-A2E41B5B3702}">
      <dsp:nvSpPr>
        <dsp:cNvPr id="0" name=""/>
        <dsp:cNvSpPr/>
      </dsp:nvSpPr>
      <dsp:spPr>
        <a:xfrm>
          <a:off x="1350767" y="3694921"/>
          <a:ext cx="814019" cy="305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01"/>
              </a:lnTo>
              <a:lnTo>
                <a:pt x="814019" y="190301"/>
              </a:lnTo>
              <a:lnTo>
                <a:pt x="814019" y="3052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ED396-AE18-44F0-A1F6-23F72AAB106D}">
      <dsp:nvSpPr>
        <dsp:cNvPr id="0" name=""/>
        <dsp:cNvSpPr/>
      </dsp:nvSpPr>
      <dsp:spPr>
        <a:xfrm>
          <a:off x="622883" y="3694921"/>
          <a:ext cx="727884" cy="305262"/>
        </a:xfrm>
        <a:custGeom>
          <a:avLst/>
          <a:gdLst/>
          <a:ahLst/>
          <a:cxnLst/>
          <a:rect l="0" t="0" r="0" b="0"/>
          <a:pathLst>
            <a:path>
              <a:moveTo>
                <a:pt x="727884" y="0"/>
              </a:moveTo>
              <a:lnTo>
                <a:pt x="727884" y="190301"/>
              </a:lnTo>
              <a:lnTo>
                <a:pt x="0" y="190301"/>
              </a:lnTo>
              <a:lnTo>
                <a:pt x="0" y="3052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14669-E6A9-4225-AA27-08BC533B85A0}">
      <dsp:nvSpPr>
        <dsp:cNvPr id="0" name=""/>
        <dsp:cNvSpPr/>
      </dsp:nvSpPr>
      <dsp:spPr>
        <a:xfrm>
          <a:off x="1350767" y="2490353"/>
          <a:ext cx="1547202" cy="416560"/>
        </a:xfrm>
        <a:custGeom>
          <a:avLst/>
          <a:gdLst/>
          <a:ahLst/>
          <a:cxnLst/>
          <a:rect l="0" t="0" r="0" b="0"/>
          <a:pathLst>
            <a:path>
              <a:moveTo>
                <a:pt x="1547202" y="0"/>
              </a:moveTo>
              <a:lnTo>
                <a:pt x="1547202" y="301599"/>
              </a:lnTo>
              <a:lnTo>
                <a:pt x="0" y="301599"/>
              </a:lnTo>
              <a:lnTo>
                <a:pt x="0" y="4165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B9E0A-B8EA-4C29-AE22-099B57B2259C}">
      <dsp:nvSpPr>
        <dsp:cNvPr id="0" name=""/>
        <dsp:cNvSpPr/>
      </dsp:nvSpPr>
      <dsp:spPr>
        <a:xfrm>
          <a:off x="2897970" y="1341434"/>
          <a:ext cx="1895905" cy="360911"/>
        </a:xfrm>
        <a:custGeom>
          <a:avLst/>
          <a:gdLst/>
          <a:ahLst/>
          <a:cxnLst/>
          <a:rect l="0" t="0" r="0" b="0"/>
          <a:pathLst>
            <a:path>
              <a:moveTo>
                <a:pt x="1895905" y="0"/>
              </a:moveTo>
              <a:lnTo>
                <a:pt x="1895905" y="245950"/>
              </a:lnTo>
              <a:lnTo>
                <a:pt x="0" y="245950"/>
              </a:lnTo>
              <a:lnTo>
                <a:pt x="0" y="3609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DF76A-2C34-4AB1-A1E2-CF7B09E26445}">
      <dsp:nvSpPr>
        <dsp:cNvPr id="0" name=""/>
        <dsp:cNvSpPr/>
      </dsp:nvSpPr>
      <dsp:spPr>
        <a:xfrm>
          <a:off x="3350767" y="553426"/>
          <a:ext cx="2886216" cy="788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9560C-5563-4EE0-89A8-5A24CE433798}">
      <dsp:nvSpPr>
        <dsp:cNvPr id="0" name=""/>
        <dsp:cNvSpPr/>
      </dsp:nvSpPr>
      <dsp:spPr>
        <a:xfrm>
          <a:off x="3488651" y="684416"/>
          <a:ext cx="2886216" cy="788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/>
            <a:t>探討花蓮土石流引響範圍架構圖</a:t>
          </a:r>
        </a:p>
      </dsp:txBody>
      <dsp:txXfrm>
        <a:off x="3488651" y="684416"/>
        <a:ext cx="2886216" cy="788007"/>
      </dsp:txXfrm>
    </dsp:sp>
    <dsp:sp modelId="{1813D8C0-D4B0-4106-AC8D-456E0BCAD151}">
      <dsp:nvSpPr>
        <dsp:cNvPr id="0" name=""/>
        <dsp:cNvSpPr/>
      </dsp:nvSpPr>
      <dsp:spPr>
        <a:xfrm>
          <a:off x="2277492" y="1702345"/>
          <a:ext cx="1240956" cy="788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C75F9-D7B5-471F-A351-3AED803BFFA5}">
      <dsp:nvSpPr>
        <dsp:cNvPr id="0" name=""/>
        <dsp:cNvSpPr/>
      </dsp:nvSpPr>
      <dsp:spPr>
        <a:xfrm>
          <a:off x="2415376" y="1833335"/>
          <a:ext cx="1240956" cy="788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/>
            <a:t>研究方法</a:t>
          </a:r>
        </a:p>
      </dsp:txBody>
      <dsp:txXfrm>
        <a:off x="2415376" y="1833335"/>
        <a:ext cx="1240956" cy="788007"/>
      </dsp:txXfrm>
    </dsp:sp>
    <dsp:sp modelId="{C77BD41F-86A9-49E7-8CB5-C9AE4FB2EF01}">
      <dsp:nvSpPr>
        <dsp:cNvPr id="0" name=""/>
        <dsp:cNvSpPr/>
      </dsp:nvSpPr>
      <dsp:spPr>
        <a:xfrm>
          <a:off x="730289" y="2906913"/>
          <a:ext cx="1240956" cy="788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6A069-6284-4CA0-B59A-D870F29CF224}">
      <dsp:nvSpPr>
        <dsp:cNvPr id="0" name=""/>
        <dsp:cNvSpPr/>
      </dsp:nvSpPr>
      <dsp:spPr>
        <a:xfrm>
          <a:off x="868173" y="3037903"/>
          <a:ext cx="1240956" cy="788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/>
            <a:t>上網收集資料</a:t>
          </a:r>
        </a:p>
      </dsp:txBody>
      <dsp:txXfrm>
        <a:off x="868173" y="3037903"/>
        <a:ext cx="1240956" cy="788007"/>
      </dsp:txXfrm>
    </dsp:sp>
    <dsp:sp modelId="{596AD6FF-CD43-4EC7-AB5D-2D393DA79FF1}">
      <dsp:nvSpPr>
        <dsp:cNvPr id="0" name=""/>
        <dsp:cNvSpPr/>
      </dsp:nvSpPr>
      <dsp:spPr>
        <a:xfrm>
          <a:off x="2404" y="4000183"/>
          <a:ext cx="1240956" cy="788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38C96-64F4-41C9-99FD-3A78628B40D7}">
      <dsp:nvSpPr>
        <dsp:cNvPr id="0" name=""/>
        <dsp:cNvSpPr/>
      </dsp:nvSpPr>
      <dsp:spPr>
        <a:xfrm>
          <a:off x="140289" y="4131173"/>
          <a:ext cx="1240956" cy="788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/>
            <a:t>何謂土石流</a:t>
          </a:r>
        </a:p>
      </dsp:txBody>
      <dsp:txXfrm>
        <a:off x="140289" y="4131173"/>
        <a:ext cx="1240956" cy="788007"/>
      </dsp:txXfrm>
    </dsp:sp>
    <dsp:sp modelId="{FDC646D8-69C0-4DE5-A8D9-AC9080F61BCE}">
      <dsp:nvSpPr>
        <dsp:cNvPr id="0" name=""/>
        <dsp:cNvSpPr/>
      </dsp:nvSpPr>
      <dsp:spPr>
        <a:xfrm>
          <a:off x="1544308" y="4000183"/>
          <a:ext cx="1240956" cy="788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E7986-791A-4ECC-927C-23FDBC7A6C48}">
      <dsp:nvSpPr>
        <dsp:cNvPr id="0" name=""/>
        <dsp:cNvSpPr/>
      </dsp:nvSpPr>
      <dsp:spPr>
        <a:xfrm>
          <a:off x="1682192" y="4131173"/>
          <a:ext cx="1240956" cy="788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/>
            <a:t>何謂潛勢溪流</a:t>
          </a:r>
        </a:p>
      </dsp:txBody>
      <dsp:txXfrm>
        <a:off x="1682192" y="4131173"/>
        <a:ext cx="1240956" cy="788007"/>
      </dsp:txXfrm>
    </dsp:sp>
    <dsp:sp modelId="{FEEE0B5B-7E92-4455-9696-1603462E4FAE}">
      <dsp:nvSpPr>
        <dsp:cNvPr id="0" name=""/>
        <dsp:cNvSpPr/>
      </dsp:nvSpPr>
      <dsp:spPr>
        <a:xfrm>
          <a:off x="2277492" y="2884841"/>
          <a:ext cx="1240956" cy="788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90BAF-BE38-4644-9EF3-E41B4345751F}">
      <dsp:nvSpPr>
        <dsp:cNvPr id="0" name=""/>
        <dsp:cNvSpPr/>
      </dsp:nvSpPr>
      <dsp:spPr>
        <a:xfrm>
          <a:off x="2415376" y="3015831"/>
          <a:ext cx="1240956" cy="788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/>
            <a:t>運用</a:t>
          </a:r>
          <a:r>
            <a:rPr lang="en-US" altLang="zh-TW" sz="1400" kern="1200"/>
            <a:t>Google Earth</a:t>
          </a:r>
          <a:r>
            <a:rPr lang="zh-TW" altLang="en-US" sz="1400" kern="1200"/>
            <a:t>查看土石流範圍</a:t>
          </a:r>
        </a:p>
      </dsp:txBody>
      <dsp:txXfrm>
        <a:off x="2415376" y="3015831"/>
        <a:ext cx="1240956" cy="788007"/>
      </dsp:txXfrm>
    </dsp:sp>
    <dsp:sp modelId="{CF053739-EB5B-4F2F-9C1F-4A1E2DEA9BA6}">
      <dsp:nvSpPr>
        <dsp:cNvPr id="0" name=""/>
        <dsp:cNvSpPr/>
      </dsp:nvSpPr>
      <dsp:spPr>
        <a:xfrm>
          <a:off x="3794216" y="2851264"/>
          <a:ext cx="1240956" cy="788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F01B3-7B05-4626-B786-854135ECFF31}">
      <dsp:nvSpPr>
        <dsp:cNvPr id="0" name=""/>
        <dsp:cNvSpPr/>
      </dsp:nvSpPr>
      <dsp:spPr>
        <a:xfrm>
          <a:off x="3932100" y="2982254"/>
          <a:ext cx="1240956" cy="788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/>
            <a:t>建立社團</a:t>
          </a:r>
        </a:p>
      </dsp:txBody>
      <dsp:txXfrm>
        <a:off x="3932100" y="2982254"/>
        <a:ext cx="1240956" cy="788007"/>
      </dsp:txXfrm>
    </dsp:sp>
    <dsp:sp modelId="{D4E97292-91CF-4CAD-8FF0-BA7D21C08AE9}">
      <dsp:nvSpPr>
        <dsp:cNvPr id="0" name=""/>
        <dsp:cNvSpPr/>
      </dsp:nvSpPr>
      <dsp:spPr>
        <a:xfrm>
          <a:off x="6069303" y="1702345"/>
          <a:ext cx="1240956" cy="788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5BCA8-7045-499C-BF37-393D53D53DEB}">
      <dsp:nvSpPr>
        <dsp:cNvPr id="0" name=""/>
        <dsp:cNvSpPr/>
      </dsp:nvSpPr>
      <dsp:spPr>
        <a:xfrm>
          <a:off x="6207188" y="1833335"/>
          <a:ext cx="1240956" cy="788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/>
            <a:t>分析</a:t>
          </a:r>
        </a:p>
      </dsp:txBody>
      <dsp:txXfrm>
        <a:off x="6207188" y="1833335"/>
        <a:ext cx="1240956" cy="788007"/>
      </dsp:txXfrm>
    </dsp:sp>
    <dsp:sp modelId="{138268CC-9E96-4887-89CB-D4A521654B1B}">
      <dsp:nvSpPr>
        <dsp:cNvPr id="0" name=""/>
        <dsp:cNvSpPr/>
      </dsp:nvSpPr>
      <dsp:spPr>
        <a:xfrm>
          <a:off x="5310941" y="2851264"/>
          <a:ext cx="1240956" cy="788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F411F-4A91-4495-9DD7-D425626A7532}">
      <dsp:nvSpPr>
        <dsp:cNvPr id="0" name=""/>
        <dsp:cNvSpPr/>
      </dsp:nvSpPr>
      <dsp:spPr>
        <a:xfrm>
          <a:off x="5448825" y="2982254"/>
          <a:ext cx="1240956" cy="788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/>
            <a:t>實際人數與收容所比例</a:t>
          </a:r>
        </a:p>
      </dsp:txBody>
      <dsp:txXfrm>
        <a:off x="5448825" y="2982254"/>
        <a:ext cx="1240956" cy="788007"/>
      </dsp:txXfrm>
    </dsp:sp>
    <dsp:sp modelId="{51A99982-06FD-46AB-9DD1-39098015602F}">
      <dsp:nvSpPr>
        <dsp:cNvPr id="0" name=""/>
        <dsp:cNvSpPr/>
      </dsp:nvSpPr>
      <dsp:spPr>
        <a:xfrm>
          <a:off x="6827666" y="2851264"/>
          <a:ext cx="1240956" cy="788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D1851-D621-4A88-8D95-E6695B941856}">
      <dsp:nvSpPr>
        <dsp:cNvPr id="0" name=""/>
        <dsp:cNvSpPr/>
      </dsp:nvSpPr>
      <dsp:spPr>
        <a:xfrm>
          <a:off x="6965550" y="2982254"/>
          <a:ext cx="1240956" cy="788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/>
            <a:t>逃生路線的合理性</a:t>
          </a:r>
        </a:p>
      </dsp:txBody>
      <dsp:txXfrm>
        <a:off x="6965550" y="2982254"/>
        <a:ext cx="1240956" cy="788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0.00395</cdr:x>
      <cdr:y>0.06887</cdr:y>
    </cdr:from>
    <cdr:to>
      <cdr:x>0.22096</cdr:x>
      <cdr:y>0.11769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32490" y="302282"/>
          <a:ext cx="178595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zh-TW" altLang="en-US" sz="1100" dirty="0" smtClean="0"/>
            <a:t>潛勢溪流流數</a:t>
          </a:r>
          <a:endParaRPr lang="en-US" altLang="zh-TW" sz="1100" dirty="0" smtClean="0"/>
        </a:p>
        <a:p xmlns:a="http://schemas.openxmlformats.org/drawingml/2006/main">
          <a:endParaRPr lang="zh-TW" alt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0.04882</cdr:y>
    </cdr:from>
    <cdr:to>
      <cdr:x>0.2691</cdr:x>
      <cdr:y>0.09765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-142876" y="214314"/>
          <a:ext cx="2214578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zh-TW" altLang="en-US" sz="1100" dirty="0" smtClean="0"/>
            <a:t>潛勢溪流數</a:t>
          </a:r>
          <a:endParaRPr lang="en-US" altLang="zh-TW" sz="1100" dirty="0" smtClean="0"/>
        </a:p>
        <a:p xmlns:a="http://schemas.openxmlformats.org/drawingml/2006/main">
          <a:endParaRPr lang="en-US" altLang="zh-TW" dirty="0"/>
        </a:p>
        <a:p xmlns:a="http://schemas.openxmlformats.org/drawingml/2006/main">
          <a:endParaRPr lang="zh-TW" alt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B7186-635D-402C-90BE-BD8C409F0F43}" type="datetimeFigureOut">
              <a:rPr lang="zh-TW" altLang="en-US" smtClean="0"/>
              <a:pPr/>
              <a:t>2016/10/27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B7F59-5733-4439-B7BD-73EB1398E9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50482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陳昊講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7F59-5733-4439-B7BD-73EB1398E9C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7F59-5733-4439-B7BD-73EB1398E9CC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68207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507-3DA1-4407-9BF5-9A353FC98161}" type="datetimeFigureOut">
              <a:rPr lang="zh-TW" altLang="en-US" smtClean="0"/>
              <a:pPr/>
              <a:t>2016/10/27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E600-C54F-4225-BD06-FF0AB0D1D7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507-3DA1-4407-9BF5-9A353FC98161}" type="datetimeFigureOut">
              <a:rPr lang="zh-TW" altLang="en-US" smtClean="0"/>
              <a:pPr/>
              <a:t>2016/10/27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E600-C54F-4225-BD06-FF0AB0D1D7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507-3DA1-4407-9BF5-9A353FC98161}" type="datetimeFigureOut">
              <a:rPr lang="zh-TW" altLang="en-US" smtClean="0"/>
              <a:pPr/>
              <a:t>2016/10/27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E600-C54F-4225-BD06-FF0AB0D1D7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507-3DA1-4407-9BF5-9A353FC98161}" type="datetimeFigureOut">
              <a:rPr lang="zh-TW" altLang="en-US" smtClean="0"/>
              <a:pPr/>
              <a:t>2016/10/27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E600-C54F-4225-BD06-FF0AB0D1D7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507-3DA1-4407-9BF5-9A353FC98161}" type="datetimeFigureOut">
              <a:rPr lang="zh-TW" altLang="en-US" smtClean="0"/>
              <a:pPr/>
              <a:t>2016/10/27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E600-C54F-4225-BD06-FF0AB0D1D7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507-3DA1-4407-9BF5-9A353FC98161}" type="datetimeFigureOut">
              <a:rPr lang="zh-TW" altLang="en-US" smtClean="0"/>
              <a:pPr/>
              <a:t>2016/10/27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E600-C54F-4225-BD06-FF0AB0D1D7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507-3DA1-4407-9BF5-9A353FC98161}" type="datetimeFigureOut">
              <a:rPr lang="zh-TW" altLang="en-US" smtClean="0"/>
              <a:pPr/>
              <a:t>2016/10/27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E600-C54F-4225-BD06-FF0AB0D1D7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507-3DA1-4407-9BF5-9A353FC98161}" type="datetimeFigureOut">
              <a:rPr lang="zh-TW" altLang="en-US" smtClean="0"/>
              <a:pPr/>
              <a:t>2016/10/27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E600-C54F-4225-BD06-FF0AB0D1D7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507-3DA1-4407-9BF5-9A353FC98161}" type="datetimeFigureOut">
              <a:rPr lang="zh-TW" altLang="en-US" smtClean="0"/>
              <a:pPr/>
              <a:t>2016/10/27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E600-C54F-4225-BD06-FF0AB0D1D7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507-3DA1-4407-9BF5-9A353FC98161}" type="datetimeFigureOut">
              <a:rPr lang="zh-TW" altLang="en-US" smtClean="0"/>
              <a:pPr/>
              <a:t>2016/10/27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E600-C54F-4225-BD06-FF0AB0D1D7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507-3DA1-4407-9BF5-9A353FC98161}" type="datetimeFigureOut">
              <a:rPr lang="zh-TW" altLang="en-US" smtClean="0"/>
              <a:pPr/>
              <a:t>2016/10/27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A0E600-C54F-4225-BD06-FF0AB0D1D74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559507-3DA1-4407-9BF5-9A353FC98161}" type="datetimeFigureOut">
              <a:rPr lang="zh-TW" altLang="en-US" smtClean="0"/>
              <a:pPr/>
              <a:t>2016/10/27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A0E600-C54F-4225-BD06-FF0AB0D1D74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34679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 </a:t>
            </a:r>
            <a:r>
              <a:rPr lang="zh-TW" altLang="en-US" sz="4400" dirty="0" smtClean="0">
                <a:solidFill>
                  <a:srgbClr val="FFFF00"/>
                </a:solidFill>
              </a:rPr>
              <a:t>土石危機</a:t>
            </a:r>
            <a:r>
              <a:rPr lang="en-US" altLang="zh-TW" sz="4400" dirty="0" smtClean="0">
                <a:solidFill>
                  <a:srgbClr val="FFFF00"/>
                </a:solidFill>
              </a:rPr>
              <a:t>!</a:t>
            </a:r>
            <a:r>
              <a:rPr lang="zh-TW" altLang="en-US" sz="4400" dirty="0" smtClean="0">
                <a:solidFill>
                  <a:srgbClr val="FFFF00"/>
                </a:solidFill>
              </a:rPr>
              <a:t>探討花蓮土石流影響範圍 </a:t>
            </a:r>
            <a:r>
              <a:rPr lang="en-US" altLang="zh-TW" sz="3200" dirty="0" smtClean="0">
                <a:solidFill>
                  <a:srgbClr val="FFFF00"/>
                </a:solidFill>
              </a:rPr>
              <a:t/>
            </a:r>
            <a:br>
              <a:rPr lang="en-US" altLang="zh-TW" sz="3200" dirty="0" smtClean="0">
                <a:solidFill>
                  <a:srgbClr val="FFFF00"/>
                </a:solidFill>
              </a:rPr>
            </a:br>
            <a:r>
              <a:rPr lang="en-US" altLang="zh-TW" sz="3200" dirty="0" smtClean="0">
                <a:solidFill>
                  <a:srgbClr val="FFFF00"/>
                </a:solidFill>
              </a:rPr>
              <a:t/>
            </a:r>
            <a:br>
              <a:rPr lang="en-US" altLang="zh-TW" sz="3200" dirty="0" smtClean="0">
                <a:solidFill>
                  <a:srgbClr val="FFFF00"/>
                </a:solidFill>
              </a:rPr>
            </a:br>
            <a:r>
              <a:rPr lang="zh-TW" altLang="en-US" sz="3200" dirty="0" smtClean="0">
                <a:solidFill>
                  <a:schemeClr val="tx1"/>
                </a:solidFill>
              </a:rPr>
              <a:t>徐杰睿  </a:t>
            </a:r>
            <a:r>
              <a:rPr lang="en-US" altLang="zh-TW" sz="3200" dirty="0" smtClean="0">
                <a:solidFill>
                  <a:schemeClr val="tx1"/>
                </a:solidFill>
              </a:rPr>
              <a:t>803 </a:t>
            </a:r>
            <a:r>
              <a:rPr lang="zh-TW" altLang="en-US" sz="3200" dirty="0" smtClean="0">
                <a:solidFill>
                  <a:schemeClr val="tx1"/>
                </a:solidFill>
              </a:rPr>
              <a:t>班</a:t>
            </a:r>
            <a:r>
              <a:rPr lang="en-US" altLang="zh-TW" sz="3200" dirty="0" smtClean="0">
                <a:solidFill>
                  <a:schemeClr val="tx1"/>
                </a:solidFill>
              </a:rPr>
              <a:t/>
            </a:r>
            <a:br>
              <a:rPr lang="en-US" altLang="zh-TW" sz="3200" dirty="0" smtClean="0">
                <a:solidFill>
                  <a:schemeClr val="tx1"/>
                </a:solidFill>
              </a:rPr>
            </a:br>
            <a:r>
              <a:rPr lang="zh-TW" altLang="en-US" sz="3200" dirty="0" smtClean="0">
                <a:solidFill>
                  <a:schemeClr val="tx1"/>
                </a:solidFill>
              </a:rPr>
              <a:t> 陳昊  </a:t>
            </a:r>
            <a:r>
              <a:rPr lang="en-US" altLang="zh-TW" sz="3200" dirty="0" smtClean="0">
                <a:solidFill>
                  <a:schemeClr val="tx1"/>
                </a:solidFill>
              </a:rPr>
              <a:t>803 </a:t>
            </a:r>
            <a:r>
              <a:rPr lang="zh-TW" altLang="en-US" sz="3200" dirty="0" smtClean="0">
                <a:solidFill>
                  <a:schemeClr val="tx1"/>
                </a:solidFill>
              </a:rPr>
              <a:t>班</a:t>
            </a:r>
            <a:r>
              <a:rPr lang="en-US" altLang="zh-TW" sz="3200" dirty="0" smtClean="0">
                <a:solidFill>
                  <a:schemeClr val="tx1"/>
                </a:solidFill>
              </a:rPr>
              <a:t/>
            </a:r>
            <a:br>
              <a:rPr lang="en-US" altLang="zh-TW" sz="3200" dirty="0" smtClean="0">
                <a:solidFill>
                  <a:schemeClr val="tx1"/>
                </a:solidFill>
              </a:rPr>
            </a:br>
            <a:r>
              <a:rPr lang="zh-TW" altLang="en-US" sz="3200" dirty="0" smtClean="0">
                <a:solidFill>
                  <a:schemeClr val="tx1"/>
                </a:solidFill>
              </a:rPr>
              <a:t> 王誠雲  </a:t>
            </a:r>
            <a:r>
              <a:rPr lang="en-US" altLang="zh-TW" sz="3200" dirty="0" smtClean="0">
                <a:solidFill>
                  <a:schemeClr val="tx1"/>
                </a:solidFill>
              </a:rPr>
              <a:t>803 </a:t>
            </a:r>
            <a:r>
              <a:rPr lang="zh-TW" altLang="en-US" sz="3200" dirty="0" smtClean="0">
                <a:solidFill>
                  <a:schemeClr val="tx1"/>
                </a:solidFill>
              </a:rPr>
              <a:t>班 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內容版面配置區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58070649"/>
              </p:ext>
            </p:extLst>
          </p:nvPr>
        </p:nvGraphicFramePr>
        <p:xfrm>
          <a:off x="467544" y="1340768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66860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500" dirty="0" smtClean="0">
                <a:solidFill>
                  <a:schemeClr val="tx1"/>
                </a:solidFill>
                <a:latin typeface="+mj-ea"/>
              </a:rPr>
              <a:t>收容所的合理性</a:t>
            </a:r>
            <a:endParaRPr lang="zh-TW" altLang="en-US" sz="45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3" name="橢圓 32"/>
          <p:cNvSpPr/>
          <p:nvPr/>
        </p:nvSpPr>
        <p:spPr>
          <a:xfrm>
            <a:off x="7236296" y="3429000"/>
            <a:ext cx="1584176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土石流影響範圍</a:t>
            </a:r>
            <a:endParaRPr lang="zh-TW" altLang="en-US" dirty="0"/>
          </a:p>
        </p:txBody>
      </p:sp>
      <p:cxnSp>
        <p:nvCxnSpPr>
          <p:cNvPr id="34" name="直線接點 33"/>
          <p:cNvCxnSpPr/>
          <p:nvPr/>
        </p:nvCxnSpPr>
        <p:spPr>
          <a:xfrm flipV="1">
            <a:off x="7192888" y="3429000"/>
            <a:ext cx="1483568" cy="12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7192888" y="3429000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8676456" y="3441843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 flipV="1">
            <a:off x="8820472" y="3429000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7380312" y="29249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長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6680919" y="3441843"/>
            <a:ext cx="461665" cy="17873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dirty="0" smtClean="0"/>
              <a:t>寬</a:t>
            </a:r>
            <a:endParaRPr lang="en-US" altLang="zh-TW" dirty="0" smtClean="0"/>
          </a:p>
        </p:txBody>
      </p:sp>
      <p:sp>
        <p:nvSpPr>
          <p:cNvPr id="40" name="橢圓 39"/>
          <p:cNvSpPr/>
          <p:nvPr/>
        </p:nvSpPr>
        <p:spPr>
          <a:xfrm>
            <a:off x="8820472" y="24928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單箭頭接點 40"/>
          <p:cNvCxnSpPr>
            <a:endCxn id="40" idx="1"/>
          </p:cNvCxnSpPr>
          <p:nvPr/>
        </p:nvCxnSpPr>
        <p:spPr>
          <a:xfrm>
            <a:off x="8460432" y="2276872"/>
            <a:ext cx="381131" cy="237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/>
          <p:cNvSpPr txBox="1"/>
          <p:nvPr/>
        </p:nvSpPr>
        <p:spPr>
          <a:xfrm>
            <a:off x="7668344" y="209220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避難所</a:t>
            </a:r>
            <a:endParaRPr lang="zh-TW" altLang="en-US" dirty="0"/>
          </a:p>
        </p:txBody>
      </p:sp>
      <p:cxnSp>
        <p:nvCxnSpPr>
          <p:cNvPr id="43" name="弧形接點 42"/>
          <p:cNvCxnSpPr/>
          <p:nvPr/>
        </p:nvCxnSpPr>
        <p:spPr>
          <a:xfrm rot="5400000" flipH="1" flipV="1">
            <a:off x="6469360" y="5780112"/>
            <a:ext cx="1080120" cy="266328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6973084" y="2492896"/>
            <a:ext cx="111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/>
              <a:t>長</a:t>
            </a:r>
            <a:r>
              <a:rPr lang="en-US" altLang="zh-TW" dirty="0" smtClean="0"/>
              <a:t>,</a:t>
            </a:r>
            <a:r>
              <a:rPr lang="zh-TW" altLang="en-US" dirty="0" smtClean="0"/>
              <a:t>寬</a:t>
            </a:r>
            <a:r>
              <a:rPr lang="en-US" altLang="zh-TW" dirty="0" smtClean="0"/>
              <a:t>)x2</a:t>
            </a:r>
          </a:p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80" y="2019842"/>
            <a:ext cx="3107863" cy="181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7" name="直線單箭頭接點 56"/>
          <p:cNvCxnSpPr/>
          <p:nvPr/>
        </p:nvCxnSpPr>
        <p:spPr>
          <a:xfrm>
            <a:off x="3275856" y="3933056"/>
            <a:ext cx="987476" cy="7456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文字方塊 57"/>
          <p:cNvSpPr txBox="1"/>
          <p:nvPr/>
        </p:nvSpPr>
        <p:spPr>
          <a:xfrm>
            <a:off x="1835696" y="4797152"/>
            <a:ext cx="460851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將兩項資料結合至</a:t>
            </a:r>
            <a:r>
              <a:rPr lang="en-US" altLang="zh-TW" dirty="0" err="1" smtClean="0"/>
              <a:t>google</a:t>
            </a:r>
            <a:r>
              <a:rPr lang="en-US" altLang="zh-TW" dirty="0" smtClean="0"/>
              <a:t> earth</a:t>
            </a:r>
            <a:r>
              <a:rPr lang="zh-TW" altLang="en-US" dirty="0" smtClean="0"/>
              <a:t>並測量收容所影響範圍距離</a:t>
            </a:r>
            <a:endParaRPr lang="zh-TW" altLang="en-US" dirty="0"/>
          </a:p>
        </p:txBody>
      </p:sp>
      <p:cxnSp>
        <p:nvCxnSpPr>
          <p:cNvPr id="60" name="直線單箭頭接點 59"/>
          <p:cNvCxnSpPr>
            <a:stCxn id="58" idx="2"/>
          </p:cNvCxnSpPr>
          <p:nvPr/>
        </p:nvCxnSpPr>
        <p:spPr>
          <a:xfrm flipH="1">
            <a:off x="4109751" y="5443483"/>
            <a:ext cx="30201" cy="5778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75" name="矩形 7174"/>
          <p:cNvSpPr/>
          <p:nvPr/>
        </p:nvSpPr>
        <p:spPr>
          <a:xfrm>
            <a:off x="3729341" y="6124296"/>
            <a:ext cx="1152128" cy="2160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分析</a:t>
            </a:r>
          </a:p>
        </p:txBody>
      </p:sp>
      <p:cxnSp>
        <p:nvCxnSpPr>
          <p:cNvPr id="7184" name="肘形接點 7183"/>
          <p:cNvCxnSpPr/>
          <p:nvPr/>
        </p:nvCxnSpPr>
        <p:spPr>
          <a:xfrm flipV="1">
            <a:off x="6588224" y="4678725"/>
            <a:ext cx="475202" cy="303093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86" name="矩形 7185"/>
          <p:cNvSpPr/>
          <p:nvPr/>
        </p:nvSpPr>
        <p:spPr>
          <a:xfrm>
            <a:off x="4109751" y="2695128"/>
            <a:ext cx="2088232" cy="828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查詢各鄉鎮市公布避難所</a:t>
            </a:r>
            <a:endParaRPr lang="zh-TW" altLang="en-US" dirty="0"/>
          </a:p>
        </p:txBody>
      </p:sp>
      <p:cxnSp>
        <p:nvCxnSpPr>
          <p:cNvPr id="7189" name="直線單箭頭接點 7188"/>
          <p:cNvCxnSpPr/>
          <p:nvPr/>
        </p:nvCxnSpPr>
        <p:spPr>
          <a:xfrm rot="5400000">
            <a:off x="4536284" y="3964786"/>
            <a:ext cx="1000129" cy="5000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90" name="文字方塊 7189"/>
          <p:cNvSpPr txBox="1"/>
          <p:nvPr/>
        </p:nvSpPr>
        <p:spPr>
          <a:xfrm>
            <a:off x="729180" y="3550654"/>
            <a:ext cx="2968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下載潛勢溪流與影響範圍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6241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/>
      <p:bldP spid="39" grpId="0"/>
      <p:bldP spid="40" grpId="0" animBg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89140"/>
            <a:ext cx="4667096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5483"/>
            <a:ext cx="4320247" cy="293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536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803941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786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4500" dirty="0" smtClean="0"/>
              <a:t/>
            </a:r>
            <a:br>
              <a:rPr lang="en-US" altLang="zh-TW" sz="4500" dirty="0" smtClean="0"/>
            </a:br>
            <a:r>
              <a:rPr lang="zh-TW" altLang="en-US" sz="4500" dirty="0">
                <a:solidFill>
                  <a:schemeClr val="tx1"/>
                </a:solidFill>
              </a:rPr>
              <a:t>收容所合理性圖表</a:t>
            </a:r>
            <a:r>
              <a:rPr lang="en-US" altLang="zh-TW" sz="4500" dirty="0" smtClean="0">
                <a:solidFill>
                  <a:schemeClr val="tx1"/>
                </a:solidFill>
              </a:rPr>
              <a:t/>
            </a:r>
            <a:br>
              <a:rPr lang="en-US" altLang="zh-TW" sz="4500" dirty="0" smtClean="0">
                <a:solidFill>
                  <a:schemeClr val="tx1"/>
                </a:solidFill>
              </a:rPr>
            </a:br>
            <a:endParaRPr lang="zh-TW" altLang="en-US" sz="4500" dirty="0">
              <a:solidFill>
                <a:schemeClr val="tx1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500034" y="1928802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5588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收容所人數與實際人數關係圖</a:t>
            </a:r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4614"/>
            <a:ext cx="7931224" cy="422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內容版面配置區 5"/>
          <p:cNvSpPr txBox="1">
            <a:spLocks/>
          </p:cNvSpPr>
          <p:nvPr/>
        </p:nvSpPr>
        <p:spPr>
          <a:xfrm>
            <a:off x="457200" y="2852936"/>
            <a:ext cx="8229600" cy="34716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zh-TW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162880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zh-TW" altLang="en-US" dirty="0" smtClean="0"/>
              <a:t>利用壽豐鄉各村的</a:t>
            </a:r>
            <a:r>
              <a:rPr lang="zh-TW" altLang="en-US" dirty="0" smtClean="0"/>
              <a:t>收容所人數與人口統計做比對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218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l"/>
            </a:pPr>
            <a:r>
              <a:rPr lang="zh-TW" altLang="en-US" dirty="0" smtClean="0"/>
              <a:t>花蓮</a:t>
            </a:r>
            <a:r>
              <a:rPr lang="zh-TW" altLang="zh-TW" dirty="0" smtClean="0"/>
              <a:t>土石流</a:t>
            </a:r>
            <a:r>
              <a:rPr lang="zh-TW" altLang="en-US" dirty="0" smtClean="0"/>
              <a:t>潛勢溪流影響範圍廣</a:t>
            </a:r>
            <a:r>
              <a:rPr lang="zh-TW" altLang="zh-TW" dirty="0" smtClean="0"/>
              <a:t>大</a:t>
            </a:r>
            <a:r>
              <a:rPr lang="zh-TW" altLang="en-US" dirty="0" smtClean="0"/>
              <a:t>，</a:t>
            </a:r>
            <a:r>
              <a:rPr lang="zh-TW" altLang="zh-TW" dirty="0" smtClean="0"/>
              <a:t>更應制定</a:t>
            </a:r>
            <a:r>
              <a:rPr lang="zh-TW" altLang="en-US" dirty="0" smtClean="0"/>
              <a:t>完善的</a:t>
            </a:r>
            <a:r>
              <a:rPr lang="zh-TW" altLang="zh-TW" dirty="0" smtClean="0"/>
              <a:t>預警設備、避難所。</a:t>
            </a:r>
            <a:endParaRPr lang="en-US" altLang="zh-TW" dirty="0" smtClean="0"/>
          </a:p>
          <a:p>
            <a:pPr marL="514350" indent="-514350">
              <a:buFont typeface="Wingdings" pitchFamily="2" charset="2"/>
              <a:buChar char="l"/>
            </a:pPr>
            <a:r>
              <a:rPr lang="zh-TW" altLang="en-US" dirty="0" smtClean="0"/>
              <a:t>部分</a:t>
            </a:r>
            <a:r>
              <a:rPr lang="zh-TW" altLang="zh-TW" dirty="0" smtClean="0"/>
              <a:t>災民收容所的</a:t>
            </a:r>
            <a:r>
              <a:rPr lang="zh-TW" altLang="en-US" dirty="0" smtClean="0"/>
              <a:t>配</a:t>
            </a:r>
            <a:r>
              <a:rPr lang="zh-TW" altLang="zh-TW" dirty="0" smtClean="0"/>
              <a:t>置</a:t>
            </a:r>
            <a:r>
              <a:rPr lang="zh-TW" altLang="en-US" dirty="0" smtClean="0"/>
              <a:t>及逃生路線</a:t>
            </a:r>
            <a:r>
              <a:rPr lang="zh-TW" altLang="zh-TW" dirty="0" smtClean="0"/>
              <a:t>，</a:t>
            </a:r>
            <a:r>
              <a:rPr lang="zh-TW" altLang="en-US" dirty="0" smtClean="0"/>
              <a:t>位土石流的影響範圍內，是為不安全的避難所， 例如</a:t>
            </a:r>
            <a:r>
              <a:rPr lang="zh-TW" altLang="zh-TW" dirty="0" smtClean="0"/>
              <a:t>銅門村避難所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14350" indent="-514350">
              <a:buFont typeface="Wingdings" pitchFamily="2" charset="2"/>
              <a:buChar char="l"/>
            </a:pPr>
            <a:r>
              <a:rPr lang="zh-TW" altLang="zh-TW" dirty="0" smtClean="0"/>
              <a:t>避難所</a:t>
            </a:r>
            <a:r>
              <a:rPr lang="zh-TW" altLang="en-US" dirty="0" smtClean="0"/>
              <a:t>可</a:t>
            </a:r>
            <a:r>
              <a:rPr lang="zh-TW" altLang="zh-TW" dirty="0" smtClean="0"/>
              <a:t>收容人數</a:t>
            </a:r>
            <a:r>
              <a:rPr lang="zh-TW" altLang="en-US" dirty="0" smtClean="0"/>
              <a:t>與</a:t>
            </a:r>
            <a:r>
              <a:rPr lang="zh-TW" altLang="zh-TW" dirty="0" smtClean="0"/>
              <a:t>實際鄉鎮人數比例懸殊，</a:t>
            </a:r>
            <a:r>
              <a:rPr lang="zh-TW" altLang="en-US" dirty="0" smtClean="0"/>
              <a:t>倘該地區發生大範圍土石流災害時，將無法提供民眾妥適安全的</a:t>
            </a:r>
            <a:r>
              <a:rPr lang="zh-TW" altLang="zh-TW" dirty="0" smtClean="0"/>
              <a:t>避難</a:t>
            </a:r>
            <a:r>
              <a:rPr lang="zh-TW" altLang="en-US" dirty="0" smtClean="0"/>
              <a:t>環境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514350" indent="-514350">
              <a:buFont typeface="Wingdings" pitchFamily="2" charset="2"/>
              <a:buChar char="l"/>
            </a:pPr>
            <a:r>
              <a:rPr lang="zh-TW" altLang="zh-TW" dirty="0" smtClean="0"/>
              <a:t>政府應</a:t>
            </a:r>
            <a:r>
              <a:rPr lang="zh-TW" altLang="en-US" dirty="0" smtClean="0"/>
              <a:t>就</a:t>
            </a:r>
            <a:r>
              <a:rPr lang="zh-TW" altLang="zh-TW" dirty="0" smtClean="0"/>
              <a:t>雨量、颱風路徑等因素</a:t>
            </a:r>
            <a:r>
              <a:rPr lang="zh-TW" altLang="en-US" dirty="0" smtClean="0"/>
              <a:t>進行分析</a:t>
            </a:r>
            <a:r>
              <a:rPr lang="zh-TW" altLang="zh-TW" dirty="0" smtClean="0"/>
              <a:t>，</a:t>
            </a:r>
            <a:r>
              <a:rPr lang="zh-TW" altLang="en-US" dirty="0" smtClean="0"/>
              <a:t>研訂</a:t>
            </a:r>
            <a:r>
              <a:rPr lang="zh-TW" altLang="zh-TW" dirty="0" smtClean="0"/>
              <a:t>更完整的撤村</a:t>
            </a:r>
            <a:r>
              <a:rPr lang="zh-TW" altLang="en-US" dirty="0" smtClean="0"/>
              <a:t>標準及</a:t>
            </a:r>
            <a:r>
              <a:rPr lang="zh-TW" altLang="zh-TW" dirty="0" smtClean="0"/>
              <a:t>計畫，</a:t>
            </a:r>
            <a:r>
              <a:rPr lang="zh-TW" altLang="en-US" dirty="0" smtClean="0"/>
              <a:t>以</a:t>
            </a:r>
            <a:r>
              <a:rPr lang="zh-TW" altLang="zh-TW" dirty="0" smtClean="0"/>
              <a:t>減少民眾疑慮。</a:t>
            </a:r>
            <a:endParaRPr lang="zh-TW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預警</a:t>
            </a:r>
            <a:r>
              <a:rPr lang="zh-TW" altLang="en-US" dirty="0" smtClean="0"/>
              <a:t>制度尚</a:t>
            </a:r>
            <a:r>
              <a:rPr lang="zh-TW" altLang="zh-TW" dirty="0" smtClean="0"/>
              <a:t>有很大的進步空間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居住於土石流潛勢區</a:t>
            </a:r>
            <a:r>
              <a:rPr lang="zh-TW" altLang="zh-TW" dirty="0" smtClean="0"/>
              <a:t>居民</a:t>
            </a:r>
            <a:r>
              <a:rPr lang="zh-TW" altLang="en-US" dirty="0" smtClean="0"/>
              <a:t>，</a:t>
            </a:r>
            <a:r>
              <a:rPr lang="zh-TW" altLang="zh-TW" dirty="0" smtClean="0"/>
              <a:t>必須要做好防範措施</a:t>
            </a:r>
            <a:r>
              <a:rPr lang="zh-TW" altLang="en-US" dirty="0" smtClean="0"/>
              <a:t>。 </a:t>
            </a:r>
            <a:endParaRPr lang="en-US" altLang="zh-TW" dirty="0" smtClean="0"/>
          </a:p>
          <a:p>
            <a:r>
              <a:rPr lang="zh-TW" altLang="zh-TW" dirty="0" smtClean="0"/>
              <a:t>花蓮</a:t>
            </a:r>
            <a:r>
              <a:rPr lang="zh-TW" altLang="en-US" dirty="0" smtClean="0"/>
              <a:t>縣</a:t>
            </a:r>
            <a:r>
              <a:rPr lang="zh-TW" altLang="zh-TW" dirty="0" smtClean="0"/>
              <a:t>各</a:t>
            </a:r>
            <a:r>
              <a:rPr lang="zh-TW" altLang="en-US" dirty="0" smtClean="0"/>
              <a:t>級</a:t>
            </a:r>
            <a:r>
              <a:rPr lang="zh-TW" altLang="zh-TW" dirty="0" smtClean="0"/>
              <a:t>政府單位</a:t>
            </a:r>
            <a:r>
              <a:rPr lang="zh-TW" altLang="en-US" dirty="0" smtClean="0"/>
              <a:t>，需正</a:t>
            </a:r>
            <a:r>
              <a:rPr lang="zh-TW" altLang="zh-TW" dirty="0" smtClean="0"/>
              <a:t>視土石流</a:t>
            </a:r>
            <a:r>
              <a:rPr lang="zh-TW" altLang="en-US" dirty="0" smtClean="0"/>
              <a:t>所造成之嚴重</a:t>
            </a:r>
            <a:r>
              <a:rPr lang="zh-TW" altLang="zh-TW" dirty="0" smtClean="0"/>
              <a:t>災害，</a:t>
            </a:r>
            <a:r>
              <a:rPr lang="zh-TW" altLang="en-US" dirty="0" smtClean="0"/>
              <a:t>並落實各項災害演練， 以降低損害的發生。 </a:t>
            </a:r>
            <a:endParaRPr lang="en-US" altLang="zh-TW" dirty="0" smtClean="0"/>
          </a:p>
          <a:p>
            <a:r>
              <a:rPr lang="zh-TW" altLang="zh-TW" dirty="0" smtClean="0"/>
              <a:t>土石流影響範圍的居民必須提高警覺，聽從發布的指令進行疏散，</a:t>
            </a:r>
            <a:r>
              <a:rPr lang="zh-TW" altLang="en-US" dirty="0" smtClean="0"/>
              <a:t>以</a:t>
            </a:r>
            <a:r>
              <a:rPr lang="zh-TW" altLang="zh-TW" dirty="0" smtClean="0"/>
              <a:t>達到最低的傷亡率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下載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43702" y="3571876"/>
            <a:ext cx="2219325" cy="2057400"/>
          </a:xfrm>
        </p:spPr>
      </p:pic>
      <p:sp>
        <p:nvSpPr>
          <p:cNvPr id="1026" name="AutoShape 2" descr="「謝謝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28" name="AutoShape 4" descr="「謝謝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0" name="AutoShape 6" descr="「the end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2" name="AutoShape 8" descr="「謝謝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285852" y="1142984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7200" dirty="0" smtClean="0">
                <a:latin typeface="Bauhaus 93" pitchFamily="82" charset="0"/>
              </a:rPr>
              <a:t>The end</a:t>
            </a:r>
            <a:endParaRPr lang="zh-TW" altLang="en-US" sz="7200" dirty="0">
              <a:latin typeface="Bauhaus 93" pitchFamily="82" charset="0"/>
            </a:endParaRPr>
          </a:p>
        </p:txBody>
      </p:sp>
      <p:sp>
        <p:nvSpPr>
          <p:cNvPr id="2" name="AutoShape 2" descr="「thank you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4" descr="「thank you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6" descr="「thank you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1" name="圖片 10" descr="下載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119746"/>
            <a:ext cx="4071966" cy="2175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10375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動機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389120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sz="1200" dirty="0" smtClean="0"/>
          </a:p>
          <a:p>
            <a:pPr>
              <a:buNone/>
            </a:pPr>
            <a:endParaRPr lang="en-US" altLang="zh-TW" sz="1200" dirty="0" smtClean="0"/>
          </a:p>
          <a:p>
            <a:pPr>
              <a:buNone/>
            </a:pPr>
            <a:r>
              <a:rPr lang="zh-TW" altLang="en-US" sz="1200" dirty="0" smtClean="0"/>
              <a:t> </a:t>
            </a:r>
            <a:endParaRPr lang="en-US" altLang="zh-TW" sz="1200" dirty="0" smtClean="0"/>
          </a:p>
          <a:p>
            <a:pPr>
              <a:buNone/>
            </a:pPr>
            <a:endParaRPr lang="en-US" altLang="zh-TW" sz="1200" dirty="0" smtClean="0"/>
          </a:p>
        </p:txBody>
      </p:sp>
      <p:pic>
        <p:nvPicPr>
          <p:cNvPr id="1026" name="Picture 2" descr="麥德姆釀災花蓮土石流毀民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71678"/>
            <a:ext cx="3672408" cy="2446407"/>
          </a:xfrm>
          <a:prstGeom prst="rect">
            <a:avLst/>
          </a:prstGeom>
          <a:noFill/>
        </p:spPr>
      </p:pic>
      <p:sp>
        <p:nvSpPr>
          <p:cNvPr id="1030" name="AutoShape 6" descr="「花蓮土石流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2" name="AutoShape 8" descr="「花蓮土石流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4" name="Picture 10" descr="「花蓮土石流」的圖片搜尋結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68960"/>
            <a:ext cx="4000500" cy="2247901"/>
          </a:xfrm>
          <a:prstGeom prst="rect">
            <a:avLst/>
          </a:prstGeom>
          <a:noFill/>
        </p:spPr>
      </p:pic>
      <p:sp>
        <p:nvSpPr>
          <p:cNvPr id="10" name="文字方塊 9"/>
          <p:cNvSpPr txBox="1"/>
          <p:nvPr/>
        </p:nvSpPr>
        <p:spPr>
          <a:xfrm>
            <a:off x="1285852" y="442913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圖片出處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中時電子報</a:t>
            </a:r>
            <a:r>
              <a:rPr lang="zh-TW" altLang="en-US" dirty="0" smtClean="0"/>
              <a:t>                                             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615608" y="5301208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圖片出處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蘋果日報</a:t>
            </a:r>
            <a:endParaRPr lang="zh-TW" altLang="en-US" sz="1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研究目的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探討花蓮土石流居民的影響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5472608" cy="367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153620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797552" cy="924712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研究架構圖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29" name="資料庫圖表 28"/>
          <p:cNvGraphicFramePr/>
          <p:nvPr/>
        </p:nvGraphicFramePr>
        <p:xfrm>
          <a:off x="179512" y="1124744"/>
          <a:ext cx="820891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2799333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研究方法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844824"/>
            <a:ext cx="9217024" cy="447977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上網</a:t>
            </a:r>
            <a:r>
              <a:rPr lang="zh-TW" altLang="en-US" dirty="0"/>
              <a:t>收集資料</a:t>
            </a:r>
            <a:endParaRPr lang="en-US" altLang="zh-TW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71068"/>
            <a:ext cx="6480720" cy="366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7057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en-US" altLang="zh-TW" sz="2600" dirty="0" smtClean="0"/>
              <a:t>(</a:t>
            </a:r>
            <a:r>
              <a:rPr lang="zh-TW" altLang="en-US" sz="2600" dirty="0" smtClean="0">
                <a:solidFill>
                  <a:schemeClr val="tx1"/>
                </a:solidFill>
              </a:rPr>
              <a:t>二</a:t>
            </a:r>
            <a:r>
              <a:rPr lang="en-US" altLang="zh-TW" sz="2600" dirty="0" smtClean="0">
                <a:solidFill>
                  <a:schemeClr val="tx1"/>
                </a:solidFill>
              </a:rPr>
              <a:t>)</a:t>
            </a:r>
            <a:r>
              <a:rPr lang="zh-TW" altLang="en-US" sz="2600" dirty="0" smtClean="0">
                <a:solidFill>
                  <a:schemeClr val="tx1"/>
                </a:solidFill>
              </a:rPr>
              <a:t>運用</a:t>
            </a:r>
            <a:r>
              <a:rPr lang="en-US" altLang="zh-TW" sz="2600" dirty="0" smtClean="0">
                <a:solidFill>
                  <a:schemeClr val="tx1"/>
                </a:solidFill>
              </a:rPr>
              <a:t>Google earth</a:t>
            </a:r>
            <a:r>
              <a:rPr lang="zh-TW" altLang="en-US" sz="2600" dirty="0" smtClean="0">
                <a:solidFill>
                  <a:schemeClr val="tx1"/>
                </a:solidFill>
              </a:rPr>
              <a:t>找到影響範圍</a:t>
            </a:r>
            <a:endParaRPr lang="zh-TW" altLang="en-US" sz="26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14554"/>
            <a:ext cx="4257676" cy="4110046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071678"/>
            <a:ext cx="3929090" cy="264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4" descr="https://scontent-tpe1-1.xx.fbcdn.net/v/t35.0-12/14467030_145124125945385_2143785212_o.png?oh=8cc81ee188163f00f2065727fa28fadd&amp;oe=57F2597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418624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1928794" y="3714752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土石流影響範圍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19801028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2600" dirty="0" smtClean="0">
                <a:solidFill>
                  <a:schemeClr val="tx1"/>
                </a:solidFill>
              </a:rPr>
              <a:t>(</a:t>
            </a:r>
            <a:r>
              <a:rPr lang="zh-TW" altLang="en-US" sz="2600" dirty="0" smtClean="0">
                <a:solidFill>
                  <a:schemeClr val="tx1"/>
                </a:solidFill>
              </a:rPr>
              <a:t>三</a:t>
            </a:r>
            <a:r>
              <a:rPr lang="en-US" altLang="zh-TW" sz="2600" dirty="0" smtClean="0">
                <a:solidFill>
                  <a:schemeClr val="tx1"/>
                </a:solidFill>
              </a:rPr>
              <a:t>)</a:t>
            </a:r>
            <a:r>
              <a:rPr lang="zh-TW" altLang="en-US" sz="2600" dirty="0" smtClean="0">
                <a:solidFill>
                  <a:schemeClr val="tx1"/>
                </a:solidFill>
              </a:rPr>
              <a:t>成立社團</a:t>
            </a:r>
            <a:endParaRPr lang="zh-TW" altLang="en-US" sz="26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5686400" cy="409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0101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1.</a:t>
            </a:r>
            <a:r>
              <a:rPr lang="zh-TW" altLang="en-US" dirty="0" smtClean="0">
                <a:solidFill>
                  <a:schemeClr val="tx1"/>
                </a:solidFill>
              </a:rPr>
              <a:t>何謂土石流</a:t>
            </a:r>
            <a:r>
              <a:rPr lang="en-US" altLang="zh-TW" dirty="0" smtClean="0">
                <a:solidFill>
                  <a:schemeClr val="tx1"/>
                </a:solidFill>
              </a:rPr>
              <a:t>?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r>
              <a:rPr lang="zh-TW" altLang="en-US" sz="1800" dirty="0"/>
              <a:t>「土石流」是泛指土、石與水混合之後，進而產生集體運動的流動體發生區分成崩落滑動區、發生區、流動區</a:t>
            </a:r>
            <a:r>
              <a:rPr lang="zh-TW" altLang="en-US" sz="1800" dirty="0" smtClean="0"/>
              <a:t>、堆積區</a:t>
            </a:r>
            <a:endParaRPr lang="en-US" altLang="zh-TW" sz="1800" dirty="0" smtClean="0"/>
          </a:p>
          <a:p>
            <a:endParaRPr lang="en-US" altLang="zh-TW" sz="1800" dirty="0"/>
          </a:p>
          <a:p>
            <a:endParaRPr lang="en-US" altLang="zh-TW" sz="1800" dirty="0" smtClean="0"/>
          </a:p>
          <a:p>
            <a:endParaRPr lang="en-US" altLang="zh-TW" sz="1800" dirty="0"/>
          </a:p>
          <a:p>
            <a:endParaRPr lang="en-US" altLang="zh-TW" sz="1800" dirty="0" smtClean="0"/>
          </a:p>
          <a:p>
            <a:endParaRPr lang="en-US" altLang="zh-TW" sz="1800" dirty="0"/>
          </a:p>
          <a:p>
            <a:endParaRPr lang="en-US" altLang="zh-TW" sz="1800" dirty="0" smtClean="0"/>
          </a:p>
          <a:p>
            <a:endParaRPr lang="en-US" altLang="zh-TW" sz="1800" dirty="0"/>
          </a:p>
          <a:p>
            <a:endParaRPr lang="en-US" altLang="zh-TW" sz="1800" dirty="0" smtClean="0"/>
          </a:p>
          <a:p>
            <a:endParaRPr lang="en-US" altLang="zh-TW" sz="1800" dirty="0"/>
          </a:p>
          <a:p>
            <a:endParaRPr lang="en-US" altLang="zh-TW" sz="1800" dirty="0" smtClean="0"/>
          </a:p>
          <a:p>
            <a:endParaRPr lang="en-US" altLang="zh-TW" sz="1800" dirty="0"/>
          </a:p>
          <a:p>
            <a:endParaRPr lang="en-US" altLang="zh-TW" sz="1200" dirty="0" smtClean="0"/>
          </a:p>
          <a:p>
            <a:pPr algn="ctr"/>
            <a:r>
              <a:rPr lang="zh-TW" altLang="en-US" sz="1200" dirty="0"/>
              <a:t>圖片出處</a:t>
            </a:r>
            <a:r>
              <a:rPr lang="en-US" altLang="zh-TW" sz="1200" dirty="0"/>
              <a:t>:</a:t>
            </a:r>
            <a:r>
              <a:rPr lang="zh-TW" altLang="en-US" sz="1200" dirty="0" smtClean="0"/>
              <a:t>土</a:t>
            </a:r>
            <a:r>
              <a:rPr lang="zh-TW" altLang="en-US" sz="1200" dirty="0"/>
              <a:t>石流防災資訊網</a:t>
            </a:r>
            <a:endParaRPr lang="en-US" altLang="zh-TW" sz="12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786058"/>
            <a:ext cx="6712570" cy="334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5628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/>
            </a:r>
            <a:br>
              <a:rPr lang="zh-TW" altLang="en-US" dirty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>2.</a:t>
            </a:r>
            <a:r>
              <a:rPr lang="zh-TW" altLang="en-US" sz="2900" dirty="0" smtClean="0">
                <a:solidFill>
                  <a:schemeClr val="tx1"/>
                </a:solidFill>
              </a:rPr>
              <a:t>何謂</a:t>
            </a:r>
            <a:r>
              <a:rPr lang="zh-TW" altLang="en-US" sz="2900" dirty="0">
                <a:solidFill>
                  <a:schemeClr val="tx1"/>
                </a:solidFill>
              </a:rPr>
              <a:t>土石流潛勢河流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786058"/>
            <a:ext cx="4824536" cy="3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弧形接點 4"/>
          <p:cNvCxnSpPr/>
          <p:nvPr/>
        </p:nvCxnSpPr>
        <p:spPr>
          <a:xfrm rot="5400000">
            <a:off x="4392550" y="3108384"/>
            <a:ext cx="1440160" cy="1224136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4929190" y="2643182"/>
            <a:ext cx="2022739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/>
              <a:t>土石流流動方向</a:t>
            </a:r>
            <a:endParaRPr lang="zh-TW" alt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137564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1013</TotalTime>
  <Words>446</Words>
  <Application>Microsoft Office PowerPoint</Application>
  <PresentationFormat>如螢幕大小 (4:3)</PresentationFormat>
  <Paragraphs>79</Paragraphs>
  <Slides>18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流線</vt:lpstr>
      <vt:lpstr> 土石危機!探討花蓮土石流影響範圍   徐杰睿  803 班  陳昊  803 班  王誠雲  803 班 </vt:lpstr>
      <vt:lpstr>動機</vt:lpstr>
      <vt:lpstr>研究目的</vt:lpstr>
      <vt:lpstr>研究架構圖</vt:lpstr>
      <vt:lpstr>研究方法</vt:lpstr>
      <vt:lpstr>(二)運用Google earth找到影響範圍</vt:lpstr>
      <vt:lpstr>(三)成立社團</vt:lpstr>
      <vt:lpstr>1.何謂土石流?</vt:lpstr>
      <vt:lpstr> 2.何謂土石流潛勢河流</vt:lpstr>
      <vt:lpstr>投影片 10</vt:lpstr>
      <vt:lpstr>收容所的合理性</vt:lpstr>
      <vt:lpstr>投影片 12</vt:lpstr>
      <vt:lpstr>投影片 13</vt:lpstr>
      <vt:lpstr> 收容所合理性圖表 </vt:lpstr>
      <vt:lpstr>收容所人數與實際人數關係圖</vt:lpstr>
      <vt:lpstr>結論</vt:lpstr>
      <vt:lpstr>建議</vt:lpstr>
      <vt:lpstr>投影片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土石危機!探討花蓮土石流影響範圍   徐杰睿 花崗國中 803 班  陳昊 花崗國中 803 班  王誠雲 花崗國中 803 班</dc:title>
  <dc:creator>USER</dc:creator>
  <cp:lastModifiedBy>user</cp:lastModifiedBy>
  <cp:revision>42</cp:revision>
  <dcterms:created xsi:type="dcterms:W3CDTF">2016-10-21T09:29:23Z</dcterms:created>
  <dcterms:modified xsi:type="dcterms:W3CDTF">2016-10-27T08:52:06Z</dcterms:modified>
</cp:coreProperties>
</file>