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0"/>
  </p:notesMasterIdLst>
  <p:sldIdLst>
    <p:sldId id="256" r:id="rId2"/>
    <p:sldId id="273" r:id="rId3"/>
    <p:sldId id="274" r:id="rId4"/>
    <p:sldId id="283" r:id="rId5"/>
    <p:sldId id="285" r:id="rId6"/>
    <p:sldId id="275" r:id="rId7"/>
    <p:sldId id="263" r:id="rId8"/>
    <p:sldId id="286" r:id="rId9"/>
    <p:sldId id="287" r:id="rId10"/>
    <p:sldId id="267" r:id="rId11"/>
    <p:sldId id="268" r:id="rId12"/>
    <p:sldId id="280" r:id="rId13"/>
    <p:sldId id="281" r:id="rId14"/>
    <p:sldId id="270" r:id="rId15"/>
    <p:sldId id="282" r:id="rId16"/>
    <p:sldId id="271" r:id="rId17"/>
    <p:sldId id="272" r:id="rId18"/>
    <p:sldId id="276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4" autoAdjust="0"/>
    <p:restoredTop sz="94721" autoAdjust="0"/>
  </p:normalViewPr>
  <p:slideViewPr>
    <p:cSldViewPr>
      <p:cViewPr>
        <p:scale>
          <a:sx n="93" d="100"/>
          <a:sy n="93" d="100"/>
        </p:scale>
        <p:origin x="144" y="4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0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___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Office_Excel____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title>
      <c:tx>
        <c:rich>
          <a:bodyPr/>
          <a:lstStyle/>
          <a:p>
            <a:pPr>
              <a:defRPr/>
            </a:pPr>
            <a:r>
              <a:rPr lang="zh-TW" altLang="en-US" dirty="0" smtClean="0"/>
              <a:t>各鄉鎮市潛勢溪流數</a:t>
            </a:r>
            <a:endParaRPr lang="en-US" altLang="zh-TW" dirty="0" smtClean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工作表1!$B$1</c:f>
              <c:strCache>
                <c:ptCount val="1"/>
                <c:pt idx="0">
                  <c:v>欄1</c:v>
                </c:pt>
              </c:strCache>
            </c:strRef>
          </c:tx>
          <c:cat>
            <c:strRef>
              <c:f>工作表1!$A$2:$A$13</c:f>
              <c:strCache>
                <c:ptCount val="12"/>
                <c:pt idx="0">
                  <c:v>玉里</c:v>
                </c:pt>
                <c:pt idx="1">
                  <c:v>光復</c:v>
                </c:pt>
                <c:pt idx="2">
                  <c:v>吉安</c:v>
                </c:pt>
                <c:pt idx="3">
                  <c:v>秀林</c:v>
                </c:pt>
                <c:pt idx="4">
                  <c:v>卓溪</c:v>
                </c:pt>
                <c:pt idx="5">
                  <c:v>花蓮</c:v>
                </c:pt>
                <c:pt idx="6">
                  <c:v>富里</c:v>
                </c:pt>
                <c:pt idx="7">
                  <c:v>瑞穗</c:v>
                </c:pt>
                <c:pt idx="8">
                  <c:v>萬榮</c:v>
                </c:pt>
                <c:pt idx="9">
                  <c:v>壽豐</c:v>
                </c:pt>
                <c:pt idx="10">
                  <c:v>鳳林</c:v>
                </c:pt>
                <c:pt idx="11">
                  <c:v>豐濱</c:v>
                </c:pt>
              </c:strCache>
            </c:strRef>
          </c:cat>
          <c:val>
            <c:numRef>
              <c:f>工作表1!$B$2:$B$13</c:f>
              <c:numCache>
                <c:formatCode>General</c:formatCode>
                <c:ptCount val="12"/>
                <c:pt idx="0">
                  <c:v>24</c:v>
                </c:pt>
                <c:pt idx="1">
                  <c:v>18</c:v>
                </c:pt>
                <c:pt idx="2">
                  <c:v>7</c:v>
                </c:pt>
                <c:pt idx="3">
                  <c:v>27</c:v>
                </c:pt>
                <c:pt idx="4">
                  <c:v>15</c:v>
                </c:pt>
                <c:pt idx="5">
                  <c:v>3</c:v>
                </c:pt>
                <c:pt idx="6">
                  <c:v>8</c:v>
                </c:pt>
                <c:pt idx="7">
                  <c:v>9</c:v>
                </c:pt>
                <c:pt idx="8">
                  <c:v>12</c:v>
                </c:pt>
                <c:pt idx="9">
                  <c:v>20</c:v>
                </c:pt>
                <c:pt idx="10">
                  <c:v>9</c:v>
                </c:pt>
                <c:pt idx="11">
                  <c:v>6</c:v>
                </c:pt>
              </c:numCache>
            </c:numRef>
          </c:val>
        </c:ser>
        <c:axId val="50383872"/>
        <c:axId val="50393856"/>
      </c:barChart>
      <c:catAx>
        <c:axId val="50383872"/>
        <c:scaling>
          <c:orientation val="minMax"/>
        </c:scaling>
        <c:axPos val="b"/>
        <c:tickLblPos val="nextTo"/>
        <c:crossAx val="50393856"/>
        <c:crosses val="autoZero"/>
        <c:auto val="1"/>
        <c:lblAlgn val="ctr"/>
        <c:lblOffset val="100"/>
      </c:catAx>
      <c:valAx>
        <c:axId val="50393856"/>
        <c:scaling>
          <c:orientation val="minMax"/>
        </c:scaling>
        <c:axPos val="l"/>
        <c:majorGridlines/>
        <c:numFmt formatCode="General" sourceLinked="1"/>
        <c:tickLblPos val="nextTo"/>
        <c:crossAx val="5038387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zh-TW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autoTitleDeleted val="1"/>
    <c:plotArea>
      <c:layout>
        <c:manualLayout>
          <c:layoutTarget val="inner"/>
          <c:xMode val="edge"/>
          <c:yMode val="edge"/>
          <c:x val="5.7899290366481997E-2"/>
          <c:y val="0.11044309327141499"/>
          <c:w val="0.91586614173228031"/>
          <c:h val="0.68889545056868273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數列 1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路徑危險</c:v>
                </c:pt>
                <c:pt idx="1">
                  <c:v>避難所離影響範圍太近</c:v>
                </c:pt>
                <c:pt idx="2">
                  <c:v>無法從google earth中找到避難所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6</c:v>
                </c:pt>
                <c:pt idx="2">
                  <c:v>5</c:v>
                </c:pt>
              </c:numCache>
            </c:numRef>
          </c:val>
        </c:ser>
        <c:axId val="91600000"/>
        <c:axId val="91601536"/>
      </c:barChart>
      <c:catAx>
        <c:axId val="916000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zh-TW"/>
          </a:p>
        </c:txPr>
        <c:crossAx val="91601536"/>
        <c:crosses val="autoZero"/>
        <c:auto val="1"/>
        <c:lblAlgn val="ctr"/>
        <c:lblOffset val="100"/>
      </c:catAx>
      <c:valAx>
        <c:axId val="9160153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zh-TW"/>
          </a:p>
        </c:txPr>
        <c:crossAx val="91600000"/>
        <c:crosses val="autoZero"/>
        <c:crossBetween val="between"/>
      </c:valAx>
    </c:plotArea>
    <c:plotVisOnly val="1"/>
    <c:dispBlanksAs val="gap"/>
  </c:chart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84DAC4-B0D3-49AF-B85F-2B288638C6D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2B2B3CA-67C8-46C6-BDEF-A57B411BB4C4}">
      <dgm:prSet phldrT="[文字]" custT="1"/>
      <dgm:spPr/>
      <dgm:t>
        <a:bodyPr/>
        <a:lstStyle/>
        <a:p>
          <a:r>
            <a:rPr lang="zh-TW" altLang="en-US" sz="1600" dirty="0"/>
            <a:t>探討花蓮土石流引響範圍架構圖</a:t>
          </a:r>
        </a:p>
      </dgm:t>
    </dgm:pt>
    <dgm:pt modelId="{46EDB5C4-EB52-4931-90BA-FF52199F5A3D}" type="parTrans" cxnId="{004C0FF6-F6E6-4110-B008-7616E0256DBF}">
      <dgm:prSet/>
      <dgm:spPr/>
      <dgm:t>
        <a:bodyPr/>
        <a:lstStyle/>
        <a:p>
          <a:endParaRPr lang="zh-TW" altLang="en-US"/>
        </a:p>
      </dgm:t>
    </dgm:pt>
    <dgm:pt modelId="{AA08B216-80AB-4C75-8622-5B838DF96BC5}" type="sibTrans" cxnId="{004C0FF6-F6E6-4110-B008-7616E0256DBF}">
      <dgm:prSet/>
      <dgm:spPr/>
      <dgm:t>
        <a:bodyPr/>
        <a:lstStyle/>
        <a:p>
          <a:endParaRPr lang="zh-TW" altLang="en-US"/>
        </a:p>
      </dgm:t>
    </dgm:pt>
    <dgm:pt modelId="{7F39C30C-DCB3-4A04-9EAA-EC0057718222}">
      <dgm:prSet phldrT="[文字]" custT="1"/>
      <dgm:spPr/>
      <dgm:t>
        <a:bodyPr/>
        <a:lstStyle/>
        <a:p>
          <a:r>
            <a:rPr lang="zh-TW" altLang="en-US" sz="1600" dirty="0"/>
            <a:t>研究方法</a:t>
          </a:r>
        </a:p>
      </dgm:t>
    </dgm:pt>
    <dgm:pt modelId="{4F7B1712-D051-4968-8913-E54CF62D7ECB}" type="parTrans" cxnId="{A4ABE2FE-BAB5-4CEE-8B1A-727EE6C762A3}">
      <dgm:prSet/>
      <dgm:spPr/>
      <dgm:t>
        <a:bodyPr/>
        <a:lstStyle/>
        <a:p>
          <a:endParaRPr lang="zh-TW" altLang="en-US"/>
        </a:p>
      </dgm:t>
    </dgm:pt>
    <dgm:pt modelId="{F41E3F01-BC06-4AED-A7C9-6CB118539D4A}" type="sibTrans" cxnId="{A4ABE2FE-BAB5-4CEE-8B1A-727EE6C762A3}">
      <dgm:prSet/>
      <dgm:spPr/>
      <dgm:t>
        <a:bodyPr/>
        <a:lstStyle/>
        <a:p>
          <a:endParaRPr lang="zh-TW" altLang="en-US"/>
        </a:p>
      </dgm:t>
    </dgm:pt>
    <dgm:pt modelId="{9B3C2D6E-E8E2-4D97-80B5-3FF70672D1C8}">
      <dgm:prSet phldrT="[文字]" custT="1"/>
      <dgm:spPr/>
      <dgm:t>
        <a:bodyPr/>
        <a:lstStyle/>
        <a:p>
          <a:r>
            <a:rPr lang="zh-TW" altLang="en-US" sz="1600" dirty="0"/>
            <a:t>上網收集資料</a:t>
          </a:r>
        </a:p>
      </dgm:t>
    </dgm:pt>
    <dgm:pt modelId="{DA5E59BA-A9DC-4BF0-AD24-A4BA66060719}" type="parTrans" cxnId="{03ABE588-4D05-4BAD-AD7C-EDB7D64DA392}">
      <dgm:prSet/>
      <dgm:spPr/>
      <dgm:t>
        <a:bodyPr/>
        <a:lstStyle/>
        <a:p>
          <a:endParaRPr lang="zh-TW" altLang="en-US"/>
        </a:p>
      </dgm:t>
    </dgm:pt>
    <dgm:pt modelId="{B06CD618-18A4-4864-8151-A14884A8DC9B}" type="sibTrans" cxnId="{03ABE588-4D05-4BAD-AD7C-EDB7D64DA392}">
      <dgm:prSet/>
      <dgm:spPr/>
      <dgm:t>
        <a:bodyPr/>
        <a:lstStyle/>
        <a:p>
          <a:endParaRPr lang="zh-TW" altLang="en-US"/>
        </a:p>
      </dgm:t>
    </dgm:pt>
    <dgm:pt modelId="{B41B4EEC-C962-4779-ABFE-EB4D29F3AC76}">
      <dgm:prSet phldrT="[文字]" custT="1"/>
      <dgm:spPr/>
      <dgm:t>
        <a:bodyPr/>
        <a:lstStyle/>
        <a:p>
          <a:r>
            <a:rPr lang="zh-TW" altLang="en-US" sz="1600" dirty="0"/>
            <a:t>何謂土石流</a:t>
          </a:r>
        </a:p>
      </dgm:t>
    </dgm:pt>
    <dgm:pt modelId="{06B8B5BB-D468-4D9C-B81B-3765E4943D5F}" type="parTrans" cxnId="{86328AB6-8094-4A82-96DC-184DE890F3C1}">
      <dgm:prSet/>
      <dgm:spPr/>
      <dgm:t>
        <a:bodyPr/>
        <a:lstStyle/>
        <a:p>
          <a:endParaRPr lang="zh-TW" altLang="en-US"/>
        </a:p>
      </dgm:t>
    </dgm:pt>
    <dgm:pt modelId="{2611D6BF-ACD8-470D-8860-552C1E1F1971}" type="sibTrans" cxnId="{86328AB6-8094-4A82-96DC-184DE890F3C1}">
      <dgm:prSet/>
      <dgm:spPr/>
      <dgm:t>
        <a:bodyPr/>
        <a:lstStyle/>
        <a:p>
          <a:endParaRPr lang="zh-TW" altLang="en-US"/>
        </a:p>
      </dgm:t>
    </dgm:pt>
    <dgm:pt modelId="{8E7486FF-EF53-400A-929E-93CD95424258}">
      <dgm:prSet phldrT="[文字]" custT="1"/>
      <dgm:spPr/>
      <dgm:t>
        <a:bodyPr/>
        <a:lstStyle/>
        <a:p>
          <a:r>
            <a:rPr lang="zh-TW" altLang="en-US" sz="1600" dirty="0"/>
            <a:t>何謂潛勢溪流</a:t>
          </a:r>
        </a:p>
      </dgm:t>
    </dgm:pt>
    <dgm:pt modelId="{A466D3A9-792F-46A0-B0E6-45BCAD8F9CC4}" type="parTrans" cxnId="{24FE773F-7D43-44C7-AF38-ECFA6599D772}">
      <dgm:prSet/>
      <dgm:spPr/>
      <dgm:t>
        <a:bodyPr/>
        <a:lstStyle/>
        <a:p>
          <a:endParaRPr lang="zh-TW" altLang="en-US"/>
        </a:p>
      </dgm:t>
    </dgm:pt>
    <dgm:pt modelId="{D4B88995-A6E8-480D-89F0-A46EC02D6959}" type="sibTrans" cxnId="{24FE773F-7D43-44C7-AF38-ECFA6599D772}">
      <dgm:prSet/>
      <dgm:spPr/>
      <dgm:t>
        <a:bodyPr/>
        <a:lstStyle/>
        <a:p>
          <a:endParaRPr lang="zh-TW" altLang="en-US"/>
        </a:p>
      </dgm:t>
    </dgm:pt>
    <dgm:pt modelId="{249B23B3-09C6-4FA3-966E-B82D12E85D7A}">
      <dgm:prSet phldrT="[文字]" custT="1"/>
      <dgm:spPr/>
      <dgm:t>
        <a:bodyPr/>
        <a:lstStyle/>
        <a:p>
          <a:r>
            <a:rPr lang="zh-TW" altLang="en-US" sz="1600" dirty="0"/>
            <a:t>運用</a:t>
          </a:r>
          <a:r>
            <a:rPr lang="en-US" altLang="zh-TW" sz="1600" dirty="0"/>
            <a:t>Google Earth</a:t>
          </a:r>
          <a:r>
            <a:rPr lang="zh-TW" altLang="en-US" sz="1600" dirty="0"/>
            <a:t>查看土石流範圍</a:t>
          </a:r>
        </a:p>
      </dgm:t>
    </dgm:pt>
    <dgm:pt modelId="{21BABD8F-C497-41AD-9620-A68C9AE3B3B1}" type="parTrans" cxnId="{8132418D-5A0C-4747-9A4E-5BE3283C7985}">
      <dgm:prSet/>
      <dgm:spPr/>
      <dgm:t>
        <a:bodyPr/>
        <a:lstStyle/>
        <a:p>
          <a:endParaRPr lang="zh-TW" altLang="en-US"/>
        </a:p>
      </dgm:t>
    </dgm:pt>
    <dgm:pt modelId="{19F1742B-9BFC-4148-9807-25EDF44EAB4F}" type="sibTrans" cxnId="{8132418D-5A0C-4747-9A4E-5BE3283C7985}">
      <dgm:prSet/>
      <dgm:spPr/>
      <dgm:t>
        <a:bodyPr/>
        <a:lstStyle/>
        <a:p>
          <a:endParaRPr lang="zh-TW" altLang="en-US"/>
        </a:p>
      </dgm:t>
    </dgm:pt>
    <dgm:pt modelId="{B4E20D56-50CC-4881-9FB3-5528A92C6F24}">
      <dgm:prSet phldrT="[文字]" custT="1"/>
      <dgm:spPr/>
      <dgm:t>
        <a:bodyPr/>
        <a:lstStyle/>
        <a:p>
          <a:r>
            <a:rPr lang="zh-TW" altLang="en-US" sz="1600" dirty="0"/>
            <a:t>建立社團</a:t>
          </a:r>
        </a:p>
      </dgm:t>
    </dgm:pt>
    <dgm:pt modelId="{6F755B52-E43F-4BC3-8E35-A96703433A70}" type="parTrans" cxnId="{55F64957-526A-486D-A62A-F51496FCE23C}">
      <dgm:prSet/>
      <dgm:spPr/>
      <dgm:t>
        <a:bodyPr/>
        <a:lstStyle/>
        <a:p>
          <a:endParaRPr lang="zh-TW" altLang="en-US"/>
        </a:p>
      </dgm:t>
    </dgm:pt>
    <dgm:pt modelId="{87D91C60-469C-40B3-B24A-038359DC9E69}" type="sibTrans" cxnId="{55F64957-526A-486D-A62A-F51496FCE23C}">
      <dgm:prSet/>
      <dgm:spPr/>
      <dgm:t>
        <a:bodyPr/>
        <a:lstStyle/>
        <a:p>
          <a:endParaRPr lang="zh-TW" altLang="en-US"/>
        </a:p>
      </dgm:t>
    </dgm:pt>
    <dgm:pt modelId="{8DFA14FA-3D5E-4CD8-B308-DC0FCABF94CF}">
      <dgm:prSet phldrT="[文字]" custT="1"/>
      <dgm:spPr/>
      <dgm:t>
        <a:bodyPr/>
        <a:lstStyle/>
        <a:p>
          <a:r>
            <a:rPr lang="zh-TW" altLang="en-US" sz="1600" dirty="0"/>
            <a:t>分析</a:t>
          </a:r>
        </a:p>
      </dgm:t>
    </dgm:pt>
    <dgm:pt modelId="{F1F75732-4FF2-4989-8434-1B02E62113E5}" type="parTrans" cxnId="{34C5335C-CEA4-490C-BE04-F8D3F77E323E}">
      <dgm:prSet/>
      <dgm:spPr/>
      <dgm:t>
        <a:bodyPr/>
        <a:lstStyle/>
        <a:p>
          <a:endParaRPr lang="zh-TW" altLang="en-US"/>
        </a:p>
      </dgm:t>
    </dgm:pt>
    <dgm:pt modelId="{ACE2A957-50E5-458B-B40B-DA9482C764A8}" type="sibTrans" cxnId="{34C5335C-CEA4-490C-BE04-F8D3F77E323E}">
      <dgm:prSet/>
      <dgm:spPr/>
      <dgm:t>
        <a:bodyPr/>
        <a:lstStyle/>
        <a:p>
          <a:endParaRPr lang="zh-TW" altLang="en-US"/>
        </a:p>
      </dgm:t>
    </dgm:pt>
    <dgm:pt modelId="{C13F023A-B7E4-4839-B553-58494A9B4922}">
      <dgm:prSet phldrT="[文字]" custT="1"/>
      <dgm:spPr/>
      <dgm:t>
        <a:bodyPr/>
        <a:lstStyle/>
        <a:p>
          <a:r>
            <a:rPr lang="zh-TW" altLang="en-US" sz="1600" dirty="0"/>
            <a:t>實際人數與收容所比例</a:t>
          </a:r>
        </a:p>
      </dgm:t>
    </dgm:pt>
    <dgm:pt modelId="{59C5B45A-6C1C-4AD0-9ABA-5D5EC0C5C037}" type="parTrans" cxnId="{4085D3CB-CE7A-4ED8-97B1-99389F5FE52F}">
      <dgm:prSet/>
      <dgm:spPr/>
      <dgm:t>
        <a:bodyPr/>
        <a:lstStyle/>
        <a:p>
          <a:endParaRPr lang="zh-TW" altLang="en-US"/>
        </a:p>
      </dgm:t>
    </dgm:pt>
    <dgm:pt modelId="{FB5570D4-3720-44F6-A496-C860772AE39C}" type="sibTrans" cxnId="{4085D3CB-CE7A-4ED8-97B1-99389F5FE52F}">
      <dgm:prSet/>
      <dgm:spPr/>
      <dgm:t>
        <a:bodyPr/>
        <a:lstStyle/>
        <a:p>
          <a:endParaRPr lang="zh-TW" altLang="en-US"/>
        </a:p>
      </dgm:t>
    </dgm:pt>
    <dgm:pt modelId="{FAFED1F8-D167-4B89-B62A-04D447C48330}">
      <dgm:prSet phldrT="[文字]" custT="1"/>
      <dgm:spPr/>
      <dgm:t>
        <a:bodyPr/>
        <a:lstStyle/>
        <a:p>
          <a:r>
            <a:rPr lang="zh-TW" altLang="en-US" sz="1600" dirty="0"/>
            <a:t>逃生</a:t>
          </a:r>
          <a:r>
            <a:rPr lang="zh-TW" altLang="en-US" sz="2000" dirty="0"/>
            <a:t>路線的合理性</a:t>
          </a:r>
        </a:p>
      </dgm:t>
    </dgm:pt>
    <dgm:pt modelId="{437A51DF-972D-45A9-A7C9-D95A15FA2D6C}" type="parTrans" cxnId="{1B197D1C-36F4-42A3-A89E-B238F0556AFF}">
      <dgm:prSet/>
      <dgm:spPr/>
      <dgm:t>
        <a:bodyPr/>
        <a:lstStyle/>
        <a:p>
          <a:endParaRPr lang="zh-TW" altLang="en-US"/>
        </a:p>
      </dgm:t>
    </dgm:pt>
    <dgm:pt modelId="{52ADFC1F-FE8E-41C1-A2D7-AC98396EEAF3}" type="sibTrans" cxnId="{1B197D1C-36F4-42A3-A89E-B238F0556AFF}">
      <dgm:prSet/>
      <dgm:spPr/>
      <dgm:t>
        <a:bodyPr/>
        <a:lstStyle/>
        <a:p>
          <a:endParaRPr lang="zh-TW" altLang="en-US"/>
        </a:p>
      </dgm:t>
    </dgm:pt>
    <dgm:pt modelId="{623C9B42-A25E-49F4-B926-C61E2F4A174E}" type="pres">
      <dgm:prSet presAssocID="{0984DAC4-B0D3-49AF-B85F-2B288638C6D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7E4E684A-A599-4AF1-9750-4C3466E4FBF6}" type="pres">
      <dgm:prSet presAssocID="{F2B2B3CA-67C8-46C6-BDEF-A57B411BB4C4}" presName="hierRoot1" presStyleCnt="0"/>
      <dgm:spPr/>
    </dgm:pt>
    <dgm:pt modelId="{112AEE82-7AF4-43BE-B1F2-44B8E514103E}" type="pres">
      <dgm:prSet presAssocID="{F2B2B3CA-67C8-46C6-BDEF-A57B411BB4C4}" presName="composite" presStyleCnt="0"/>
      <dgm:spPr/>
    </dgm:pt>
    <dgm:pt modelId="{7EC0C6C0-392D-4E07-9548-2B9B92F24419}" type="pres">
      <dgm:prSet presAssocID="{F2B2B3CA-67C8-46C6-BDEF-A57B411BB4C4}" presName="background" presStyleLbl="node0" presStyleIdx="0" presStyleCnt="1"/>
      <dgm:spPr/>
    </dgm:pt>
    <dgm:pt modelId="{8A5F7A9F-E7B7-46CA-9A4E-28DFEE667CCF}" type="pres">
      <dgm:prSet presAssocID="{F2B2B3CA-67C8-46C6-BDEF-A57B411BB4C4}" presName="text" presStyleLbl="fgAcc0" presStyleIdx="0" presStyleCnt="1" custScaleX="205937" custScaleY="14794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78290AE-7AA8-4D91-B4C9-3C10F224B88C}" type="pres">
      <dgm:prSet presAssocID="{F2B2B3CA-67C8-46C6-BDEF-A57B411BB4C4}" presName="hierChild2" presStyleCnt="0"/>
      <dgm:spPr/>
    </dgm:pt>
    <dgm:pt modelId="{44963CE6-AEC5-4A6F-820A-F0E4AA5C4D29}" type="pres">
      <dgm:prSet presAssocID="{4F7B1712-D051-4968-8913-E54CF62D7ECB}" presName="Name10" presStyleLbl="parChTrans1D2" presStyleIdx="0" presStyleCnt="2"/>
      <dgm:spPr/>
      <dgm:t>
        <a:bodyPr/>
        <a:lstStyle/>
        <a:p>
          <a:endParaRPr lang="zh-TW" altLang="en-US"/>
        </a:p>
      </dgm:t>
    </dgm:pt>
    <dgm:pt modelId="{56D6274B-E690-49E9-99C4-500ED48E3FFB}" type="pres">
      <dgm:prSet presAssocID="{7F39C30C-DCB3-4A04-9EAA-EC0057718222}" presName="hierRoot2" presStyleCnt="0"/>
      <dgm:spPr/>
    </dgm:pt>
    <dgm:pt modelId="{E6D38798-A3B2-4308-93B1-2CFA6F4BE155}" type="pres">
      <dgm:prSet presAssocID="{7F39C30C-DCB3-4A04-9EAA-EC0057718222}" presName="composite2" presStyleCnt="0"/>
      <dgm:spPr/>
    </dgm:pt>
    <dgm:pt modelId="{F0D3AE4F-E918-4E3A-BE94-93B327BAD1CE}" type="pres">
      <dgm:prSet presAssocID="{7F39C30C-DCB3-4A04-9EAA-EC0057718222}" presName="background2" presStyleLbl="node2" presStyleIdx="0" presStyleCnt="2"/>
      <dgm:spPr/>
    </dgm:pt>
    <dgm:pt modelId="{34AD0BC5-62BB-47CC-AE41-F53B928D585B}" type="pres">
      <dgm:prSet presAssocID="{7F39C30C-DCB3-4A04-9EAA-EC0057718222}" presName="text2" presStyleLbl="fgAcc2" presStyleIdx="0" presStyleCnt="2" custScaleX="161298" custScaleY="11663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330AF5B-1944-46F0-9AD7-7662641EBAD5}" type="pres">
      <dgm:prSet presAssocID="{7F39C30C-DCB3-4A04-9EAA-EC0057718222}" presName="hierChild3" presStyleCnt="0"/>
      <dgm:spPr/>
    </dgm:pt>
    <dgm:pt modelId="{04CAD6F8-5AEC-4D12-92DB-31C7D5E45BA2}" type="pres">
      <dgm:prSet presAssocID="{DA5E59BA-A9DC-4BF0-AD24-A4BA66060719}" presName="Name17" presStyleLbl="parChTrans1D3" presStyleIdx="0" presStyleCnt="5"/>
      <dgm:spPr/>
      <dgm:t>
        <a:bodyPr/>
        <a:lstStyle/>
        <a:p>
          <a:endParaRPr lang="zh-TW" altLang="en-US"/>
        </a:p>
      </dgm:t>
    </dgm:pt>
    <dgm:pt modelId="{CF54AE72-B0DA-4282-9ABE-073B6242F8EE}" type="pres">
      <dgm:prSet presAssocID="{9B3C2D6E-E8E2-4D97-80B5-3FF70672D1C8}" presName="hierRoot3" presStyleCnt="0"/>
      <dgm:spPr/>
    </dgm:pt>
    <dgm:pt modelId="{94076127-0913-48A3-8BA4-475E493C2499}" type="pres">
      <dgm:prSet presAssocID="{9B3C2D6E-E8E2-4D97-80B5-3FF70672D1C8}" presName="composite3" presStyleCnt="0"/>
      <dgm:spPr/>
    </dgm:pt>
    <dgm:pt modelId="{059ED349-2CC8-4177-BEC1-633A40C83508}" type="pres">
      <dgm:prSet presAssocID="{9B3C2D6E-E8E2-4D97-80B5-3FF70672D1C8}" presName="background3" presStyleLbl="node3" presStyleIdx="0" presStyleCnt="5"/>
      <dgm:spPr/>
    </dgm:pt>
    <dgm:pt modelId="{ACD9D94E-6A0A-4178-8414-9E258CD011A4}" type="pres">
      <dgm:prSet presAssocID="{9B3C2D6E-E8E2-4D97-80B5-3FF70672D1C8}" presName="text3" presStyleLbl="fgAcc3" presStyleIdx="0" presStyleCnt="5" custLinFactNeighborX="-2456" custLinFactNeighborY="706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6B2110D-C956-4BD6-A8B2-8EFE0956320F}" type="pres">
      <dgm:prSet presAssocID="{9B3C2D6E-E8E2-4D97-80B5-3FF70672D1C8}" presName="hierChild4" presStyleCnt="0"/>
      <dgm:spPr/>
    </dgm:pt>
    <dgm:pt modelId="{D1F526BF-07B6-4381-A3A5-C9666A56A449}" type="pres">
      <dgm:prSet presAssocID="{06B8B5BB-D468-4D9C-B81B-3765E4943D5F}" presName="Name23" presStyleLbl="parChTrans1D4" presStyleIdx="0" presStyleCnt="2"/>
      <dgm:spPr/>
      <dgm:t>
        <a:bodyPr/>
        <a:lstStyle/>
        <a:p>
          <a:endParaRPr lang="zh-TW" altLang="en-US"/>
        </a:p>
      </dgm:t>
    </dgm:pt>
    <dgm:pt modelId="{E96651A3-6381-4409-9D86-4FC41FCF9B63}" type="pres">
      <dgm:prSet presAssocID="{B41B4EEC-C962-4779-ABFE-EB4D29F3AC76}" presName="hierRoot4" presStyleCnt="0"/>
      <dgm:spPr/>
    </dgm:pt>
    <dgm:pt modelId="{33EB5440-985F-4E5C-A852-EBD0017E3884}" type="pres">
      <dgm:prSet presAssocID="{B41B4EEC-C962-4779-ABFE-EB4D29F3AC76}" presName="composite4" presStyleCnt="0"/>
      <dgm:spPr/>
    </dgm:pt>
    <dgm:pt modelId="{58F0F5BE-ADF5-4285-89BF-AEC4AEE04820}" type="pres">
      <dgm:prSet presAssocID="{B41B4EEC-C962-4779-ABFE-EB4D29F3AC76}" presName="background4" presStyleLbl="node4" presStyleIdx="0" presStyleCnt="2"/>
      <dgm:spPr/>
    </dgm:pt>
    <dgm:pt modelId="{97CB8A4E-51AB-4DDE-9742-1FE1AC01CD5A}" type="pres">
      <dgm:prSet presAssocID="{B41B4EEC-C962-4779-ABFE-EB4D29F3AC76}" presName="text4" presStyleLbl="fgAcc4" presStyleIdx="0" presStyleCnt="2" custScaleY="13326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C00821C-2BE5-42EC-8EF2-4CE5C18CB193}" type="pres">
      <dgm:prSet presAssocID="{B41B4EEC-C962-4779-ABFE-EB4D29F3AC76}" presName="hierChild5" presStyleCnt="0"/>
      <dgm:spPr/>
    </dgm:pt>
    <dgm:pt modelId="{F475B0FA-0F6B-4B4E-A701-B1D390882BE2}" type="pres">
      <dgm:prSet presAssocID="{A466D3A9-792F-46A0-B0E6-45BCAD8F9CC4}" presName="Name23" presStyleLbl="parChTrans1D4" presStyleIdx="1" presStyleCnt="2"/>
      <dgm:spPr/>
      <dgm:t>
        <a:bodyPr/>
        <a:lstStyle/>
        <a:p>
          <a:endParaRPr lang="zh-TW" altLang="en-US"/>
        </a:p>
      </dgm:t>
    </dgm:pt>
    <dgm:pt modelId="{673DD1B9-B4B4-498C-85F5-CC48A37E9489}" type="pres">
      <dgm:prSet presAssocID="{8E7486FF-EF53-400A-929E-93CD95424258}" presName="hierRoot4" presStyleCnt="0"/>
      <dgm:spPr/>
    </dgm:pt>
    <dgm:pt modelId="{7E49ECDD-B385-4965-9226-A0786409BF2D}" type="pres">
      <dgm:prSet presAssocID="{8E7486FF-EF53-400A-929E-93CD95424258}" presName="composite4" presStyleCnt="0"/>
      <dgm:spPr/>
    </dgm:pt>
    <dgm:pt modelId="{4E24D110-C0D0-4701-846B-67F6D5704BDB}" type="pres">
      <dgm:prSet presAssocID="{8E7486FF-EF53-400A-929E-93CD95424258}" presName="background4" presStyleLbl="node4" presStyleIdx="1" presStyleCnt="2"/>
      <dgm:spPr/>
    </dgm:pt>
    <dgm:pt modelId="{B1AFEEBE-E578-495C-88F3-D6D78E9CA705}" type="pres">
      <dgm:prSet presAssocID="{8E7486FF-EF53-400A-929E-93CD95424258}" presName="text4" presStyleLbl="fgAcc4" presStyleIdx="1" presStyleCnt="2" custScaleY="133263" custLinFactNeighborX="202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7F71DF3-CE7E-48FE-A3A3-6E5A1582925A}" type="pres">
      <dgm:prSet presAssocID="{8E7486FF-EF53-400A-929E-93CD95424258}" presName="hierChild5" presStyleCnt="0"/>
      <dgm:spPr/>
    </dgm:pt>
    <dgm:pt modelId="{1044D21E-BB51-41D0-8307-3BD7F79F89C9}" type="pres">
      <dgm:prSet presAssocID="{21BABD8F-C497-41AD-9620-A68C9AE3B3B1}" presName="Name17" presStyleLbl="parChTrans1D3" presStyleIdx="1" presStyleCnt="5"/>
      <dgm:spPr/>
      <dgm:t>
        <a:bodyPr/>
        <a:lstStyle/>
        <a:p>
          <a:endParaRPr lang="zh-TW" altLang="en-US"/>
        </a:p>
      </dgm:t>
    </dgm:pt>
    <dgm:pt modelId="{17A8D23E-930E-4454-862E-31A446331BCF}" type="pres">
      <dgm:prSet presAssocID="{249B23B3-09C6-4FA3-966E-B82D12E85D7A}" presName="hierRoot3" presStyleCnt="0"/>
      <dgm:spPr/>
    </dgm:pt>
    <dgm:pt modelId="{CF2A338C-12B0-4DAF-9489-47B4ACC5B469}" type="pres">
      <dgm:prSet presAssocID="{249B23B3-09C6-4FA3-966E-B82D12E85D7A}" presName="composite3" presStyleCnt="0"/>
      <dgm:spPr/>
    </dgm:pt>
    <dgm:pt modelId="{65A41015-7BFF-48F6-AB01-AAFEC573A9B3}" type="pres">
      <dgm:prSet presAssocID="{249B23B3-09C6-4FA3-966E-B82D12E85D7A}" presName="background3" presStyleLbl="node3" presStyleIdx="1" presStyleCnt="5"/>
      <dgm:spPr/>
    </dgm:pt>
    <dgm:pt modelId="{1E73C303-C556-42ED-83FD-5D19ECCF4038}" type="pres">
      <dgm:prSet presAssocID="{249B23B3-09C6-4FA3-966E-B82D12E85D7A}" presName="text3" presStyleLbl="fgAcc3" presStyleIdx="1" presStyleCnt="5" custLinFactNeighborY="426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401F55F-5BE1-4985-8031-12D996D68B60}" type="pres">
      <dgm:prSet presAssocID="{249B23B3-09C6-4FA3-966E-B82D12E85D7A}" presName="hierChild4" presStyleCnt="0"/>
      <dgm:spPr/>
    </dgm:pt>
    <dgm:pt modelId="{825671AC-1317-4749-ACA4-127677A128B7}" type="pres">
      <dgm:prSet presAssocID="{6F755B52-E43F-4BC3-8E35-A96703433A70}" presName="Name17" presStyleLbl="parChTrans1D3" presStyleIdx="2" presStyleCnt="5"/>
      <dgm:spPr/>
      <dgm:t>
        <a:bodyPr/>
        <a:lstStyle/>
        <a:p>
          <a:endParaRPr lang="zh-TW" altLang="en-US"/>
        </a:p>
      </dgm:t>
    </dgm:pt>
    <dgm:pt modelId="{E29A8767-C93A-4577-AABC-9E3576A25D24}" type="pres">
      <dgm:prSet presAssocID="{B4E20D56-50CC-4881-9FB3-5528A92C6F24}" presName="hierRoot3" presStyleCnt="0"/>
      <dgm:spPr/>
    </dgm:pt>
    <dgm:pt modelId="{F7454A4D-193C-4EBF-AEA4-5D8DDD4C273C}" type="pres">
      <dgm:prSet presAssocID="{B4E20D56-50CC-4881-9FB3-5528A92C6F24}" presName="composite3" presStyleCnt="0"/>
      <dgm:spPr/>
    </dgm:pt>
    <dgm:pt modelId="{AEAA02CD-B6CC-4B36-AEC0-306A43506448}" type="pres">
      <dgm:prSet presAssocID="{B4E20D56-50CC-4881-9FB3-5528A92C6F24}" presName="background3" presStyleLbl="node3" presStyleIdx="2" presStyleCnt="5"/>
      <dgm:spPr/>
    </dgm:pt>
    <dgm:pt modelId="{07360804-9608-45C7-B2E8-7978AA0813DE}" type="pres">
      <dgm:prSet presAssocID="{B4E20D56-50CC-4881-9FB3-5528A92C6F24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5B6AB02-1004-4AF9-B3F3-C7FC15B33967}" type="pres">
      <dgm:prSet presAssocID="{B4E20D56-50CC-4881-9FB3-5528A92C6F24}" presName="hierChild4" presStyleCnt="0"/>
      <dgm:spPr/>
    </dgm:pt>
    <dgm:pt modelId="{A4D03473-7A25-4BD7-9E1E-6CB3CEC66466}" type="pres">
      <dgm:prSet presAssocID="{F1F75732-4FF2-4989-8434-1B02E62113E5}" presName="Name10" presStyleLbl="parChTrans1D2" presStyleIdx="1" presStyleCnt="2"/>
      <dgm:spPr/>
      <dgm:t>
        <a:bodyPr/>
        <a:lstStyle/>
        <a:p>
          <a:endParaRPr lang="zh-TW" altLang="en-US"/>
        </a:p>
      </dgm:t>
    </dgm:pt>
    <dgm:pt modelId="{12813D5D-F72B-454D-B89F-EF40F23E26A6}" type="pres">
      <dgm:prSet presAssocID="{8DFA14FA-3D5E-4CD8-B308-DC0FCABF94CF}" presName="hierRoot2" presStyleCnt="0"/>
      <dgm:spPr/>
    </dgm:pt>
    <dgm:pt modelId="{B7AC5A86-5482-45D8-A074-B9B9AA98C695}" type="pres">
      <dgm:prSet presAssocID="{8DFA14FA-3D5E-4CD8-B308-DC0FCABF94CF}" presName="composite2" presStyleCnt="0"/>
      <dgm:spPr/>
    </dgm:pt>
    <dgm:pt modelId="{77C5C907-5A5B-47E2-909B-A21AF46E1CF5}" type="pres">
      <dgm:prSet presAssocID="{8DFA14FA-3D5E-4CD8-B308-DC0FCABF94CF}" presName="background2" presStyleLbl="node2" presStyleIdx="1" presStyleCnt="2"/>
      <dgm:spPr/>
    </dgm:pt>
    <dgm:pt modelId="{737AAC7F-611F-46BC-AA3B-7EBED8BB1163}" type="pres">
      <dgm:prSet presAssocID="{8DFA14FA-3D5E-4CD8-B308-DC0FCABF94CF}" presName="text2" presStyleLbl="fgAcc2" presStyleIdx="1" presStyleCnt="2" custScaleX="134540" custLinFactNeighborX="-2317" custLinFactNeighborY="-122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6738468-3843-4CF4-B3D5-D545FE88B1A4}" type="pres">
      <dgm:prSet presAssocID="{8DFA14FA-3D5E-4CD8-B308-DC0FCABF94CF}" presName="hierChild3" presStyleCnt="0"/>
      <dgm:spPr/>
    </dgm:pt>
    <dgm:pt modelId="{47890F20-8EBD-452A-972B-E1670305F9EB}" type="pres">
      <dgm:prSet presAssocID="{59C5B45A-6C1C-4AD0-9ABA-5D5EC0C5C037}" presName="Name17" presStyleLbl="parChTrans1D3" presStyleIdx="3" presStyleCnt="5"/>
      <dgm:spPr/>
      <dgm:t>
        <a:bodyPr/>
        <a:lstStyle/>
        <a:p>
          <a:endParaRPr lang="zh-TW" altLang="en-US"/>
        </a:p>
      </dgm:t>
    </dgm:pt>
    <dgm:pt modelId="{79D2C2A4-D580-4753-9D5E-D97AEE03D416}" type="pres">
      <dgm:prSet presAssocID="{C13F023A-B7E4-4839-B553-58494A9B4922}" presName="hierRoot3" presStyleCnt="0"/>
      <dgm:spPr/>
    </dgm:pt>
    <dgm:pt modelId="{0B8AEEC1-BF44-44AE-B929-C750EF1D1E9D}" type="pres">
      <dgm:prSet presAssocID="{C13F023A-B7E4-4839-B553-58494A9B4922}" presName="composite3" presStyleCnt="0"/>
      <dgm:spPr/>
    </dgm:pt>
    <dgm:pt modelId="{C944CD4D-707D-4467-83FD-1B555900E65F}" type="pres">
      <dgm:prSet presAssocID="{C13F023A-B7E4-4839-B553-58494A9B4922}" presName="background3" presStyleLbl="node3" presStyleIdx="3" presStyleCnt="5"/>
      <dgm:spPr/>
    </dgm:pt>
    <dgm:pt modelId="{9FFBA263-3370-48E8-8C32-413940F052D7}" type="pres">
      <dgm:prSet presAssocID="{C13F023A-B7E4-4839-B553-58494A9B4922}" presName="text3" presStyleLbl="fgAcc3" presStyleIdx="3" presStyleCnt="5" custScaleY="11813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74CE21E-3516-4CDB-82B6-3D63B8DA064E}" type="pres">
      <dgm:prSet presAssocID="{C13F023A-B7E4-4839-B553-58494A9B4922}" presName="hierChild4" presStyleCnt="0"/>
      <dgm:spPr/>
    </dgm:pt>
    <dgm:pt modelId="{3ADF846D-9482-4EE2-8FD1-72212E098E31}" type="pres">
      <dgm:prSet presAssocID="{437A51DF-972D-45A9-A7C9-D95A15FA2D6C}" presName="Name17" presStyleLbl="parChTrans1D3" presStyleIdx="4" presStyleCnt="5"/>
      <dgm:spPr/>
      <dgm:t>
        <a:bodyPr/>
        <a:lstStyle/>
        <a:p>
          <a:endParaRPr lang="zh-TW" altLang="en-US"/>
        </a:p>
      </dgm:t>
    </dgm:pt>
    <dgm:pt modelId="{3D870E96-0013-4373-92EB-63E71E244CD2}" type="pres">
      <dgm:prSet presAssocID="{FAFED1F8-D167-4B89-B62A-04D447C48330}" presName="hierRoot3" presStyleCnt="0"/>
      <dgm:spPr/>
    </dgm:pt>
    <dgm:pt modelId="{9F9A2FE8-D294-4F91-899E-A934B4F4E377}" type="pres">
      <dgm:prSet presAssocID="{FAFED1F8-D167-4B89-B62A-04D447C48330}" presName="composite3" presStyleCnt="0"/>
      <dgm:spPr/>
    </dgm:pt>
    <dgm:pt modelId="{9CB97E8B-786C-4C96-86FE-F011459426C1}" type="pres">
      <dgm:prSet presAssocID="{FAFED1F8-D167-4B89-B62A-04D447C48330}" presName="background3" presStyleLbl="node3" presStyleIdx="4" presStyleCnt="5"/>
      <dgm:spPr/>
    </dgm:pt>
    <dgm:pt modelId="{64D5FC2A-F006-4618-B280-DB3386B19D2E}" type="pres">
      <dgm:prSet presAssocID="{FAFED1F8-D167-4B89-B62A-04D447C48330}" presName="text3" presStyleLbl="fgAcc3" presStyleIdx="4" presStyleCnt="5" custScaleY="11813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32AB9ED-4879-44C2-92EA-03005FE5786F}" type="pres">
      <dgm:prSet presAssocID="{FAFED1F8-D167-4B89-B62A-04D447C48330}" presName="hierChild4" presStyleCnt="0"/>
      <dgm:spPr/>
    </dgm:pt>
  </dgm:ptLst>
  <dgm:cxnLst>
    <dgm:cxn modelId="{34C5335C-CEA4-490C-BE04-F8D3F77E323E}" srcId="{F2B2B3CA-67C8-46C6-BDEF-A57B411BB4C4}" destId="{8DFA14FA-3D5E-4CD8-B308-DC0FCABF94CF}" srcOrd="1" destOrd="0" parTransId="{F1F75732-4FF2-4989-8434-1B02E62113E5}" sibTransId="{ACE2A957-50E5-458B-B40B-DA9482C764A8}"/>
    <dgm:cxn modelId="{295AF4BE-8EB2-4908-B303-DF2C39F567D0}" type="presOf" srcId="{0984DAC4-B0D3-49AF-B85F-2B288638C6D1}" destId="{623C9B42-A25E-49F4-B926-C61E2F4A174E}" srcOrd="0" destOrd="0" presId="urn:microsoft.com/office/officeart/2005/8/layout/hierarchy1"/>
    <dgm:cxn modelId="{E8D50B92-4B15-40C5-9AB3-A43A9C081C68}" type="presOf" srcId="{A466D3A9-792F-46A0-B0E6-45BCAD8F9CC4}" destId="{F475B0FA-0F6B-4B4E-A701-B1D390882BE2}" srcOrd="0" destOrd="0" presId="urn:microsoft.com/office/officeart/2005/8/layout/hierarchy1"/>
    <dgm:cxn modelId="{2AD8C3C0-C101-4AE3-A0A5-394D1E7F9C4E}" type="presOf" srcId="{59C5B45A-6C1C-4AD0-9ABA-5D5EC0C5C037}" destId="{47890F20-8EBD-452A-972B-E1670305F9EB}" srcOrd="0" destOrd="0" presId="urn:microsoft.com/office/officeart/2005/8/layout/hierarchy1"/>
    <dgm:cxn modelId="{E223FF00-E1FB-44A0-B2E6-F62D581730C4}" type="presOf" srcId="{6F755B52-E43F-4BC3-8E35-A96703433A70}" destId="{825671AC-1317-4749-ACA4-127677A128B7}" srcOrd="0" destOrd="0" presId="urn:microsoft.com/office/officeart/2005/8/layout/hierarchy1"/>
    <dgm:cxn modelId="{AB7EAB42-64E6-453F-952F-8BC7003C7943}" type="presOf" srcId="{F1F75732-4FF2-4989-8434-1B02E62113E5}" destId="{A4D03473-7A25-4BD7-9E1E-6CB3CEC66466}" srcOrd="0" destOrd="0" presId="urn:microsoft.com/office/officeart/2005/8/layout/hierarchy1"/>
    <dgm:cxn modelId="{8C726450-68BE-4B8F-B8F1-B1AC27CBA8E9}" type="presOf" srcId="{8DFA14FA-3D5E-4CD8-B308-DC0FCABF94CF}" destId="{737AAC7F-611F-46BC-AA3B-7EBED8BB1163}" srcOrd="0" destOrd="0" presId="urn:microsoft.com/office/officeart/2005/8/layout/hierarchy1"/>
    <dgm:cxn modelId="{C77ABD98-CA2C-40B8-956B-C4B81446BD03}" type="presOf" srcId="{4F7B1712-D051-4968-8913-E54CF62D7ECB}" destId="{44963CE6-AEC5-4A6F-820A-F0E4AA5C4D29}" srcOrd="0" destOrd="0" presId="urn:microsoft.com/office/officeart/2005/8/layout/hierarchy1"/>
    <dgm:cxn modelId="{218748D6-B248-405B-9AE2-339A7D800602}" type="presOf" srcId="{7F39C30C-DCB3-4A04-9EAA-EC0057718222}" destId="{34AD0BC5-62BB-47CC-AE41-F53B928D585B}" srcOrd="0" destOrd="0" presId="urn:microsoft.com/office/officeart/2005/8/layout/hierarchy1"/>
    <dgm:cxn modelId="{AFE60AEA-0575-4D8B-BB69-FF5A56DC3A7D}" type="presOf" srcId="{B41B4EEC-C962-4779-ABFE-EB4D29F3AC76}" destId="{97CB8A4E-51AB-4DDE-9742-1FE1AC01CD5A}" srcOrd="0" destOrd="0" presId="urn:microsoft.com/office/officeart/2005/8/layout/hierarchy1"/>
    <dgm:cxn modelId="{7316A8AD-9F35-4CC0-80FC-4C9C77C85F2F}" type="presOf" srcId="{FAFED1F8-D167-4B89-B62A-04D447C48330}" destId="{64D5FC2A-F006-4618-B280-DB3386B19D2E}" srcOrd="0" destOrd="0" presId="urn:microsoft.com/office/officeart/2005/8/layout/hierarchy1"/>
    <dgm:cxn modelId="{004C0FF6-F6E6-4110-B008-7616E0256DBF}" srcId="{0984DAC4-B0D3-49AF-B85F-2B288638C6D1}" destId="{F2B2B3CA-67C8-46C6-BDEF-A57B411BB4C4}" srcOrd="0" destOrd="0" parTransId="{46EDB5C4-EB52-4931-90BA-FF52199F5A3D}" sibTransId="{AA08B216-80AB-4C75-8622-5B838DF96BC5}"/>
    <dgm:cxn modelId="{5ECA08C0-5FB4-4494-9B25-BDD73F5C6C2B}" type="presOf" srcId="{C13F023A-B7E4-4839-B553-58494A9B4922}" destId="{9FFBA263-3370-48E8-8C32-413940F052D7}" srcOrd="0" destOrd="0" presId="urn:microsoft.com/office/officeart/2005/8/layout/hierarchy1"/>
    <dgm:cxn modelId="{BC080FA9-1D33-4A60-B998-5D9ED33FE264}" type="presOf" srcId="{06B8B5BB-D468-4D9C-B81B-3765E4943D5F}" destId="{D1F526BF-07B6-4381-A3A5-C9666A56A449}" srcOrd="0" destOrd="0" presId="urn:microsoft.com/office/officeart/2005/8/layout/hierarchy1"/>
    <dgm:cxn modelId="{17542706-868F-4A45-8E36-1DF72832E15F}" type="presOf" srcId="{9B3C2D6E-E8E2-4D97-80B5-3FF70672D1C8}" destId="{ACD9D94E-6A0A-4178-8414-9E258CD011A4}" srcOrd="0" destOrd="0" presId="urn:microsoft.com/office/officeart/2005/8/layout/hierarchy1"/>
    <dgm:cxn modelId="{4085D3CB-CE7A-4ED8-97B1-99389F5FE52F}" srcId="{8DFA14FA-3D5E-4CD8-B308-DC0FCABF94CF}" destId="{C13F023A-B7E4-4839-B553-58494A9B4922}" srcOrd="0" destOrd="0" parTransId="{59C5B45A-6C1C-4AD0-9ABA-5D5EC0C5C037}" sibTransId="{FB5570D4-3720-44F6-A496-C860772AE39C}"/>
    <dgm:cxn modelId="{55F64957-526A-486D-A62A-F51496FCE23C}" srcId="{7F39C30C-DCB3-4A04-9EAA-EC0057718222}" destId="{B4E20D56-50CC-4881-9FB3-5528A92C6F24}" srcOrd="2" destOrd="0" parTransId="{6F755B52-E43F-4BC3-8E35-A96703433A70}" sibTransId="{87D91C60-469C-40B3-B24A-038359DC9E69}"/>
    <dgm:cxn modelId="{A57EF611-BD55-493F-9746-FB73AD6B3F0D}" type="presOf" srcId="{249B23B3-09C6-4FA3-966E-B82D12E85D7A}" destId="{1E73C303-C556-42ED-83FD-5D19ECCF4038}" srcOrd="0" destOrd="0" presId="urn:microsoft.com/office/officeart/2005/8/layout/hierarchy1"/>
    <dgm:cxn modelId="{028FBCE8-B10E-4B1B-8ADC-846A8602B10F}" type="presOf" srcId="{DA5E59BA-A9DC-4BF0-AD24-A4BA66060719}" destId="{04CAD6F8-5AEC-4D12-92DB-31C7D5E45BA2}" srcOrd="0" destOrd="0" presId="urn:microsoft.com/office/officeart/2005/8/layout/hierarchy1"/>
    <dgm:cxn modelId="{E1C01769-547F-4258-BC0A-A94BE1613C5E}" type="presOf" srcId="{437A51DF-972D-45A9-A7C9-D95A15FA2D6C}" destId="{3ADF846D-9482-4EE2-8FD1-72212E098E31}" srcOrd="0" destOrd="0" presId="urn:microsoft.com/office/officeart/2005/8/layout/hierarchy1"/>
    <dgm:cxn modelId="{F09F8DC3-6FE9-41CE-8C8C-493047294CDA}" type="presOf" srcId="{B4E20D56-50CC-4881-9FB3-5528A92C6F24}" destId="{07360804-9608-45C7-B2E8-7978AA0813DE}" srcOrd="0" destOrd="0" presId="urn:microsoft.com/office/officeart/2005/8/layout/hierarchy1"/>
    <dgm:cxn modelId="{86328AB6-8094-4A82-96DC-184DE890F3C1}" srcId="{9B3C2D6E-E8E2-4D97-80B5-3FF70672D1C8}" destId="{B41B4EEC-C962-4779-ABFE-EB4D29F3AC76}" srcOrd="0" destOrd="0" parTransId="{06B8B5BB-D468-4D9C-B81B-3765E4943D5F}" sibTransId="{2611D6BF-ACD8-470D-8860-552C1E1F1971}"/>
    <dgm:cxn modelId="{1B197D1C-36F4-42A3-A89E-B238F0556AFF}" srcId="{8DFA14FA-3D5E-4CD8-B308-DC0FCABF94CF}" destId="{FAFED1F8-D167-4B89-B62A-04D447C48330}" srcOrd="1" destOrd="0" parTransId="{437A51DF-972D-45A9-A7C9-D95A15FA2D6C}" sibTransId="{52ADFC1F-FE8E-41C1-A2D7-AC98396EEAF3}"/>
    <dgm:cxn modelId="{03ABE588-4D05-4BAD-AD7C-EDB7D64DA392}" srcId="{7F39C30C-DCB3-4A04-9EAA-EC0057718222}" destId="{9B3C2D6E-E8E2-4D97-80B5-3FF70672D1C8}" srcOrd="0" destOrd="0" parTransId="{DA5E59BA-A9DC-4BF0-AD24-A4BA66060719}" sibTransId="{B06CD618-18A4-4864-8151-A14884A8DC9B}"/>
    <dgm:cxn modelId="{24FE773F-7D43-44C7-AF38-ECFA6599D772}" srcId="{9B3C2D6E-E8E2-4D97-80B5-3FF70672D1C8}" destId="{8E7486FF-EF53-400A-929E-93CD95424258}" srcOrd="1" destOrd="0" parTransId="{A466D3A9-792F-46A0-B0E6-45BCAD8F9CC4}" sibTransId="{D4B88995-A6E8-480D-89F0-A46EC02D6959}"/>
    <dgm:cxn modelId="{A4ABE2FE-BAB5-4CEE-8B1A-727EE6C762A3}" srcId="{F2B2B3CA-67C8-46C6-BDEF-A57B411BB4C4}" destId="{7F39C30C-DCB3-4A04-9EAA-EC0057718222}" srcOrd="0" destOrd="0" parTransId="{4F7B1712-D051-4968-8913-E54CF62D7ECB}" sibTransId="{F41E3F01-BC06-4AED-A7C9-6CB118539D4A}"/>
    <dgm:cxn modelId="{A8F2ED9C-C5B0-4C66-A93C-6A3D1179D8AE}" type="presOf" srcId="{21BABD8F-C497-41AD-9620-A68C9AE3B3B1}" destId="{1044D21E-BB51-41D0-8307-3BD7F79F89C9}" srcOrd="0" destOrd="0" presId="urn:microsoft.com/office/officeart/2005/8/layout/hierarchy1"/>
    <dgm:cxn modelId="{188E4B42-690C-4E5F-AE83-77582EA06CD3}" type="presOf" srcId="{8E7486FF-EF53-400A-929E-93CD95424258}" destId="{B1AFEEBE-E578-495C-88F3-D6D78E9CA705}" srcOrd="0" destOrd="0" presId="urn:microsoft.com/office/officeart/2005/8/layout/hierarchy1"/>
    <dgm:cxn modelId="{F22FF628-572E-452C-8DDF-FDAAF8105F62}" type="presOf" srcId="{F2B2B3CA-67C8-46C6-BDEF-A57B411BB4C4}" destId="{8A5F7A9F-E7B7-46CA-9A4E-28DFEE667CCF}" srcOrd="0" destOrd="0" presId="urn:microsoft.com/office/officeart/2005/8/layout/hierarchy1"/>
    <dgm:cxn modelId="{8132418D-5A0C-4747-9A4E-5BE3283C7985}" srcId="{7F39C30C-DCB3-4A04-9EAA-EC0057718222}" destId="{249B23B3-09C6-4FA3-966E-B82D12E85D7A}" srcOrd="1" destOrd="0" parTransId="{21BABD8F-C497-41AD-9620-A68C9AE3B3B1}" sibTransId="{19F1742B-9BFC-4148-9807-25EDF44EAB4F}"/>
    <dgm:cxn modelId="{7469EDB0-E0C3-462A-B800-D58FB66DA8B1}" type="presParOf" srcId="{623C9B42-A25E-49F4-B926-C61E2F4A174E}" destId="{7E4E684A-A599-4AF1-9750-4C3466E4FBF6}" srcOrd="0" destOrd="0" presId="urn:microsoft.com/office/officeart/2005/8/layout/hierarchy1"/>
    <dgm:cxn modelId="{1E49CBE6-672B-4879-99AA-B7E5EE821766}" type="presParOf" srcId="{7E4E684A-A599-4AF1-9750-4C3466E4FBF6}" destId="{112AEE82-7AF4-43BE-B1F2-44B8E514103E}" srcOrd="0" destOrd="0" presId="urn:microsoft.com/office/officeart/2005/8/layout/hierarchy1"/>
    <dgm:cxn modelId="{8E35DFFA-C4F4-4CD5-A7F9-8A0FDCB75FF6}" type="presParOf" srcId="{112AEE82-7AF4-43BE-B1F2-44B8E514103E}" destId="{7EC0C6C0-392D-4E07-9548-2B9B92F24419}" srcOrd="0" destOrd="0" presId="urn:microsoft.com/office/officeart/2005/8/layout/hierarchy1"/>
    <dgm:cxn modelId="{1E6FAB98-AE1D-4436-833C-B9A9552E6AE0}" type="presParOf" srcId="{112AEE82-7AF4-43BE-B1F2-44B8E514103E}" destId="{8A5F7A9F-E7B7-46CA-9A4E-28DFEE667CCF}" srcOrd="1" destOrd="0" presId="urn:microsoft.com/office/officeart/2005/8/layout/hierarchy1"/>
    <dgm:cxn modelId="{F743602A-5825-435F-B892-AD46CC5EE46C}" type="presParOf" srcId="{7E4E684A-A599-4AF1-9750-4C3466E4FBF6}" destId="{C78290AE-7AA8-4D91-B4C9-3C10F224B88C}" srcOrd="1" destOrd="0" presId="urn:microsoft.com/office/officeart/2005/8/layout/hierarchy1"/>
    <dgm:cxn modelId="{0726DB73-B98C-4D04-BBA1-6AC72C4E2E6D}" type="presParOf" srcId="{C78290AE-7AA8-4D91-B4C9-3C10F224B88C}" destId="{44963CE6-AEC5-4A6F-820A-F0E4AA5C4D29}" srcOrd="0" destOrd="0" presId="urn:microsoft.com/office/officeart/2005/8/layout/hierarchy1"/>
    <dgm:cxn modelId="{7B77CCE7-780C-4BA0-AAE7-F770D5E50102}" type="presParOf" srcId="{C78290AE-7AA8-4D91-B4C9-3C10F224B88C}" destId="{56D6274B-E690-49E9-99C4-500ED48E3FFB}" srcOrd="1" destOrd="0" presId="urn:microsoft.com/office/officeart/2005/8/layout/hierarchy1"/>
    <dgm:cxn modelId="{C7BF4FB4-0194-4BF9-AE0F-B078FC8D87AC}" type="presParOf" srcId="{56D6274B-E690-49E9-99C4-500ED48E3FFB}" destId="{E6D38798-A3B2-4308-93B1-2CFA6F4BE155}" srcOrd="0" destOrd="0" presId="urn:microsoft.com/office/officeart/2005/8/layout/hierarchy1"/>
    <dgm:cxn modelId="{88C3B11F-D8C4-4FB5-BAE3-EC0B4BCD15E0}" type="presParOf" srcId="{E6D38798-A3B2-4308-93B1-2CFA6F4BE155}" destId="{F0D3AE4F-E918-4E3A-BE94-93B327BAD1CE}" srcOrd="0" destOrd="0" presId="urn:microsoft.com/office/officeart/2005/8/layout/hierarchy1"/>
    <dgm:cxn modelId="{62461CD3-92B2-4BE5-B2E2-7B953E434BA6}" type="presParOf" srcId="{E6D38798-A3B2-4308-93B1-2CFA6F4BE155}" destId="{34AD0BC5-62BB-47CC-AE41-F53B928D585B}" srcOrd="1" destOrd="0" presId="urn:microsoft.com/office/officeart/2005/8/layout/hierarchy1"/>
    <dgm:cxn modelId="{9C7C8853-7AB4-4F20-B9A6-B140838F4BD6}" type="presParOf" srcId="{56D6274B-E690-49E9-99C4-500ED48E3FFB}" destId="{3330AF5B-1944-46F0-9AD7-7662641EBAD5}" srcOrd="1" destOrd="0" presId="urn:microsoft.com/office/officeart/2005/8/layout/hierarchy1"/>
    <dgm:cxn modelId="{86AE7D95-4252-4257-90F4-3275492459CD}" type="presParOf" srcId="{3330AF5B-1944-46F0-9AD7-7662641EBAD5}" destId="{04CAD6F8-5AEC-4D12-92DB-31C7D5E45BA2}" srcOrd="0" destOrd="0" presId="urn:microsoft.com/office/officeart/2005/8/layout/hierarchy1"/>
    <dgm:cxn modelId="{40ED872D-F303-447E-BDED-5E68580F628E}" type="presParOf" srcId="{3330AF5B-1944-46F0-9AD7-7662641EBAD5}" destId="{CF54AE72-B0DA-4282-9ABE-073B6242F8EE}" srcOrd="1" destOrd="0" presId="urn:microsoft.com/office/officeart/2005/8/layout/hierarchy1"/>
    <dgm:cxn modelId="{AC1650D7-29D9-49E5-A070-049934799EB6}" type="presParOf" srcId="{CF54AE72-B0DA-4282-9ABE-073B6242F8EE}" destId="{94076127-0913-48A3-8BA4-475E493C2499}" srcOrd="0" destOrd="0" presId="urn:microsoft.com/office/officeart/2005/8/layout/hierarchy1"/>
    <dgm:cxn modelId="{DA2545B9-A2C4-4CC0-A6EA-EF8B747BFB1B}" type="presParOf" srcId="{94076127-0913-48A3-8BA4-475E493C2499}" destId="{059ED349-2CC8-4177-BEC1-633A40C83508}" srcOrd="0" destOrd="0" presId="urn:microsoft.com/office/officeart/2005/8/layout/hierarchy1"/>
    <dgm:cxn modelId="{CE2544B1-5D69-442E-83EC-E5297004CE84}" type="presParOf" srcId="{94076127-0913-48A3-8BA4-475E493C2499}" destId="{ACD9D94E-6A0A-4178-8414-9E258CD011A4}" srcOrd="1" destOrd="0" presId="urn:microsoft.com/office/officeart/2005/8/layout/hierarchy1"/>
    <dgm:cxn modelId="{B40835B0-564B-43AA-8AEA-F7CDBE310F5C}" type="presParOf" srcId="{CF54AE72-B0DA-4282-9ABE-073B6242F8EE}" destId="{46B2110D-C956-4BD6-A8B2-8EFE0956320F}" srcOrd="1" destOrd="0" presId="urn:microsoft.com/office/officeart/2005/8/layout/hierarchy1"/>
    <dgm:cxn modelId="{399B4287-7B27-486A-A17D-D5F54179FDD0}" type="presParOf" srcId="{46B2110D-C956-4BD6-A8B2-8EFE0956320F}" destId="{D1F526BF-07B6-4381-A3A5-C9666A56A449}" srcOrd="0" destOrd="0" presId="urn:microsoft.com/office/officeart/2005/8/layout/hierarchy1"/>
    <dgm:cxn modelId="{3A53DB5D-204A-478A-BB8C-BB230972BB5D}" type="presParOf" srcId="{46B2110D-C956-4BD6-A8B2-8EFE0956320F}" destId="{E96651A3-6381-4409-9D86-4FC41FCF9B63}" srcOrd="1" destOrd="0" presId="urn:microsoft.com/office/officeart/2005/8/layout/hierarchy1"/>
    <dgm:cxn modelId="{8F44ACFF-DBF1-46E1-94D4-FAE49016B7AD}" type="presParOf" srcId="{E96651A3-6381-4409-9D86-4FC41FCF9B63}" destId="{33EB5440-985F-4E5C-A852-EBD0017E3884}" srcOrd="0" destOrd="0" presId="urn:microsoft.com/office/officeart/2005/8/layout/hierarchy1"/>
    <dgm:cxn modelId="{7CCC273B-C72B-4135-8ACB-2F8C2FFE3B99}" type="presParOf" srcId="{33EB5440-985F-4E5C-A852-EBD0017E3884}" destId="{58F0F5BE-ADF5-4285-89BF-AEC4AEE04820}" srcOrd="0" destOrd="0" presId="urn:microsoft.com/office/officeart/2005/8/layout/hierarchy1"/>
    <dgm:cxn modelId="{FABB5C09-D567-4502-AE16-9335927C5E5D}" type="presParOf" srcId="{33EB5440-985F-4E5C-A852-EBD0017E3884}" destId="{97CB8A4E-51AB-4DDE-9742-1FE1AC01CD5A}" srcOrd="1" destOrd="0" presId="urn:microsoft.com/office/officeart/2005/8/layout/hierarchy1"/>
    <dgm:cxn modelId="{1646AFAB-D301-4D01-8197-8CE836417FF9}" type="presParOf" srcId="{E96651A3-6381-4409-9D86-4FC41FCF9B63}" destId="{CC00821C-2BE5-42EC-8EF2-4CE5C18CB193}" srcOrd="1" destOrd="0" presId="urn:microsoft.com/office/officeart/2005/8/layout/hierarchy1"/>
    <dgm:cxn modelId="{98A90556-A202-4C11-9713-F01884FBB280}" type="presParOf" srcId="{46B2110D-C956-4BD6-A8B2-8EFE0956320F}" destId="{F475B0FA-0F6B-4B4E-A701-B1D390882BE2}" srcOrd="2" destOrd="0" presId="urn:microsoft.com/office/officeart/2005/8/layout/hierarchy1"/>
    <dgm:cxn modelId="{F0EA9579-2516-473D-B7D6-1DB4F37970CE}" type="presParOf" srcId="{46B2110D-C956-4BD6-A8B2-8EFE0956320F}" destId="{673DD1B9-B4B4-498C-85F5-CC48A37E9489}" srcOrd="3" destOrd="0" presId="urn:microsoft.com/office/officeart/2005/8/layout/hierarchy1"/>
    <dgm:cxn modelId="{841269E2-F5EF-40E0-B210-C91933C74044}" type="presParOf" srcId="{673DD1B9-B4B4-498C-85F5-CC48A37E9489}" destId="{7E49ECDD-B385-4965-9226-A0786409BF2D}" srcOrd="0" destOrd="0" presId="urn:microsoft.com/office/officeart/2005/8/layout/hierarchy1"/>
    <dgm:cxn modelId="{5CA003D3-359E-4621-A93A-FBB6ABB76F1A}" type="presParOf" srcId="{7E49ECDD-B385-4965-9226-A0786409BF2D}" destId="{4E24D110-C0D0-4701-846B-67F6D5704BDB}" srcOrd="0" destOrd="0" presId="urn:microsoft.com/office/officeart/2005/8/layout/hierarchy1"/>
    <dgm:cxn modelId="{691AB9F2-EDA6-4DA6-ADFD-5AA71373877C}" type="presParOf" srcId="{7E49ECDD-B385-4965-9226-A0786409BF2D}" destId="{B1AFEEBE-E578-495C-88F3-D6D78E9CA705}" srcOrd="1" destOrd="0" presId="urn:microsoft.com/office/officeart/2005/8/layout/hierarchy1"/>
    <dgm:cxn modelId="{D68E8E66-01F5-470A-B8AC-77C4D9E8325C}" type="presParOf" srcId="{673DD1B9-B4B4-498C-85F5-CC48A37E9489}" destId="{87F71DF3-CE7E-48FE-A3A3-6E5A1582925A}" srcOrd="1" destOrd="0" presId="urn:microsoft.com/office/officeart/2005/8/layout/hierarchy1"/>
    <dgm:cxn modelId="{EA023D44-BD2C-4ED1-9758-6E8E08F45318}" type="presParOf" srcId="{3330AF5B-1944-46F0-9AD7-7662641EBAD5}" destId="{1044D21E-BB51-41D0-8307-3BD7F79F89C9}" srcOrd="2" destOrd="0" presId="urn:microsoft.com/office/officeart/2005/8/layout/hierarchy1"/>
    <dgm:cxn modelId="{ED601988-761D-4F0D-987B-2C4EF2CD6C66}" type="presParOf" srcId="{3330AF5B-1944-46F0-9AD7-7662641EBAD5}" destId="{17A8D23E-930E-4454-862E-31A446331BCF}" srcOrd="3" destOrd="0" presId="urn:microsoft.com/office/officeart/2005/8/layout/hierarchy1"/>
    <dgm:cxn modelId="{1F0A3A10-D6C1-4C6F-BE06-1E7BA380917C}" type="presParOf" srcId="{17A8D23E-930E-4454-862E-31A446331BCF}" destId="{CF2A338C-12B0-4DAF-9489-47B4ACC5B469}" srcOrd="0" destOrd="0" presId="urn:microsoft.com/office/officeart/2005/8/layout/hierarchy1"/>
    <dgm:cxn modelId="{09946833-7EDC-465A-A9FD-D8F36B24AAED}" type="presParOf" srcId="{CF2A338C-12B0-4DAF-9489-47B4ACC5B469}" destId="{65A41015-7BFF-48F6-AB01-AAFEC573A9B3}" srcOrd="0" destOrd="0" presId="urn:microsoft.com/office/officeart/2005/8/layout/hierarchy1"/>
    <dgm:cxn modelId="{C3C611CB-1534-400A-9D12-EA6DF1EBA9BD}" type="presParOf" srcId="{CF2A338C-12B0-4DAF-9489-47B4ACC5B469}" destId="{1E73C303-C556-42ED-83FD-5D19ECCF4038}" srcOrd="1" destOrd="0" presId="urn:microsoft.com/office/officeart/2005/8/layout/hierarchy1"/>
    <dgm:cxn modelId="{76CA649C-354A-4851-8699-638E7440C7FF}" type="presParOf" srcId="{17A8D23E-930E-4454-862E-31A446331BCF}" destId="{A401F55F-5BE1-4985-8031-12D996D68B60}" srcOrd="1" destOrd="0" presId="urn:microsoft.com/office/officeart/2005/8/layout/hierarchy1"/>
    <dgm:cxn modelId="{6F5F5659-E658-4A29-B9F4-522E33D17B67}" type="presParOf" srcId="{3330AF5B-1944-46F0-9AD7-7662641EBAD5}" destId="{825671AC-1317-4749-ACA4-127677A128B7}" srcOrd="4" destOrd="0" presId="urn:microsoft.com/office/officeart/2005/8/layout/hierarchy1"/>
    <dgm:cxn modelId="{24FBBE18-B7F1-411A-B6AF-8FA64C6B291C}" type="presParOf" srcId="{3330AF5B-1944-46F0-9AD7-7662641EBAD5}" destId="{E29A8767-C93A-4577-AABC-9E3576A25D24}" srcOrd="5" destOrd="0" presId="urn:microsoft.com/office/officeart/2005/8/layout/hierarchy1"/>
    <dgm:cxn modelId="{7BFCE331-654B-488D-A270-35E42DB6E10D}" type="presParOf" srcId="{E29A8767-C93A-4577-AABC-9E3576A25D24}" destId="{F7454A4D-193C-4EBF-AEA4-5D8DDD4C273C}" srcOrd="0" destOrd="0" presId="urn:microsoft.com/office/officeart/2005/8/layout/hierarchy1"/>
    <dgm:cxn modelId="{144A60CA-766F-4562-B9FA-A3134D225400}" type="presParOf" srcId="{F7454A4D-193C-4EBF-AEA4-5D8DDD4C273C}" destId="{AEAA02CD-B6CC-4B36-AEC0-306A43506448}" srcOrd="0" destOrd="0" presId="urn:microsoft.com/office/officeart/2005/8/layout/hierarchy1"/>
    <dgm:cxn modelId="{911FE67C-4CC8-4D7A-BC7D-7B44A2006065}" type="presParOf" srcId="{F7454A4D-193C-4EBF-AEA4-5D8DDD4C273C}" destId="{07360804-9608-45C7-B2E8-7978AA0813DE}" srcOrd="1" destOrd="0" presId="urn:microsoft.com/office/officeart/2005/8/layout/hierarchy1"/>
    <dgm:cxn modelId="{41B591EF-B01D-4F32-9832-15548C1620CA}" type="presParOf" srcId="{E29A8767-C93A-4577-AABC-9E3576A25D24}" destId="{65B6AB02-1004-4AF9-B3F3-C7FC15B33967}" srcOrd="1" destOrd="0" presId="urn:microsoft.com/office/officeart/2005/8/layout/hierarchy1"/>
    <dgm:cxn modelId="{D36FAC59-BEE7-49F5-97F4-EF0595C2AA2C}" type="presParOf" srcId="{C78290AE-7AA8-4D91-B4C9-3C10F224B88C}" destId="{A4D03473-7A25-4BD7-9E1E-6CB3CEC66466}" srcOrd="2" destOrd="0" presId="urn:microsoft.com/office/officeart/2005/8/layout/hierarchy1"/>
    <dgm:cxn modelId="{3F4A1076-E7A3-44B3-9A34-FD6A17E22D63}" type="presParOf" srcId="{C78290AE-7AA8-4D91-B4C9-3C10F224B88C}" destId="{12813D5D-F72B-454D-B89F-EF40F23E26A6}" srcOrd="3" destOrd="0" presId="urn:microsoft.com/office/officeart/2005/8/layout/hierarchy1"/>
    <dgm:cxn modelId="{8E9F0252-748A-4AAF-8768-4DDFDFEA2A94}" type="presParOf" srcId="{12813D5D-F72B-454D-B89F-EF40F23E26A6}" destId="{B7AC5A86-5482-45D8-A074-B9B9AA98C695}" srcOrd="0" destOrd="0" presId="urn:microsoft.com/office/officeart/2005/8/layout/hierarchy1"/>
    <dgm:cxn modelId="{13DB2D10-004F-42DA-B21E-C2A3122E7FD4}" type="presParOf" srcId="{B7AC5A86-5482-45D8-A074-B9B9AA98C695}" destId="{77C5C907-5A5B-47E2-909B-A21AF46E1CF5}" srcOrd="0" destOrd="0" presId="urn:microsoft.com/office/officeart/2005/8/layout/hierarchy1"/>
    <dgm:cxn modelId="{3132DA44-5AA3-400F-BD35-4E3EB930239D}" type="presParOf" srcId="{B7AC5A86-5482-45D8-A074-B9B9AA98C695}" destId="{737AAC7F-611F-46BC-AA3B-7EBED8BB1163}" srcOrd="1" destOrd="0" presId="urn:microsoft.com/office/officeart/2005/8/layout/hierarchy1"/>
    <dgm:cxn modelId="{41BF178D-90F0-4E70-9FA0-2D1438D731A6}" type="presParOf" srcId="{12813D5D-F72B-454D-B89F-EF40F23E26A6}" destId="{66738468-3843-4CF4-B3D5-D545FE88B1A4}" srcOrd="1" destOrd="0" presId="urn:microsoft.com/office/officeart/2005/8/layout/hierarchy1"/>
    <dgm:cxn modelId="{B79CDF71-90B2-44C4-A284-6782291721CA}" type="presParOf" srcId="{66738468-3843-4CF4-B3D5-D545FE88B1A4}" destId="{47890F20-8EBD-452A-972B-E1670305F9EB}" srcOrd="0" destOrd="0" presId="urn:microsoft.com/office/officeart/2005/8/layout/hierarchy1"/>
    <dgm:cxn modelId="{2117EF77-9324-4721-B545-6F55C284674A}" type="presParOf" srcId="{66738468-3843-4CF4-B3D5-D545FE88B1A4}" destId="{79D2C2A4-D580-4753-9D5E-D97AEE03D416}" srcOrd="1" destOrd="0" presId="urn:microsoft.com/office/officeart/2005/8/layout/hierarchy1"/>
    <dgm:cxn modelId="{D0590CD0-2CFD-4F97-9D52-1637AF040438}" type="presParOf" srcId="{79D2C2A4-D580-4753-9D5E-D97AEE03D416}" destId="{0B8AEEC1-BF44-44AE-B929-C750EF1D1E9D}" srcOrd="0" destOrd="0" presId="urn:microsoft.com/office/officeart/2005/8/layout/hierarchy1"/>
    <dgm:cxn modelId="{7B0D3E1B-F388-4AEE-AFEE-60FF9EEBC0BC}" type="presParOf" srcId="{0B8AEEC1-BF44-44AE-B929-C750EF1D1E9D}" destId="{C944CD4D-707D-4467-83FD-1B555900E65F}" srcOrd="0" destOrd="0" presId="urn:microsoft.com/office/officeart/2005/8/layout/hierarchy1"/>
    <dgm:cxn modelId="{AB24B1EE-6D49-4DEB-A521-44ED4DAA9546}" type="presParOf" srcId="{0B8AEEC1-BF44-44AE-B929-C750EF1D1E9D}" destId="{9FFBA263-3370-48E8-8C32-413940F052D7}" srcOrd="1" destOrd="0" presId="urn:microsoft.com/office/officeart/2005/8/layout/hierarchy1"/>
    <dgm:cxn modelId="{40334190-C152-40DE-99A5-277CC383F8A0}" type="presParOf" srcId="{79D2C2A4-D580-4753-9D5E-D97AEE03D416}" destId="{D74CE21E-3516-4CDB-82B6-3D63B8DA064E}" srcOrd="1" destOrd="0" presId="urn:microsoft.com/office/officeart/2005/8/layout/hierarchy1"/>
    <dgm:cxn modelId="{D174DF8A-CD70-4475-8ED9-9F1992651813}" type="presParOf" srcId="{66738468-3843-4CF4-B3D5-D545FE88B1A4}" destId="{3ADF846D-9482-4EE2-8FD1-72212E098E31}" srcOrd="2" destOrd="0" presId="urn:microsoft.com/office/officeart/2005/8/layout/hierarchy1"/>
    <dgm:cxn modelId="{EEFA899D-52A6-4099-ACF8-00212E38D814}" type="presParOf" srcId="{66738468-3843-4CF4-B3D5-D545FE88B1A4}" destId="{3D870E96-0013-4373-92EB-63E71E244CD2}" srcOrd="3" destOrd="0" presId="urn:microsoft.com/office/officeart/2005/8/layout/hierarchy1"/>
    <dgm:cxn modelId="{4AA6EADE-73FB-46D9-AAD5-8AC14CD83389}" type="presParOf" srcId="{3D870E96-0013-4373-92EB-63E71E244CD2}" destId="{9F9A2FE8-D294-4F91-899E-A934B4F4E377}" srcOrd="0" destOrd="0" presId="urn:microsoft.com/office/officeart/2005/8/layout/hierarchy1"/>
    <dgm:cxn modelId="{33169EAA-E2CE-4F7A-B5A5-03903AA56226}" type="presParOf" srcId="{9F9A2FE8-D294-4F91-899E-A934B4F4E377}" destId="{9CB97E8B-786C-4C96-86FE-F011459426C1}" srcOrd="0" destOrd="0" presId="urn:microsoft.com/office/officeart/2005/8/layout/hierarchy1"/>
    <dgm:cxn modelId="{2C066AB7-DBAA-4B23-99A5-2171BFFAC8FC}" type="presParOf" srcId="{9F9A2FE8-D294-4F91-899E-A934B4F4E377}" destId="{64D5FC2A-F006-4618-B280-DB3386B19D2E}" srcOrd="1" destOrd="0" presId="urn:microsoft.com/office/officeart/2005/8/layout/hierarchy1"/>
    <dgm:cxn modelId="{FEEA872A-4090-4984-871E-3F2B12C13C1C}" type="presParOf" srcId="{3D870E96-0013-4373-92EB-63E71E244CD2}" destId="{A32AB9ED-4879-44C2-92EA-03005FE5786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65FF06C-475D-4798-9C5F-2EA7CD0C7640}">
      <dsp:nvSpPr>
        <dsp:cNvPr id="0" name=""/>
        <dsp:cNvSpPr/>
      </dsp:nvSpPr>
      <dsp:spPr>
        <a:xfrm>
          <a:off x="6689782" y="2490353"/>
          <a:ext cx="758362" cy="3609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950"/>
              </a:lnTo>
              <a:lnTo>
                <a:pt x="758362" y="245950"/>
              </a:lnTo>
              <a:lnTo>
                <a:pt x="758362" y="36091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16AB52-948B-45BC-8280-BD315A989B90}">
      <dsp:nvSpPr>
        <dsp:cNvPr id="0" name=""/>
        <dsp:cNvSpPr/>
      </dsp:nvSpPr>
      <dsp:spPr>
        <a:xfrm>
          <a:off x="5931419" y="2490353"/>
          <a:ext cx="758362" cy="360911"/>
        </a:xfrm>
        <a:custGeom>
          <a:avLst/>
          <a:gdLst/>
          <a:ahLst/>
          <a:cxnLst/>
          <a:rect l="0" t="0" r="0" b="0"/>
          <a:pathLst>
            <a:path>
              <a:moveTo>
                <a:pt x="758362" y="0"/>
              </a:moveTo>
              <a:lnTo>
                <a:pt x="758362" y="245950"/>
              </a:lnTo>
              <a:lnTo>
                <a:pt x="0" y="245950"/>
              </a:lnTo>
              <a:lnTo>
                <a:pt x="0" y="36091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899D6B-5E11-450F-83AC-DB6C387157A1}">
      <dsp:nvSpPr>
        <dsp:cNvPr id="0" name=""/>
        <dsp:cNvSpPr/>
      </dsp:nvSpPr>
      <dsp:spPr>
        <a:xfrm>
          <a:off x="4793876" y="1341434"/>
          <a:ext cx="1895905" cy="3609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950"/>
              </a:lnTo>
              <a:lnTo>
                <a:pt x="1895905" y="245950"/>
              </a:lnTo>
              <a:lnTo>
                <a:pt x="1895905" y="3609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B0235F-1323-4A6F-8598-3852B3611FD4}">
      <dsp:nvSpPr>
        <dsp:cNvPr id="0" name=""/>
        <dsp:cNvSpPr/>
      </dsp:nvSpPr>
      <dsp:spPr>
        <a:xfrm>
          <a:off x="2897970" y="2490353"/>
          <a:ext cx="1516724" cy="3609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950"/>
              </a:lnTo>
              <a:lnTo>
                <a:pt x="1516724" y="245950"/>
              </a:lnTo>
              <a:lnTo>
                <a:pt x="1516724" y="36091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31D35A-6A5C-4C20-9861-0BE7DFF7703F}">
      <dsp:nvSpPr>
        <dsp:cNvPr id="0" name=""/>
        <dsp:cNvSpPr/>
      </dsp:nvSpPr>
      <dsp:spPr>
        <a:xfrm>
          <a:off x="2852250" y="2490353"/>
          <a:ext cx="91440" cy="3944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448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FA32CA-D1BD-47BC-A4F2-A2E41B5B3702}">
      <dsp:nvSpPr>
        <dsp:cNvPr id="0" name=""/>
        <dsp:cNvSpPr/>
      </dsp:nvSpPr>
      <dsp:spPr>
        <a:xfrm>
          <a:off x="1350767" y="3694921"/>
          <a:ext cx="814019" cy="3052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301"/>
              </a:lnTo>
              <a:lnTo>
                <a:pt x="814019" y="190301"/>
              </a:lnTo>
              <a:lnTo>
                <a:pt x="814019" y="30526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7ED396-AE18-44F0-A1F6-23F72AAB106D}">
      <dsp:nvSpPr>
        <dsp:cNvPr id="0" name=""/>
        <dsp:cNvSpPr/>
      </dsp:nvSpPr>
      <dsp:spPr>
        <a:xfrm>
          <a:off x="622883" y="3694921"/>
          <a:ext cx="727884" cy="305262"/>
        </a:xfrm>
        <a:custGeom>
          <a:avLst/>
          <a:gdLst/>
          <a:ahLst/>
          <a:cxnLst/>
          <a:rect l="0" t="0" r="0" b="0"/>
          <a:pathLst>
            <a:path>
              <a:moveTo>
                <a:pt x="727884" y="0"/>
              </a:moveTo>
              <a:lnTo>
                <a:pt x="727884" y="190301"/>
              </a:lnTo>
              <a:lnTo>
                <a:pt x="0" y="190301"/>
              </a:lnTo>
              <a:lnTo>
                <a:pt x="0" y="30526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C14669-E6A9-4225-AA27-08BC533B85A0}">
      <dsp:nvSpPr>
        <dsp:cNvPr id="0" name=""/>
        <dsp:cNvSpPr/>
      </dsp:nvSpPr>
      <dsp:spPr>
        <a:xfrm>
          <a:off x="1350767" y="2490353"/>
          <a:ext cx="1547202" cy="416560"/>
        </a:xfrm>
        <a:custGeom>
          <a:avLst/>
          <a:gdLst/>
          <a:ahLst/>
          <a:cxnLst/>
          <a:rect l="0" t="0" r="0" b="0"/>
          <a:pathLst>
            <a:path>
              <a:moveTo>
                <a:pt x="1547202" y="0"/>
              </a:moveTo>
              <a:lnTo>
                <a:pt x="1547202" y="301599"/>
              </a:lnTo>
              <a:lnTo>
                <a:pt x="0" y="301599"/>
              </a:lnTo>
              <a:lnTo>
                <a:pt x="0" y="41656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2B9E0A-B8EA-4C29-AE22-099B57B2259C}">
      <dsp:nvSpPr>
        <dsp:cNvPr id="0" name=""/>
        <dsp:cNvSpPr/>
      </dsp:nvSpPr>
      <dsp:spPr>
        <a:xfrm>
          <a:off x="2897970" y="1341434"/>
          <a:ext cx="1895905" cy="360911"/>
        </a:xfrm>
        <a:custGeom>
          <a:avLst/>
          <a:gdLst/>
          <a:ahLst/>
          <a:cxnLst/>
          <a:rect l="0" t="0" r="0" b="0"/>
          <a:pathLst>
            <a:path>
              <a:moveTo>
                <a:pt x="1895905" y="0"/>
              </a:moveTo>
              <a:lnTo>
                <a:pt x="1895905" y="245950"/>
              </a:lnTo>
              <a:lnTo>
                <a:pt x="0" y="245950"/>
              </a:lnTo>
              <a:lnTo>
                <a:pt x="0" y="3609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6DF76A-2C34-4AB1-A1E2-CF7B09E26445}">
      <dsp:nvSpPr>
        <dsp:cNvPr id="0" name=""/>
        <dsp:cNvSpPr/>
      </dsp:nvSpPr>
      <dsp:spPr>
        <a:xfrm>
          <a:off x="3350767" y="553426"/>
          <a:ext cx="2886216" cy="7880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09560C-5563-4EE0-89A8-5A24CE433798}">
      <dsp:nvSpPr>
        <dsp:cNvPr id="0" name=""/>
        <dsp:cNvSpPr/>
      </dsp:nvSpPr>
      <dsp:spPr>
        <a:xfrm>
          <a:off x="3488651" y="684416"/>
          <a:ext cx="2886216" cy="7880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/>
            <a:t>探討花蓮土石流引響範圍架構圖</a:t>
          </a:r>
        </a:p>
      </dsp:txBody>
      <dsp:txXfrm>
        <a:off x="3488651" y="684416"/>
        <a:ext cx="2886216" cy="788007"/>
      </dsp:txXfrm>
    </dsp:sp>
    <dsp:sp modelId="{1813D8C0-D4B0-4106-AC8D-456E0BCAD151}">
      <dsp:nvSpPr>
        <dsp:cNvPr id="0" name=""/>
        <dsp:cNvSpPr/>
      </dsp:nvSpPr>
      <dsp:spPr>
        <a:xfrm>
          <a:off x="2277492" y="1702345"/>
          <a:ext cx="1240956" cy="7880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BC75F9-D7B5-471F-A351-3AED803BFFA5}">
      <dsp:nvSpPr>
        <dsp:cNvPr id="0" name=""/>
        <dsp:cNvSpPr/>
      </dsp:nvSpPr>
      <dsp:spPr>
        <a:xfrm>
          <a:off x="2415376" y="1833335"/>
          <a:ext cx="1240956" cy="7880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/>
            <a:t>研究方法</a:t>
          </a:r>
        </a:p>
      </dsp:txBody>
      <dsp:txXfrm>
        <a:off x="2415376" y="1833335"/>
        <a:ext cx="1240956" cy="788007"/>
      </dsp:txXfrm>
    </dsp:sp>
    <dsp:sp modelId="{C77BD41F-86A9-49E7-8CB5-C9AE4FB2EF01}">
      <dsp:nvSpPr>
        <dsp:cNvPr id="0" name=""/>
        <dsp:cNvSpPr/>
      </dsp:nvSpPr>
      <dsp:spPr>
        <a:xfrm>
          <a:off x="730289" y="2906913"/>
          <a:ext cx="1240956" cy="7880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A6A069-6284-4CA0-B59A-D870F29CF224}">
      <dsp:nvSpPr>
        <dsp:cNvPr id="0" name=""/>
        <dsp:cNvSpPr/>
      </dsp:nvSpPr>
      <dsp:spPr>
        <a:xfrm>
          <a:off x="868173" y="3037903"/>
          <a:ext cx="1240956" cy="7880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/>
            <a:t>上網收集資料</a:t>
          </a:r>
        </a:p>
      </dsp:txBody>
      <dsp:txXfrm>
        <a:off x="868173" y="3037903"/>
        <a:ext cx="1240956" cy="788007"/>
      </dsp:txXfrm>
    </dsp:sp>
    <dsp:sp modelId="{596AD6FF-CD43-4EC7-AB5D-2D393DA79FF1}">
      <dsp:nvSpPr>
        <dsp:cNvPr id="0" name=""/>
        <dsp:cNvSpPr/>
      </dsp:nvSpPr>
      <dsp:spPr>
        <a:xfrm>
          <a:off x="2404" y="4000183"/>
          <a:ext cx="1240956" cy="7880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538C96-64F4-41C9-99FD-3A78628B40D7}">
      <dsp:nvSpPr>
        <dsp:cNvPr id="0" name=""/>
        <dsp:cNvSpPr/>
      </dsp:nvSpPr>
      <dsp:spPr>
        <a:xfrm>
          <a:off x="140289" y="4131173"/>
          <a:ext cx="1240956" cy="7880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/>
            <a:t>何謂土石流</a:t>
          </a:r>
        </a:p>
      </dsp:txBody>
      <dsp:txXfrm>
        <a:off x="140289" y="4131173"/>
        <a:ext cx="1240956" cy="788007"/>
      </dsp:txXfrm>
    </dsp:sp>
    <dsp:sp modelId="{FDC646D8-69C0-4DE5-A8D9-AC9080F61BCE}">
      <dsp:nvSpPr>
        <dsp:cNvPr id="0" name=""/>
        <dsp:cNvSpPr/>
      </dsp:nvSpPr>
      <dsp:spPr>
        <a:xfrm>
          <a:off x="1544308" y="4000183"/>
          <a:ext cx="1240956" cy="7880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DE7986-791A-4ECC-927C-23FDBC7A6C48}">
      <dsp:nvSpPr>
        <dsp:cNvPr id="0" name=""/>
        <dsp:cNvSpPr/>
      </dsp:nvSpPr>
      <dsp:spPr>
        <a:xfrm>
          <a:off x="1682192" y="4131173"/>
          <a:ext cx="1240956" cy="7880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/>
            <a:t>何謂潛勢溪流</a:t>
          </a:r>
        </a:p>
      </dsp:txBody>
      <dsp:txXfrm>
        <a:off x="1682192" y="4131173"/>
        <a:ext cx="1240956" cy="788007"/>
      </dsp:txXfrm>
    </dsp:sp>
    <dsp:sp modelId="{FEEE0B5B-7E92-4455-9696-1603462E4FAE}">
      <dsp:nvSpPr>
        <dsp:cNvPr id="0" name=""/>
        <dsp:cNvSpPr/>
      </dsp:nvSpPr>
      <dsp:spPr>
        <a:xfrm>
          <a:off x="2277492" y="2884841"/>
          <a:ext cx="1240956" cy="7880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390BAF-BE38-4644-9EF3-E41B4345751F}">
      <dsp:nvSpPr>
        <dsp:cNvPr id="0" name=""/>
        <dsp:cNvSpPr/>
      </dsp:nvSpPr>
      <dsp:spPr>
        <a:xfrm>
          <a:off x="2415376" y="3015831"/>
          <a:ext cx="1240956" cy="7880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/>
            <a:t>運用</a:t>
          </a:r>
          <a:r>
            <a:rPr lang="en-US" altLang="zh-TW" sz="1400" kern="1200"/>
            <a:t>Google Earth</a:t>
          </a:r>
          <a:r>
            <a:rPr lang="zh-TW" altLang="en-US" sz="1400" kern="1200"/>
            <a:t>查看土石流範圍</a:t>
          </a:r>
        </a:p>
      </dsp:txBody>
      <dsp:txXfrm>
        <a:off x="2415376" y="3015831"/>
        <a:ext cx="1240956" cy="788007"/>
      </dsp:txXfrm>
    </dsp:sp>
    <dsp:sp modelId="{CF053739-EB5B-4F2F-9C1F-4A1E2DEA9BA6}">
      <dsp:nvSpPr>
        <dsp:cNvPr id="0" name=""/>
        <dsp:cNvSpPr/>
      </dsp:nvSpPr>
      <dsp:spPr>
        <a:xfrm>
          <a:off x="3794216" y="2851264"/>
          <a:ext cx="1240956" cy="7880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2F01B3-7B05-4626-B786-854135ECFF31}">
      <dsp:nvSpPr>
        <dsp:cNvPr id="0" name=""/>
        <dsp:cNvSpPr/>
      </dsp:nvSpPr>
      <dsp:spPr>
        <a:xfrm>
          <a:off x="3932100" y="2982254"/>
          <a:ext cx="1240956" cy="7880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/>
            <a:t>建立社團</a:t>
          </a:r>
        </a:p>
      </dsp:txBody>
      <dsp:txXfrm>
        <a:off x="3932100" y="2982254"/>
        <a:ext cx="1240956" cy="788007"/>
      </dsp:txXfrm>
    </dsp:sp>
    <dsp:sp modelId="{D4E97292-91CF-4CAD-8FF0-BA7D21C08AE9}">
      <dsp:nvSpPr>
        <dsp:cNvPr id="0" name=""/>
        <dsp:cNvSpPr/>
      </dsp:nvSpPr>
      <dsp:spPr>
        <a:xfrm>
          <a:off x="6069303" y="1702345"/>
          <a:ext cx="1240956" cy="7880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35BCA8-7045-499C-BF37-393D53D53DEB}">
      <dsp:nvSpPr>
        <dsp:cNvPr id="0" name=""/>
        <dsp:cNvSpPr/>
      </dsp:nvSpPr>
      <dsp:spPr>
        <a:xfrm>
          <a:off x="6207188" y="1833335"/>
          <a:ext cx="1240956" cy="7880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/>
            <a:t>分析</a:t>
          </a:r>
        </a:p>
      </dsp:txBody>
      <dsp:txXfrm>
        <a:off x="6207188" y="1833335"/>
        <a:ext cx="1240956" cy="788007"/>
      </dsp:txXfrm>
    </dsp:sp>
    <dsp:sp modelId="{138268CC-9E96-4887-89CB-D4A521654B1B}">
      <dsp:nvSpPr>
        <dsp:cNvPr id="0" name=""/>
        <dsp:cNvSpPr/>
      </dsp:nvSpPr>
      <dsp:spPr>
        <a:xfrm>
          <a:off x="5310941" y="2851264"/>
          <a:ext cx="1240956" cy="7880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8F411F-4A91-4495-9DD7-D425626A7532}">
      <dsp:nvSpPr>
        <dsp:cNvPr id="0" name=""/>
        <dsp:cNvSpPr/>
      </dsp:nvSpPr>
      <dsp:spPr>
        <a:xfrm>
          <a:off x="5448825" y="2982254"/>
          <a:ext cx="1240956" cy="7880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/>
            <a:t>實際人數與收容所比例</a:t>
          </a:r>
        </a:p>
      </dsp:txBody>
      <dsp:txXfrm>
        <a:off x="5448825" y="2982254"/>
        <a:ext cx="1240956" cy="788007"/>
      </dsp:txXfrm>
    </dsp:sp>
    <dsp:sp modelId="{51A99982-06FD-46AB-9DD1-39098015602F}">
      <dsp:nvSpPr>
        <dsp:cNvPr id="0" name=""/>
        <dsp:cNvSpPr/>
      </dsp:nvSpPr>
      <dsp:spPr>
        <a:xfrm>
          <a:off x="6827666" y="2851264"/>
          <a:ext cx="1240956" cy="7880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3D1851-D621-4A88-8D95-E6695B941856}">
      <dsp:nvSpPr>
        <dsp:cNvPr id="0" name=""/>
        <dsp:cNvSpPr/>
      </dsp:nvSpPr>
      <dsp:spPr>
        <a:xfrm>
          <a:off x="6965550" y="2982254"/>
          <a:ext cx="1240956" cy="7880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/>
            <a:t>逃生路線的合理性</a:t>
          </a:r>
        </a:p>
      </dsp:txBody>
      <dsp:txXfrm>
        <a:off x="6965550" y="2982254"/>
        <a:ext cx="1240956" cy="7880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0.00395</cdr:x>
      <cdr:y>0.06887</cdr:y>
    </cdr:from>
    <cdr:to>
      <cdr:x>0.22096</cdr:x>
      <cdr:y>0.11769</cdr:y>
    </cdr:to>
    <cdr:sp macro="" textlink="">
      <cdr:nvSpPr>
        <cdr:cNvPr id="2" name="文字方塊 1"/>
        <cdr:cNvSpPr txBox="1"/>
      </cdr:nvSpPr>
      <cdr:spPr>
        <a:xfrm xmlns:a="http://schemas.openxmlformats.org/drawingml/2006/main">
          <a:off x="32490" y="302282"/>
          <a:ext cx="1785950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zh-TW" altLang="en-US" sz="1100" dirty="0" smtClean="0"/>
            <a:t>潛勢溪流流數</a:t>
          </a:r>
          <a:endParaRPr lang="en-US" altLang="zh-TW" sz="1100" dirty="0" smtClean="0"/>
        </a:p>
        <a:p xmlns:a="http://schemas.openxmlformats.org/drawingml/2006/main">
          <a:endParaRPr lang="zh-TW" alt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0.04882</cdr:y>
    </cdr:from>
    <cdr:to>
      <cdr:x>0.2691</cdr:x>
      <cdr:y>0.09765</cdr:y>
    </cdr:to>
    <cdr:sp macro="" textlink="">
      <cdr:nvSpPr>
        <cdr:cNvPr id="2" name="文字方塊 1"/>
        <cdr:cNvSpPr txBox="1"/>
      </cdr:nvSpPr>
      <cdr:spPr>
        <a:xfrm xmlns:a="http://schemas.openxmlformats.org/drawingml/2006/main">
          <a:off x="-142876" y="214314"/>
          <a:ext cx="2214578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zh-TW" altLang="en-US" sz="1100" dirty="0" smtClean="0"/>
            <a:t>潛勢溪流數</a:t>
          </a:r>
          <a:endParaRPr lang="en-US" altLang="zh-TW" sz="1100" dirty="0" smtClean="0"/>
        </a:p>
        <a:p xmlns:a="http://schemas.openxmlformats.org/drawingml/2006/main">
          <a:endParaRPr lang="en-US" altLang="zh-TW" dirty="0"/>
        </a:p>
        <a:p xmlns:a="http://schemas.openxmlformats.org/drawingml/2006/main">
          <a:endParaRPr lang="zh-TW" alt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CB7186-635D-402C-90BE-BD8C409F0F43}" type="datetimeFigureOut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3B7F59-5733-4439-B7BD-73EB1398E9C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504820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陳昊講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B7F59-5733-4439-B7BD-73EB1398E9CC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B7F59-5733-4439-B7BD-73EB1398E9CC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868207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9507-3DA1-4407-9BF5-9A353FC98161}" type="datetimeFigureOut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E600-C54F-4225-BD06-FF0AB0D1D74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9507-3DA1-4407-9BF5-9A353FC98161}" type="datetimeFigureOut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E600-C54F-4225-BD06-FF0AB0D1D74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9507-3DA1-4407-9BF5-9A353FC98161}" type="datetimeFigureOut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E600-C54F-4225-BD06-FF0AB0D1D74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9507-3DA1-4407-9BF5-9A353FC98161}" type="datetimeFigureOut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E600-C54F-4225-BD06-FF0AB0D1D74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9507-3DA1-4407-9BF5-9A353FC98161}" type="datetimeFigureOut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E600-C54F-4225-BD06-FF0AB0D1D74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9507-3DA1-4407-9BF5-9A353FC98161}" type="datetimeFigureOut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E600-C54F-4225-BD06-FF0AB0D1D74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9507-3DA1-4407-9BF5-9A353FC98161}" type="datetimeFigureOut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E600-C54F-4225-BD06-FF0AB0D1D74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9507-3DA1-4407-9BF5-9A353FC98161}" type="datetimeFigureOut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E600-C54F-4225-BD06-FF0AB0D1D74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9507-3DA1-4407-9BF5-9A353FC98161}" type="datetimeFigureOut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E600-C54F-4225-BD06-FF0AB0D1D74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9507-3DA1-4407-9BF5-9A353FC98161}" type="datetimeFigureOut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E600-C54F-4225-BD06-FF0AB0D1D74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剪去並圓角化單一角落矩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9507-3DA1-4407-9BF5-9A353FC98161}" type="datetimeFigureOut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CA0E600-C54F-4225-BD06-FF0AB0D1D74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手繪多邊形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手繪多邊形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F559507-3DA1-4407-9BF5-9A353FC98161}" type="datetimeFigureOut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CA0E600-C54F-4225-BD06-FF0AB0D1D74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2" name="群組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手繪多邊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手繪多邊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234679"/>
          </a:xfrm>
        </p:spPr>
        <p:txBody>
          <a:bodyPr>
            <a:noAutofit/>
          </a:bodyPr>
          <a:lstStyle/>
          <a:p>
            <a:pPr algn="ctr"/>
            <a:r>
              <a:rPr lang="zh-TW" altLang="en-US" sz="4400" dirty="0" smtClean="0"/>
              <a:t> </a:t>
            </a:r>
            <a:r>
              <a:rPr lang="zh-TW" altLang="en-US" sz="4400" dirty="0" smtClean="0">
                <a:solidFill>
                  <a:srgbClr val="FFFF00"/>
                </a:solidFill>
              </a:rPr>
              <a:t>土石危機</a:t>
            </a:r>
            <a:r>
              <a:rPr lang="en-US" altLang="zh-TW" sz="4400" dirty="0" smtClean="0">
                <a:solidFill>
                  <a:srgbClr val="FFFF00"/>
                </a:solidFill>
              </a:rPr>
              <a:t>!</a:t>
            </a:r>
            <a:r>
              <a:rPr lang="zh-TW" altLang="en-US" sz="4400" dirty="0" smtClean="0">
                <a:solidFill>
                  <a:srgbClr val="FFFF00"/>
                </a:solidFill>
              </a:rPr>
              <a:t>探討花蓮土石流</a:t>
            </a:r>
            <a:r>
              <a:rPr lang="zh-TW" altLang="en-US" sz="4400" dirty="0" smtClean="0">
                <a:solidFill>
                  <a:srgbClr val="FFFF00"/>
                </a:solidFill>
              </a:rPr>
              <a:t>影響範圍 </a:t>
            </a:r>
            <a:r>
              <a:rPr lang="en-US" altLang="zh-TW" sz="3200" dirty="0" smtClean="0">
                <a:solidFill>
                  <a:srgbClr val="FFFF00"/>
                </a:solidFill>
              </a:rPr>
              <a:t/>
            </a:r>
            <a:br>
              <a:rPr lang="en-US" altLang="zh-TW" sz="3200" dirty="0" smtClean="0">
                <a:solidFill>
                  <a:srgbClr val="FFFF00"/>
                </a:solidFill>
              </a:rPr>
            </a:br>
            <a:r>
              <a:rPr lang="en-US" altLang="zh-TW" sz="3200" dirty="0" smtClean="0">
                <a:solidFill>
                  <a:srgbClr val="FFFF00"/>
                </a:solidFill>
              </a:rPr>
              <a:t/>
            </a:r>
            <a:br>
              <a:rPr lang="en-US" altLang="zh-TW" sz="3200" dirty="0" smtClean="0">
                <a:solidFill>
                  <a:srgbClr val="FFFF00"/>
                </a:solidFill>
              </a:rPr>
            </a:br>
            <a:r>
              <a:rPr lang="zh-TW" altLang="en-US" sz="3200" dirty="0" smtClean="0">
                <a:solidFill>
                  <a:schemeClr val="tx1"/>
                </a:solidFill>
              </a:rPr>
              <a:t>徐杰睿  </a:t>
            </a:r>
            <a:r>
              <a:rPr lang="en-US" altLang="zh-TW" sz="3200" dirty="0" smtClean="0">
                <a:solidFill>
                  <a:schemeClr val="tx1"/>
                </a:solidFill>
              </a:rPr>
              <a:t>803 </a:t>
            </a:r>
            <a:r>
              <a:rPr lang="zh-TW" altLang="en-US" sz="3200" dirty="0" smtClean="0">
                <a:solidFill>
                  <a:schemeClr val="tx1"/>
                </a:solidFill>
              </a:rPr>
              <a:t>班</a:t>
            </a:r>
            <a:r>
              <a:rPr lang="en-US" altLang="zh-TW" sz="3200" dirty="0" smtClean="0">
                <a:solidFill>
                  <a:schemeClr val="tx1"/>
                </a:solidFill>
              </a:rPr>
              <a:t/>
            </a:r>
            <a:br>
              <a:rPr lang="en-US" altLang="zh-TW" sz="3200" dirty="0" smtClean="0">
                <a:solidFill>
                  <a:schemeClr val="tx1"/>
                </a:solidFill>
              </a:rPr>
            </a:br>
            <a:r>
              <a:rPr lang="zh-TW" altLang="en-US" sz="3200" dirty="0" smtClean="0">
                <a:solidFill>
                  <a:schemeClr val="tx1"/>
                </a:solidFill>
              </a:rPr>
              <a:t> 陳昊  </a:t>
            </a:r>
            <a:r>
              <a:rPr lang="en-US" altLang="zh-TW" sz="3200" dirty="0" smtClean="0">
                <a:solidFill>
                  <a:schemeClr val="tx1"/>
                </a:solidFill>
              </a:rPr>
              <a:t>803 </a:t>
            </a:r>
            <a:r>
              <a:rPr lang="zh-TW" altLang="en-US" sz="3200" dirty="0" smtClean="0">
                <a:solidFill>
                  <a:schemeClr val="tx1"/>
                </a:solidFill>
              </a:rPr>
              <a:t>班</a:t>
            </a:r>
            <a:r>
              <a:rPr lang="en-US" altLang="zh-TW" sz="3200" dirty="0" smtClean="0">
                <a:solidFill>
                  <a:schemeClr val="tx1"/>
                </a:solidFill>
              </a:rPr>
              <a:t/>
            </a:r>
            <a:br>
              <a:rPr lang="en-US" altLang="zh-TW" sz="3200" dirty="0" smtClean="0">
                <a:solidFill>
                  <a:schemeClr val="tx1"/>
                </a:solidFill>
              </a:rPr>
            </a:br>
            <a:r>
              <a:rPr lang="zh-TW" altLang="en-US" sz="3200" dirty="0" smtClean="0">
                <a:solidFill>
                  <a:schemeClr val="tx1"/>
                </a:solidFill>
              </a:rPr>
              <a:t> 王誠雲  </a:t>
            </a:r>
            <a:r>
              <a:rPr lang="en-US" altLang="zh-TW" sz="3200" dirty="0" smtClean="0">
                <a:solidFill>
                  <a:schemeClr val="tx1"/>
                </a:solidFill>
              </a:rPr>
              <a:t>803 </a:t>
            </a:r>
            <a:r>
              <a:rPr lang="zh-TW" altLang="en-US" sz="3200" dirty="0" smtClean="0">
                <a:solidFill>
                  <a:schemeClr val="tx1"/>
                </a:solidFill>
              </a:rPr>
              <a:t>班 </a:t>
            </a:r>
            <a:endParaRPr lang="zh-TW" alt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內容版面配置區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58070649"/>
              </p:ext>
            </p:extLst>
          </p:nvPr>
        </p:nvGraphicFramePr>
        <p:xfrm>
          <a:off x="467544" y="1340768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66860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500" dirty="0" smtClean="0">
                <a:solidFill>
                  <a:schemeClr val="tx1"/>
                </a:solidFill>
                <a:latin typeface="+mj-ea"/>
              </a:rPr>
              <a:t>收容所的合理性</a:t>
            </a:r>
            <a:endParaRPr lang="zh-TW" altLang="en-US" sz="4500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33" name="橢圓 32"/>
          <p:cNvSpPr/>
          <p:nvPr/>
        </p:nvSpPr>
        <p:spPr>
          <a:xfrm>
            <a:off x="7236296" y="3429000"/>
            <a:ext cx="1584176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土石流影響範圍</a:t>
            </a:r>
            <a:endParaRPr lang="zh-TW" altLang="en-US" dirty="0"/>
          </a:p>
        </p:txBody>
      </p:sp>
      <p:cxnSp>
        <p:nvCxnSpPr>
          <p:cNvPr id="34" name="直線接點 33"/>
          <p:cNvCxnSpPr/>
          <p:nvPr/>
        </p:nvCxnSpPr>
        <p:spPr>
          <a:xfrm flipV="1">
            <a:off x="7192888" y="3429000"/>
            <a:ext cx="1483568" cy="128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/>
          <p:cNvCxnSpPr/>
          <p:nvPr/>
        </p:nvCxnSpPr>
        <p:spPr>
          <a:xfrm>
            <a:off x="7192888" y="3429000"/>
            <a:ext cx="0" cy="18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/>
          <p:cNvCxnSpPr/>
          <p:nvPr/>
        </p:nvCxnSpPr>
        <p:spPr>
          <a:xfrm>
            <a:off x="8676456" y="3441843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/>
          <p:cNvCxnSpPr/>
          <p:nvPr/>
        </p:nvCxnSpPr>
        <p:spPr>
          <a:xfrm flipV="1">
            <a:off x="8820472" y="3429000"/>
            <a:ext cx="0" cy="18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字方塊 37"/>
          <p:cNvSpPr txBox="1"/>
          <p:nvPr/>
        </p:nvSpPr>
        <p:spPr>
          <a:xfrm>
            <a:off x="7380312" y="292494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/>
              <a:t>長</a:t>
            </a:r>
            <a:endParaRPr lang="zh-TW" altLang="en-US" dirty="0"/>
          </a:p>
        </p:txBody>
      </p:sp>
      <p:sp>
        <p:nvSpPr>
          <p:cNvPr id="39" name="文字方塊 38"/>
          <p:cNvSpPr txBox="1"/>
          <p:nvPr/>
        </p:nvSpPr>
        <p:spPr>
          <a:xfrm>
            <a:off x="6680919" y="3441843"/>
            <a:ext cx="461665" cy="17873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TW" altLang="en-US" dirty="0" smtClean="0"/>
              <a:t>寬</a:t>
            </a:r>
            <a:endParaRPr lang="en-US" altLang="zh-TW" dirty="0" smtClean="0"/>
          </a:p>
        </p:txBody>
      </p:sp>
      <p:sp>
        <p:nvSpPr>
          <p:cNvPr id="40" name="橢圓 39"/>
          <p:cNvSpPr/>
          <p:nvPr/>
        </p:nvSpPr>
        <p:spPr>
          <a:xfrm>
            <a:off x="8820472" y="249289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1" name="直線單箭頭接點 40"/>
          <p:cNvCxnSpPr>
            <a:endCxn id="40" idx="1"/>
          </p:cNvCxnSpPr>
          <p:nvPr/>
        </p:nvCxnSpPr>
        <p:spPr>
          <a:xfrm>
            <a:off x="8460432" y="2276872"/>
            <a:ext cx="381131" cy="2371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字方塊 41"/>
          <p:cNvSpPr txBox="1"/>
          <p:nvPr/>
        </p:nvSpPr>
        <p:spPr>
          <a:xfrm>
            <a:off x="7668344" y="209220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避難所</a:t>
            </a:r>
            <a:endParaRPr lang="zh-TW" altLang="en-US" dirty="0"/>
          </a:p>
        </p:txBody>
      </p:sp>
      <p:cxnSp>
        <p:nvCxnSpPr>
          <p:cNvPr id="43" name="弧形接點 42"/>
          <p:cNvCxnSpPr/>
          <p:nvPr/>
        </p:nvCxnSpPr>
        <p:spPr>
          <a:xfrm rot="5400000" flipH="1" flipV="1">
            <a:off x="6469360" y="5780112"/>
            <a:ext cx="1080120" cy="266328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" name="文字方塊 2"/>
          <p:cNvSpPr txBox="1"/>
          <p:nvPr/>
        </p:nvSpPr>
        <p:spPr>
          <a:xfrm>
            <a:off x="6973084" y="2492896"/>
            <a:ext cx="1116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(</a:t>
            </a:r>
            <a:r>
              <a:rPr lang="zh-TW" altLang="en-US" dirty="0"/>
              <a:t>長</a:t>
            </a:r>
            <a:r>
              <a:rPr lang="en-US" altLang="zh-TW" dirty="0" smtClean="0"/>
              <a:t>,</a:t>
            </a:r>
            <a:r>
              <a:rPr lang="zh-TW" altLang="en-US" dirty="0" smtClean="0"/>
              <a:t>寬</a:t>
            </a:r>
            <a:r>
              <a:rPr lang="en-US" altLang="zh-TW" dirty="0" smtClean="0"/>
              <a:t>)x2</a:t>
            </a:r>
          </a:p>
          <a:p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180" y="2019842"/>
            <a:ext cx="3107863" cy="1810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7" name="直線單箭頭接點 56"/>
          <p:cNvCxnSpPr/>
          <p:nvPr/>
        </p:nvCxnSpPr>
        <p:spPr>
          <a:xfrm>
            <a:off x="3275856" y="3933056"/>
            <a:ext cx="987476" cy="74566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8" name="文字方塊 57"/>
          <p:cNvSpPr txBox="1"/>
          <p:nvPr/>
        </p:nvSpPr>
        <p:spPr>
          <a:xfrm>
            <a:off x="1835696" y="4797152"/>
            <a:ext cx="460851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/>
              <a:t>將兩項資料結合至</a:t>
            </a:r>
            <a:r>
              <a:rPr lang="en-US" altLang="zh-TW" dirty="0" err="1" smtClean="0"/>
              <a:t>google</a:t>
            </a:r>
            <a:r>
              <a:rPr lang="en-US" altLang="zh-TW" dirty="0" smtClean="0"/>
              <a:t> earth</a:t>
            </a:r>
            <a:r>
              <a:rPr lang="zh-TW" altLang="en-US" dirty="0" smtClean="0"/>
              <a:t>並測量收容所影響範圍距離</a:t>
            </a:r>
            <a:endParaRPr lang="zh-TW" altLang="en-US" dirty="0"/>
          </a:p>
        </p:txBody>
      </p:sp>
      <p:cxnSp>
        <p:nvCxnSpPr>
          <p:cNvPr id="60" name="直線單箭頭接點 59"/>
          <p:cNvCxnSpPr>
            <a:stCxn id="58" idx="2"/>
          </p:cNvCxnSpPr>
          <p:nvPr/>
        </p:nvCxnSpPr>
        <p:spPr>
          <a:xfrm flipH="1">
            <a:off x="4109751" y="5443483"/>
            <a:ext cx="30201" cy="57780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175" name="矩形 7174"/>
          <p:cNvSpPr/>
          <p:nvPr/>
        </p:nvSpPr>
        <p:spPr>
          <a:xfrm>
            <a:off x="3729341" y="6124296"/>
            <a:ext cx="1152128" cy="2160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分析</a:t>
            </a:r>
          </a:p>
        </p:txBody>
      </p:sp>
      <p:cxnSp>
        <p:nvCxnSpPr>
          <p:cNvPr id="7184" name="肘形接點 7183"/>
          <p:cNvCxnSpPr/>
          <p:nvPr/>
        </p:nvCxnSpPr>
        <p:spPr>
          <a:xfrm flipV="1">
            <a:off x="6588224" y="4678725"/>
            <a:ext cx="475202" cy="303093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186" name="矩形 7185"/>
          <p:cNvSpPr/>
          <p:nvPr/>
        </p:nvSpPr>
        <p:spPr>
          <a:xfrm>
            <a:off x="4109751" y="2695128"/>
            <a:ext cx="2088232" cy="828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查詢各鄉鎮市公布避難所</a:t>
            </a:r>
            <a:endParaRPr lang="zh-TW" altLang="en-US" dirty="0"/>
          </a:p>
        </p:txBody>
      </p:sp>
      <p:cxnSp>
        <p:nvCxnSpPr>
          <p:cNvPr id="7189" name="直線單箭頭接點 7188"/>
          <p:cNvCxnSpPr/>
          <p:nvPr/>
        </p:nvCxnSpPr>
        <p:spPr>
          <a:xfrm rot="5400000">
            <a:off x="4536284" y="3964786"/>
            <a:ext cx="1000129" cy="5000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190" name="文字方塊 7189"/>
          <p:cNvSpPr txBox="1"/>
          <p:nvPr/>
        </p:nvSpPr>
        <p:spPr>
          <a:xfrm>
            <a:off x="729180" y="3550654"/>
            <a:ext cx="2968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下載潛勢溪流與影響範圍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06241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8" grpId="0"/>
      <p:bldP spid="39" grpId="0"/>
      <p:bldP spid="40" grpId="0" animBg="1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048" y="1142985"/>
            <a:ext cx="8359200" cy="56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5365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1071546"/>
            <a:ext cx="7796030" cy="5516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7861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1857364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sz="4500" dirty="0" smtClean="0"/>
              <a:t/>
            </a:r>
            <a:br>
              <a:rPr lang="en-US" altLang="zh-TW" sz="4500" dirty="0" smtClean="0"/>
            </a:br>
            <a:r>
              <a:rPr lang="zh-TW" altLang="en-US" sz="4500" dirty="0">
                <a:solidFill>
                  <a:schemeClr val="tx1"/>
                </a:solidFill>
              </a:rPr>
              <a:t>收容所合理性圖表</a:t>
            </a:r>
            <a:r>
              <a:rPr lang="en-US" altLang="zh-TW" sz="4500" dirty="0" smtClean="0">
                <a:solidFill>
                  <a:schemeClr val="tx1"/>
                </a:solidFill>
              </a:rPr>
              <a:t/>
            </a:r>
            <a:br>
              <a:rPr lang="en-US" altLang="zh-TW" sz="4500" dirty="0" smtClean="0">
                <a:solidFill>
                  <a:schemeClr val="tx1"/>
                </a:solidFill>
              </a:rPr>
            </a:br>
            <a:endParaRPr lang="zh-TW" altLang="en-US" sz="4500" dirty="0">
              <a:solidFill>
                <a:schemeClr val="tx1"/>
              </a:solidFill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500034" y="1928802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55888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收容所人數與實際人數關係圖</a:t>
            </a:r>
            <a:endParaRPr lang="zh-TW" alt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94614"/>
            <a:ext cx="7931224" cy="4229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內容版面配置區 5"/>
          <p:cNvSpPr txBox="1">
            <a:spLocks/>
          </p:cNvSpPr>
          <p:nvPr/>
        </p:nvSpPr>
        <p:spPr>
          <a:xfrm>
            <a:off x="457200" y="2852936"/>
            <a:ext cx="8229600" cy="347166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zh-TW" alt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9552" y="1628800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zh-TW" altLang="en-US" dirty="0" smtClean="0"/>
              <a:t>利用壽豐鄉各村的收容所人數</a:t>
            </a:r>
            <a:r>
              <a:rPr lang="zh-TW" altLang="en-US" dirty="0" smtClean="0"/>
              <a:t>與</a:t>
            </a:r>
            <a:r>
              <a:rPr lang="zh-TW" altLang="en-US" dirty="0" smtClean="0"/>
              <a:t>壽豐鄉</a:t>
            </a:r>
            <a:r>
              <a:rPr lang="zh-TW" altLang="en-US" dirty="0" smtClean="0"/>
              <a:t>人口</a:t>
            </a:r>
            <a:r>
              <a:rPr lang="zh-TW" altLang="en-US" dirty="0" smtClean="0"/>
              <a:t>統計做比對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02187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846980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 smtClean="0"/>
              <a:t>結論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Wingdings" pitchFamily="2" charset="2"/>
              <a:buChar char="l"/>
            </a:pPr>
            <a:r>
              <a:rPr lang="zh-TW" altLang="en-US" dirty="0" smtClean="0"/>
              <a:t>花蓮</a:t>
            </a:r>
            <a:r>
              <a:rPr lang="zh-TW" altLang="zh-TW" dirty="0" smtClean="0"/>
              <a:t>土石流</a:t>
            </a:r>
            <a:r>
              <a:rPr lang="zh-TW" altLang="en-US" dirty="0" smtClean="0"/>
              <a:t>潛勢溪流影響範圍廣</a:t>
            </a:r>
            <a:r>
              <a:rPr lang="zh-TW" altLang="zh-TW" dirty="0" smtClean="0"/>
              <a:t>大</a:t>
            </a:r>
            <a:r>
              <a:rPr lang="zh-TW" altLang="en-US" dirty="0" smtClean="0"/>
              <a:t>，</a:t>
            </a:r>
            <a:r>
              <a:rPr lang="zh-TW" altLang="zh-TW" b="1" dirty="0" smtClean="0">
                <a:solidFill>
                  <a:srgbClr val="FF0000"/>
                </a:solidFill>
              </a:rPr>
              <a:t>更應制定</a:t>
            </a:r>
            <a:r>
              <a:rPr lang="zh-TW" altLang="en-US" b="1" dirty="0" smtClean="0">
                <a:solidFill>
                  <a:srgbClr val="FF0000"/>
                </a:solidFill>
              </a:rPr>
              <a:t>完善的</a:t>
            </a:r>
            <a:r>
              <a:rPr lang="zh-TW" altLang="zh-TW" b="1" dirty="0" smtClean="0">
                <a:solidFill>
                  <a:srgbClr val="FF0000"/>
                </a:solidFill>
              </a:rPr>
              <a:t>預警設備、避難所。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pPr marL="514350" indent="-514350">
              <a:buFont typeface="Wingdings" pitchFamily="2" charset="2"/>
              <a:buChar char="l"/>
            </a:pPr>
            <a:r>
              <a:rPr lang="zh-TW" altLang="en-US" dirty="0" smtClean="0"/>
              <a:t>部分</a:t>
            </a:r>
            <a:r>
              <a:rPr lang="zh-TW" altLang="zh-TW" dirty="0" smtClean="0"/>
              <a:t>災民收容所的</a:t>
            </a:r>
            <a:r>
              <a:rPr lang="zh-TW" altLang="en-US" dirty="0" smtClean="0"/>
              <a:t>配</a:t>
            </a:r>
            <a:r>
              <a:rPr lang="zh-TW" altLang="zh-TW" dirty="0" smtClean="0"/>
              <a:t>置</a:t>
            </a:r>
            <a:r>
              <a:rPr lang="zh-TW" altLang="en-US" dirty="0" smtClean="0"/>
              <a:t>及逃生路線</a:t>
            </a:r>
            <a:r>
              <a:rPr lang="zh-TW" altLang="zh-TW" dirty="0" smtClean="0"/>
              <a:t>，</a:t>
            </a:r>
            <a:r>
              <a:rPr lang="zh-TW" altLang="en-US" b="1" dirty="0" smtClean="0">
                <a:solidFill>
                  <a:srgbClr val="FF0000"/>
                </a:solidFill>
              </a:rPr>
              <a:t>位土石流的影響範圍內，是為不安全的避難所</a:t>
            </a:r>
            <a:r>
              <a:rPr lang="zh-TW" altLang="en-US" dirty="0" smtClean="0"/>
              <a:t>， 例如</a:t>
            </a:r>
            <a:r>
              <a:rPr lang="zh-TW" altLang="zh-TW" dirty="0" smtClean="0"/>
              <a:t>銅門村避難所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514350" indent="-514350">
              <a:buFont typeface="Wingdings" pitchFamily="2" charset="2"/>
              <a:buChar char="l"/>
            </a:pPr>
            <a:r>
              <a:rPr lang="zh-TW" altLang="zh-TW" dirty="0" smtClean="0"/>
              <a:t>避難所</a:t>
            </a:r>
            <a:r>
              <a:rPr lang="zh-TW" altLang="en-US" dirty="0" smtClean="0"/>
              <a:t>可</a:t>
            </a:r>
            <a:r>
              <a:rPr lang="zh-TW" altLang="zh-TW" dirty="0" smtClean="0"/>
              <a:t>收容人數</a:t>
            </a:r>
            <a:r>
              <a:rPr lang="zh-TW" altLang="en-US" dirty="0" smtClean="0"/>
              <a:t>與</a:t>
            </a:r>
            <a:r>
              <a:rPr lang="zh-TW" altLang="zh-TW" dirty="0" smtClean="0"/>
              <a:t>實際鄉鎮人數</a:t>
            </a:r>
            <a:r>
              <a:rPr lang="zh-TW" altLang="zh-TW" b="1" dirty="0" smtClean="0">
                <a:solidFill>
                  <a:srgbClr val="FF0000"/>
                </a:solidFill>
              </a:rPr>
              <a:t>比例懸殊</a:t>
            </a:r>
            <a:r>
              <a:rPr lang="zh-TW" altLang="zh-TW" dirty="0" smtClean="0"/>
              <a:t>，</a:t>
            </a:r>
            <a:r>
              <a:rPr lang="zh-TW" altLang="en-US" dirty="0" smtClean="0"/>
              <a:t>倘該地區發生大範圍土石流災害時，</a:t>
            </a:r>
            <a:r>
              <a:rPr lang="zh-TW" altLang="en-US" b="1" dirty="0" smtClean="0">
                <a:solidFill>
                  <a:srgbClr val="FF0000"/>
                </a:solidFill>
              </a:rPr>
              <a:t>將無法提供民眾妥適安全的</a:t>
            </a:r>
            <a:r>
              <a:rPr lang="zh-TW" altLang="zh-TW" b="1" dirty="0" smtClean="0">
                <a:solidFill>
                  <a:srgbClr val="FF0000"/>
                </a:solidFill>
              </a:rPr>
              <a:t>避難</a:t>
            </a:r>
            <a:r>
              <a:rPr lang="zh-TW" altLang="en-US" b="1" dirty="0" smtClean="0">
                <a:solidFill>
                  <a:srgbClr val="FF0000"/>
                </a:solidFill>
              </a:rPr>
              <a:t>環境</a:t>
            </a:r>
            <a:r>
              <a:rPr lang="zh-TW" altLang="zh-TW" b="1" dirty="0" smtClean="0">
                <a:solidFill>
                  <a:srgbClr val="FF0000"/>
                </a:solidFill>
              </a:rPr>
              <a:t>。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pPr marL="514350" indent="-514350">
              <a:buFont typeface="Wingdings" pitchFamily="2" charset="2"/>
              <a:buChar char="l"/>
            </a:pPr>
            <a:r>
              <a:rPr lang="zh-TW" altLang="zh-TW" dirty="0" smtClean="0"/>
              <a:t>政府應</a:t>
            </a:r>
            <a:r>
              <a:rPr lang="zh-TW" altLang="en-US" dirty="0" smtClean="0"/>
              <a:t>就</a:t>
            </a:r>
            <a:r>
              <a:rPr lang="zh-TW" altLang="zh-TW" dirty="0" smtClean="0"/>
              <a:t>雨量、颱風路徑等因素</a:t>
            </a:r>
            <a:r>
              <a:rPr lang="zh-TW" altLang="en-US" dirty="0" smtClean="0"/>
              <a:t>進行分析</a:t>
            </a:r>
            <a:r>
              <a:rPr lang="zh-TW" altLang="zh-TW" dirty="0" smtClean="0"/>
              <a:t>，</a:t>
            </a:r>
            <a:r>
              <a:rPr lang="zh-TW" altLang="en-US" b="1" dirty="0" smtClean="0">
                <a:solidFill>
                  <a:srgbClr val="FF0000"/>
                </a:solidFill>
              </a:rPr>
              <a:t>研訂</a:t>
            </a:r>
            <a:r>
              <a:rPr lang="zh-TW" altLang="zh-TW" b="1" dirty="0" smtClean="0">
                <a:solidFill>
                  <a:srgbClr val="FF0000"/>
                </a:solidFill>
              </a:rPr>
              <a:t>更完整的撤村</a:t>
            </a:r>
            <a:r>
              <a:rPr lang="zh-TW" altLang="en-US" b="1" dirty="0" smtClean="0">
                <a:solidFill>
                  <a:srgbClr val="FF0000"/>
                </a:solidFill>
              </a:rPr>
              <a:t>標準及</a:t>
            </a:r>
            <a:r>
              <a:rPr lang="zh-TW" altLang="zh-TW" b="1" dirty="0" smtClean="0">
                <a:solidFill>
                  <a:srgbClr val="FF0000"/>
                </a:solidFill>
              </a:rPr>
              <a:t>計畫</a:t>
            </a:r>
            <a:r>
              <a:rPr lang="zh-TW" altLang="zh-TW" dirty="0" smtClean="0"/>
              <a:t>，</a:t>
            </a:r>
            <a:r>
              <a:rPr lang="zh-TW" altLang="en-US" dirty="0" smtClean="0"/>
              <a:t>以</a:t>
            </a:r>
            <a:r>
              <a:rPr lang="zh-TW" altLang="zh-TW" dirty="0" smtClean="0"/>
              <a:t>減少民眾疑慮。</a:t>
            </a:r>
            <a:endParaRPr lang="zh-TW" altLang="zh-TW" dirty="0"/>
          </a:p>
        </p:txBody>
      </p:sp>
      <p:sp>
        <p:nvSpPr>
          <p:cNvPr id="5" name="文字方塊 4"/>
          <p:cNvSpPr txBox="1"/>
          <p:nvPr/>
        </p:nvSpPr>
        <p:spPr>
          <a:xfrm>
            <a:off x="1000100" y="1357298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/>
              <a:t>經由上述的兩張圖表，我們列出下面四項結論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建議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dirty="0" smtClean="0"/>
              <a:t>預警</a:t>
            </a:r>
            <a:r>
              <a:rPr lang="zh-TW" altLang="en-US" dirty="0" smtClean="0"/>
              <a:t>制度尚</a:t>
            </a:r>
            <a:r>
              <a:rPr lang="zh-TW" altLang="zh-TW" dirty="0" smtClean="0"/>
              <a:t>有</a:t>
            </a:r>
            <a:r>
              <a:rPr lang="zh-TW" altLang="zh-TW" b="1" dirty="0" smtClean="0">
                <a:solidFill>
                  <a:srgbClr val="FF0000"/>
                </a:solidFill>
              </a:rPr>
              <a:t>很大的進步空間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居住於土石流潛勢區</a:t>
            </a:r>
            <a:r>
              <a:rPr lang="zh-TW" altLang="zh-TW" dirty="0" smtClean="0"/>
              <a:t>居民</a:t>
            </a:r>
            <a:r>
              <a:rPr lang="zh-TW" altLang="en-US" dirty="0" smtClean="0"/>
              <a:t>，</a:t>
            </a:r>
            <a:r>
              <a:rPr lang="zh-TW" altLang="zh-TW" b="1" dirty="0" smtClean="0">
                <a:solidFill>
                  <a:srgbClr val="FF0000"/>
                </a:solidFill>
              </a:rPr>
              <a:t>必須要做好防範措施</a:t>
            </a:r>
            <a:r>
              <a:rPr lang="zh-TW" altLang="en-US" dirty="0" smtClean="0"/>
              <a:t>。 </a:t>
            </a:r>
            <a:endParaRPr lang="en-US" altLang="zh-TW" dirty="0" smtClean="0"/>
          </a:p>
          <a:p>
            <a:r>
              <a:rPr lang="zh-TW" altLang="zh-TW" dirty="0" smtClean="0"/>
              <a:t>花蓮</a:t>
            </a:r>
            <a:r>
              <a:rPr lang="zh-TW" altLang="en-US" dirty="0" smtClean="0"/>
              <a:t>縣</a:t>
            </a:r>
            <a:r>
              <a:rPr lang="zh-TW" altLang="zh-TW" dirty="0" smtClean="0"/>
              <a:t>各</a:t>
            </a:r>
            <a:r>
              <a:rPr lang="zh-TW" altLang="en-US" dirty="0" smtClean="0"/>
              <a:t>級</a:t>
            </a:r>
            <a:r>
              <a:rPr lang="zh-TW" altLang="zh-TW" dirty="0" smtClean="0"/>
              <a:t>政府單位</a:t>
            </a:r>
            <a:r>
              <a:rPr lang="zh-TW" altLang="en-US" dirty="0" smtClean="0"/>
              <a:t>，需正</a:t>
            </a:r>
            <a:r>
              <a:rPr lang="zh-TW" altLang="zh-TW" dirty="0" smtClean="0"/>
              <a:t>視土石流</a:t>
            </a:r>
            <a:r>
              <a:rPr lang="zh-TW" altLang="en-US" dirty="0" smtClean="0"/>
              <a:t>所造成之嚴重</a:t>
            </a:r>
            <a:r>
              <a:rPr lang="zh-TW" altLang="zh-TW" dirty="0" smtClean="0"/>
              <a:t>災害</a:t>
            </a:r>
            <a:r>
              <a:rPr lang="zh-TW" altLang="en-US" b="1" dirty="0" smtClean="0"/>
              <a:t>，</a:t>
            </a:r>
            <a:r>
              <a:rPr lang="zh-TW" altLang="en-US" b="1" dirty="0" smtClean="0">
                <a:solidFill>
                  <a:srgbClr val="FF0000"/>
                </a:solidFill>
              </a:rPr>
              <a:t>重整避難所位置及避難路線，並</a:t>
            </a:r>
            <a:r>
              <a:rPr lang="zh-TW" altLang="en-US" b="1" dirty="0" smtClean="0">
                <a:solidFill>
                  <a:srgbClr val="FF0000"/>
                </a:solidFill>
              </a:rPr>
              <a:t>落實各項災害演練</a:t>
            </a:r>
            <a:r>
              <a:rPr lang="zh-TW" altLang="en-US" dirty="0" smtClean="0"/>
              <a:t>， 以降低損害的發生。 </a:t>
            </a:r>
            <a:endParaRPr lang="en-US" altLang="zh-TW" dirty="0" smtClean="0"/>
          </a:p>
          <a:p>
            <a:r>
              <a:rPr lang="zh-TW" altLang="zh-TW" dirty="0" smtClean="0"/>
              <a:t>土石流影響範圍的居民必須提高警覺，</a:t>
            </a:r>
            <a:r>
              <a:rPr lang="zh-TW" altLang="zh-TW" b="1" dirty="0" smtClean="0">
                <a:solidFill>
                  <a:srgbClr val="FF0000"/>
                </a:solidFill>
              </a:rPr>
              <a:t>聽從發布的指令進行疏散</a:t>
            </a:r>
            <a:r>
              <a:rPr lang="zh-TW" altLang="zh-TW" dirty="0" smtClean="0"/>
              <a:t>，</a:t>
            </a:r>
            <a:r>
              <a:rPr lang="zh-TW" altLang="en-US" dirty="0" smtClean="0"/>
              <a:t>以</a:t>
            </a:r>
            <a:r>
              <a:rPr lang="zh-TW" altLang="zh-TW" dirty="0" smtClean="0"/>
              <a:t>達到最低的傷亡率</a:t>
            </a:r>
            <a:r>
              <a:rPr lang="zh-TW" altLang="en-US" dirty="0" smtClean="0"/>
              <a:t>。</a:t>
            </a:r>
            <a:endParaRPr lang="zh-TW" altLang="zh-TW" dirty="0" smtClean="0"/>
          </a:p>
          <a:p>
            <a:pPr>
              <a:buNone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 descr="下載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57884" y="3071810"/>
            <a:ext cx="2219325" cy="2057400"/>
          </a:xfrm>
        </p:spPr>
      </p:pic>
      <p:sp>
        <p:nvSpPr>
          <p:cNvPr id="1026" name="AutoShape 2" descr="「謝謝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28" name="AutoShape 4" descr="「謝謝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30" name="AutoShape 6" descr="「the end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32" name="AutoShape 8" descr="「謝謝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1285852" y="1142984"/>
            <a:ext cx="7215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7200" dirty="0" smtClean="0">
                <a:latin typeface="Bauhaus 93" pitchFamily="82" charset="0"/>
              </a:rPr>
              <a:t>The end</a:t>
            </a:r>
            <a:endParaRPr lang="zh-TW" altLang="en-US" sz="7200" dirty="0">
              <a:latin typeface="Bauhaus 93" pitchFamily="82" charset="0"/>
            </a:endParaRPr>
          </a:p>
        </p:txBody>
      </p:sp>
      <p:sp>
        <p:nvSpPr>
          <p:cNvPr id="2" name="AutoShape 2" descr="「thank you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" name="AutoShape 4" descr="「thank you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6" descr="「thank you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1" name="圖片 10" descr="下載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3000372"/>
            <a:ext cx="4071966" cy="2175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10375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動機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389120"/>
          </a:xfrm>
        </p:spPr>
        <p:txBody>
          <a:bodyPr/>
          <a:lstStyle/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>
              <a:buNone/>
            </a:pPr>
            <a:endParaRPr lang="en-US" altLang="zh-TW" sz="1200" dirty="0" smtClean="0"/>
          </a:p>
          <a:p>
            <a:pPr>
              <a:buNone/>
            </a:pPr>
            <a:endParaRPr lang="en-US" altLang="zh-TW" sz="1200" dirty="0" smtClean="0"/>
          </a:p>
          <a:p>
            <a:pPr>
              <a:buNone/>
            </a:pPr>
            <a:r>
              <a:rPr lang="zh-TW" altLang="en-US" sz="1200" dirty="0" smtClean="0"/>
              <a:t> </a:t>
            </a:r>
            <a:endParaRPr lang="en-US" altLang="zh-TW" sz="1200" dirty="0" smtClean="0"/>
          </a:p>
          <a:p>
            <a:pPr>
              <a:buNone/>
            </a:pPr>
            <a:endParaRPr lang="en-US" altLang="zh-TW" sz="1200" dirty="0" smtClean="0"/>
          </a:p>
        </p:txBody>
      </p:sp>
      <p:pic>
        <p:nvPicPr>
          <p:cNvPr id="1026" name="Picture 2" descr="麥德姆釀災花蓮土石流毀民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071678"/>
            <a:ext cx="3672408" cy="2446407"/>
          </a:xfrm>
          <a:prstGeom prst="rect">
            <a:avLst/>
          </a:prstGeom>
          <a:noFill/>
        </p:spPr>
      </p:pic>
      <p:sp>
        <p:nvSpPr>
          <p:cNvPr id="1030" name="AutoShape 6" descr="「花蓮土石流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32" name="AutoShape 8" descr="「花蓮土石流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034" name="Picture 10" descr="「花蓮土石流」的圖片搜尋結果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068960"/>
            <a:ext cx="4000500" cy="2247901"/>
          </a:xfrm>
          <a:prstGeom prst="rect">
            <a:avLst/>
          </a:prstGeom>
          <a:noFill/>
        </p:spPr>
      </p:pic>
      <p:sp>
        <p:nvSpPr>
          <p:cNvPr id="10" name="文字方塊 9"/>
          <p:cNvSpPr txBox="1"/>
          <p:nvPr/>
        </p:nvSpPr>
        <p:spPr>
          <a:xfrm>
            <a:off x="1285852" y="4429132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/>
              <a:t>圖片出處</a:t>
            </a:r>
            <a:r>
              <a:rPr lang="en-US" altLang="zh-TW" sz="1200" dirty="0" smtClean="0"/>
              <a:t>:</a:t>
            </a:r>
            <a:r>
              <a:rPr lang="zh-TW" altLang="en-US" sz="1200" dirty="0" smtClean="0"/>
              <a:t>中時電子報</a:t>
            </a:r>
            <a:r>
              <a:rPr lang="zh-TW" altLang="en-US" dirty="0" smtClean="0"/>
              <a:t>                                             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5615608" y="5301208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/>
              <a:t>圖片出處</a:t>
            </a:r>
            <a:r>
              <a:rPr lang="en-US" altLang="zh-TW" sz="1200" dirty="0" smtClean="0"/>
              <a:t>:</a:t>
            </a:r>
            <a:r>
              <a:rPr lang="zh-TW" altLang="en-US" sz="1200" dirty="0" smtClean="0"/>
              <a:t>蘋果日報</a:t>
            </a:r>
            <a:endParaRPr lang="zh-TW" altLang="en-US" sz="12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研究目的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探討花蓮土石流居民的影響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564904"/>
            <a:ext cx="5472608" cy="3670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15362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797552" cy="924712"/>
          </a:xfrm>
        </p:spPr>
        <p:txBody>
          <a:bodyPr/>
          <a:lstStyle/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研究架構圖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29" name="資料庫圖表 28"/>
          <p:cNvGraphicFramePr/>
          <p:nvPr/>
        </p:nvGraphicFramePr>
        <p:xfrm>
          <a:off x="142844" y="1385392"/>
          <a:ext cx="820891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27993333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研究方法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844824"/>
            <a:ext cx="9217024" cy="4479776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TW" dirty="0" smtClean="0"/>
              <a:t>(</a:t>
            </a:r>
            <a:r>
              <a:rPr lang="zh-TW" altLang="en-US" dirty="0" smtClean="0"/>
              <a:t>一</a:t>
            </a:r>
            <a:r>
              <a:rPr lang="en-US" altLang="zh-TW" dirty="0" smtClean="0"/>
              <a:t>)</a:t>
            </a:r>
            <a:r>
              <a:rPr lang="zh-TW" altLang="en-US" dirty="0" smtClean="0"/>
              <a:t>上網</a:t>
            </a:r>
            <a:r>
              <a:rPr lang="zh-TW" altLang="en-US" dirty="0"/>
              <a:t>收集資料</a:t>
            </a:r>
            <a:endParaRPr lang="en-US" altLang="zh-TW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71068"/>
            <a:ext cx="6480720" cy="3665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7057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/>
          </a:bodyPr>
          <a:lstStyle/>
          <a:p>
            <a:pPr algn="ctr"/>
            <a:r>
              <a:rPr lang="en-US" altLang="zh-TW" sz="2600" dirty="0" smtClean="0"/>
              <a:t>(</a:t>
            </a:r>
            <a:r>
              <a:rPr lang="zh-TW" altLang="en-US" sz="2600" dirty="0" smtClean="0">
                <a:solidFill>
                  <a:schemeClr val="tx1"/>
                </a:solidFill>
              </a:rPr>
              <a:t>二</a:t>
            </a:r>
            <a:r>
              <a:rPr lang="en-US" altLang="zh-TW" sz="2600" dirty="0" smtClean="0">
                <a:solidFill>
                  <a:schemeClr val="tx1"/>
                </a:solidFill>
              </a:rPr>
              <a:t>)</a:t>
            </a:r>
            <a:r>
              <a:rPr lang="zh-TW" altLang="en-US" sz="2600" dirty="0" smtClean="0">
                <a:solidFill>
                  <a:schemeClr val="tx1"/>
                </a:solidFill>
              </a:rPr>
              <a:t>運用</a:t>
            </a:r>
            <a:r>
              <a:rPr lang="en-US" altLang="zh-TW" sz="2600" dirty="0" smtClean="0">
                <a:solidFill>
                  <a:schemeClr val="tx1"/>
                </a:solidFill>
              </a:rPr>
              <a:t>Google earth</a:t>
            </a:r>
            <a:r>
              <a:rPr lang="zh-TW" altLang="en-US" sz="2600" dirty="0" smtClean="0">
                <a:solidFill>
                  <a:schemeClr val="tx1"/>
                </a:solidFill>
              </a:rPr>
              <a:t>找到影響範圍</a:t>
            </a:r>
            <a:endParaRPr lang="zh-TW" altLang="en-US" sz="2600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214554"/>
            <a:ext cx="4257676" cy="4110046"/>
          </a:xfrm>
        </p:spPr>
        <p:txBody>
          <a:bodyPr/>
          <a:lstStyle/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2066" y="2071678"/>
            <a:ext cx="3929090" cy="264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圖片 4" descr="https://scontent-tpe1-1.xx.fbcdn.net/v/t35.0-12/14467030_145124125945385_2143785212_o.png?oh=8cc81ee188163f00f2065727fa28fadd&amp;oe=57F2597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857364"/>
            <a:ext cx="457203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6"/>
          <p:cNvSpPr txBox="1"/>
          <p:nvPr/>
        </p:nvSpPr>
        <p:spPr>
          <a:xfrm>
            <a:off x="2071670" y="3786190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土石流影響範圍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219801028"/>
      </p:ext>
    </p:extLst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sz="2600" dirty="0" smtClean="0">
                <a:solidFill>
                  <a:schemeClr val="tx1"/>
                </a:solidFill>
              </a:rPr>
              <a:t>(</a:t>
            </a:r>
            <a:r>
              <a:rPr lang="zh-TW" altLang="en-US" sz="2600" dirty="0" smtClean="0">
                <a:solidFill>
                  <a:schemeClr val="tx1"/>
                </a:solidFill>
              </a:rPr>
              <a:t>三</a:t>
            </a:r>
            <a:r>
              <a:rPr lang="en-US" altLang="zh-TW" sz="2600" dirty="0" smtClean="0">
                <a:solidFill>
                  <a:schemeClr val="tx1"/>
                </a:solidFill>
              </a:rPr>
              <a:t>)</a:t>
            </a:r>
            <a:r>
              <a:rPr lang="zh-TW" altLang="en-US" sz="2600" dirty="0" smtClean="0">
                <a:solidFill>
                  <a:schemeClr val="tx1"/>
                </a:solidFill>
              </a:rPr>
              <a:t>成立社團</a:t>
            </a:r>
            <a:endParaRPr lang="zh-TW" altLang="en-US" sz="2600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04864"/>
            <a:ext cx="5686400" cy="4090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0101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1.</a:t>
            </a:r>
            <a:r>
              <a:rPr lang="zh-TW" altLang="en-US" dirty="0" smtClean="0">
                <a:solidFill>
                  <a:schemeClr val="tx1"/>
                </a:solidFill>
              </a:rPr>
              <a:t>何謂土石流</a:t>
            </a:r>
            <a:r>
              <a:rPr lang="en-US" altLang="zh-TW" dirty="0" smtClean="0">
                <a:solidFill>
                  <a:schemeClr val="tx1"/>
                </a:solidFill>
              </a:rPr>
              <a:t>?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922520"/>
          </a:xfrm>
        </p:spPr>
        <p:txBody>
          <a:bodyPr>
            <a:normAutofit/>
          </a:bodyPr>
          <a:lstStyle/>
          <a:p>
            <a:r>
              <a:rPr lang="zh-TW" altLang="en-US" sz="1800" dirty="0"/>
              <a:t>「土石流」是泛指土、石與水混合之後，進而產生集體運動的流動體發生區分成崩落滑動區、發生區、流動區</a:t>
            </a:r>
            <a:r>
              <a:rPr lang="zh-TW" altLang="en-US" sz="1800" dirty="0" smtClean="0"/>
              <a:t>、堆積區</a:t>
            </a:r>
            <a:endParaRPr lang="en-US" altLang="zh-TW" sz="1800" dirty="0" smtClean="0"/>
          </a:p>
          <a:p>
            <a:endParaRPr lang="en-US" altLang="zh-TW" sz="1800" dirty="0"/>
          </a:p>
          <a:p>
            <a:endParaRPr lang="en-US" altLang="zh-TW" sz="1800" dirty="0" smtClean="0"/>
          </a:p>
          <a:p>
            <a:endParaRPr lang="en-US" altLang="zh-TW" sz="1800" dirty="0"/>
          </a:p>
          <a:p>
            <a:endParaRPr lang="en-US" altLang="zh-TW" sz="1800" dirty="0" smtClean="0"/>
          </a:p>
          <a:p>
            <a:endParaRPr lang="en-US" altLang="zh-TW" sz="1800" dirty="0"/>
          </a:p>
          <a:p>
            <a:endParaRPr lang="en-US" altLang="zh-TW" sz="1800" dirty="0" smtClean="0"/>
          </a:p>
          <a:p>
            <a:endParaRPr lang="en-US" altLang="zh-TW" sz="1800" dirty="0"/>
          </a:p>
          <a:p>
            <a:endParaRPr lang="en-US" altLang="zh-TW" sz="1800" dirty="0" smtClean="0"/>
          </a:p>
          <a:p>
            <a:endParaRPr lang="en-US" altLang="zh-TW" sz="1800" dirty="0"/>
          </a:p>
          <a:p>
            <a:endParaRPr lang="en-US" altLang="zh-TW" sz="1800" dirty="0" smtClean="0"/>
          </a:p>
          <a:p>
            <a:endParaRPr lang="en-US" altLang="zh-TW" sz="1800" dirty="0"/>
          </a:p>
          <a:p>
            <a:endParaRPr lang="en-US" altLang="zh-TW" sz="1200" dirty="0" smtClean="0"/>
          </a:p>
          <a:p>
            <a:pPr algn="ctr"/>
            <a:r>
              <a:rPr lang="zh-TW" altLang="en-US" sz="1200" dirty="0"/>
              <a:t>圖片出處</a:t>
            </a:r>
            <a:r>
              <a:rPr lang="en-US" altLang="zh-TW" sz="1200" dirty="0"/>
              <a:t>:</a:t>
            </a:r>
            <a:r>
              <a:rPr lang="zh-TW" altLang="en-US" sz="1200" dirty="0" smtClean="0"/>
              <a:t>土</a:t>
            </a:r>
            <a:r>
              <a:rPr lang="zh-TW" altLang="en-US" sz="1200" dirty="0"/>
              <a:t>石流防災資訊網</a:t>
            </a:r>
            <a:endParaRPr lang="en-US" altLang="zh-TW" sz="12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00" y="2786058"/>
            <a:ext cx="6712570" cy="334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5628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128586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>
                <a:solidFill>
                  <a:schemeClr val="tx1"/>
                </a:solidFill>
              </a:rPr>
              <a:t/>
            </a:r>
            <a:br>
              <a:rPr lang="zh-TW" altLang="en-US" dirty="0">
                <a:solidFill>
                  <a:schemeClr val="tx1"/>
                </a:solidFill>
              </a:rPr>
            </a:br>
            <a:r>
              <a:rPr lang="en-US" altLang="zh-TW" dirty="0" smtClean="0">
                <a:solidFill>
                  <a:schemeClr val="tx1"/>
                </a:solidFill>
              </a:rPr>
              <a:t>2.</a:t>
            </a:r>
            <a:r>
              <a:rPr lang="zh-TW" altLang="en-US" sz="2900" dirty="0" smtClean="0">
                <a:solidFill>
                  <a:schemeClr val="tx1"/>
                </a:solidFill>
              </a:rPr>
              <a:t>何謂</a:t>
            </a:r>
            <a:r>
              <a:rPr lang="zh-TW" altLang="en-US" sz="2900" dirty="0">
                <a:solidFill>
                  <a:schemeClr val="tx1"/>
                </a:solidFill>
              </a:rPr>
              <a:t>土石流潛勢河流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8860" y="2786058"/>
            <a:ext cx="4824536" cy="367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弧形接點 4"/>
          <p:cNvCxnSpPr/>
          <p:nvPr/>
        </p:nvCxnSpPr>
        <p:spPr>
          <a:xfrm rot="5400000">
            <a:off x="4249674" y="3036946"/>
            <a:ext cx="1440160" cy="1224136"/>
          </a:xfrm>
          <a:prstGeom prst="curvedConnector3">
            <a:avLst>
              <a:gd name="adj1" fmla="val 48573"/>
            </a:avLst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4643438" y="2643182"/>
            <a:ext cx="2022739" cy="2769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200" dirty="0" smtClean="0"/>
              <a:t>土石流流動方向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137564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1058</TotalTime>
  <Words>467</Words>
  <Application>Microsoft Office PowerPoint</Application>
  <PresentationFormat>如螢幕大小 (4:3)</PresentationFormat>
  <Paragraphs>80</Paragraphs>
  <Slides>18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流線</vt:lpstr>
      <vt:lpstr> 土石危機!探討花蓮土石流影響範圍   徐杰睿  803 班  陳昊  803 班  王誠雲  803 班 </vt:lpstr>
      <vt:lpstr>動機</vt:lpstr>
      <vt:lpstr>研究目的</vt:lpstr>
      <vt:lpstr>研究架構圖</vt:lpstr>
      <vt:lpstr>研究方法</vt:lpstr>
      <vt:lpstr>(二)運用Google earth找到影響範圍</vt:lpstr>
      <vt:lpstr>(三)成立社團</vt:lpstr>
      <vt:lpstr>1.何謂土石流?</vt:lpstr>
      <vt:lpstr> 2.何謂土石流潛勢河流</vt:lpstr>
      <vt:lpstr>投影片 10</vt:lpstr>
      <vt:lpstr>收容所的合理性</vt:lpstr>
      <vt:lpstr>投影片 12</vt:lpstr>
      <vt:lpstr>投影片 13</vt:lpstr>
      <vt:lpstr> 收容所合理性圖表 </vt:lpstr>
      <vt:lpstr>收容所人數與實際人數關係圖</vt:lpstr>
      <vt:lpstr>結論</vt:lpstr>
      <vt:lpstr>建議</vt:lpstr>
      <vt:lpstr>投影片 18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土石危機!探討花蓮土石流影響範圍   徐杰睿 花崗國中 803 班  陳昊 花崗國中 803 班  王誠雲 花崗國中 803 班</dc:title>
  <dc:creator>USER</dc:creator>
  <cp:lastModifiedBy>user</cp:lastModifiedBy>
  <cp:revision>48</cp:revision>
  <dcterms:created xsi:type="dcterms:W3CDTF">2016-10-21T09:29:23Z</dcterms:created>
  <dcterms:modified xsi:type="dcterms:W3CDTF">2016-10-31T10:06:17Z</dcterms:modified>
</cp:coreProperties>
</file>