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9F2BA8-C808-4300-AC6F-4541C0A373D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DF4BC6-573A-4FB1-826C-9135FA1BE82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en-US" sz="9600" dirty="0" smtClean="0">
                <a:solidFill>
                  <a:schemeClr val="tx1"/>
                </a:solidFill>
              </a:rPr>
              <a:t>魚菜共生</a:t>
            </a:r>
            <a:endParaRPr lang="zh-TW" altLang="en-US" sz="9600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2420888"/>
            <a:ext cx="7128792" cy="417646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Clr>
                <a:srgbClr val="C00000"/>
              </a:buClr>
            </a:pPr>
            <a:r>
              <a:rPr lang="zh-TW" altLang="en-US" sz="3200" dirty="0" smtClean="0">
                <a:solidFill>
                  <a:schemeClr val="tx1"/>
                </a:solidFill>
              </a:rPr>
              <a:t>　　　作者：蔡徐翊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algn="l">
              <a:buClr>
                <a:srgbClr val="C00000"/>
              </a:buClr>
            </a:pPr>
            <a:r>
              <a:rPr lang="zh-TW" altLang="en-US" sz="3200" dirty="0" smtClean="0">
                <a:solidFill>
                  <a:schemeClr val="tx1"/>
                </a:solidFill>
              </a:rPr>
              <a:t>　　　　　　梁俊凱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algn="l">
              <a:buClr>
                <a:srgbClr val="C00000"/>
              </a:buClr>
            </a:pPr>
            <a:r>
              <a:rPr lang="zh-TW" altLang="en-US" sz="3200" dirty="0">
                <a:solidFill>
                  <a:schemeClr val="tx1"/>
                </a:solidFill>
              </a:rPr>
              <a:t>　</a:t>
            </a:r>
            <a:r>
              <a:rPr lang="zh-TW" altLang="en-US" sz="3200" dirty="0" smtClean="0">
                <a:solidFill>
                  <a:schemeClr val="tx1"/>
                </a:solidFill>
              </a:rPr>
              <a:t>　　　　　陸正豪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algn="l">
              <a:buClr>
                <a:srgbClr val="C00000"/>
              </a:buClr>
            </a:pPr>
            <a:r>
              <a:rPr lang="zh-TW" altLang="en-US" sz="3200" dirty="0">
                <a:solidFill>
                  <a:schemeClr val="tx1"/>
                </a:solidFill>
              </a:rPr>
              <a:t>　</a:t>
            </a:r>
            <a:r>
              <a:rPr lang="zh-TW" altLang="en-US" sz="3200" dirty="0" smtClean="0">
                <a:solidFill>
                  <a:schemeClr val="tx1"/>
                </a:solidFill>
              </a:rPr>
              <a:t>　　　　　黃耀霆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algn="l">
              <a:buClr>
                <a:srgbClr val="C00000"/>
              </a:buClr>
            </a:pPr>
            <a:r>
              <a:rPr lang="zh-TW" altLang="en-US" sz="3200" dirty="0" smtClean="0">
                <a:solidFill>
                  <a:schemeClr val="tx1"/>
                </a:solidFill>
              </a:rPr>
              <a:t>　指導老師：張舜治　老師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algn="l">
              <a:buClr>
                <a:srgbClr val="C00000"/>
              </a:buClr>
            </a:pPr>
            <a:r>
              <a:rPr lang="zh-TW" altLang="en-US" sz="3200" dirty="0">
                <a:solidFill>
                  <a:schemeClr val="tx1"/>
                </a:solidFill>
              </a:rPr>
              <a:t>　</a:t>
            </a:r>
            <a:r>
              <a:rPr lang="zh-TW" altLang="en-US" sz="3200" dirty="0" smtClean="0">
                <a:solidFill>
                  <a:schemeClr val="tx1"/>
                </a:solidFill>
              </a:rPr>
              <a:t>　　　　</a:t>
            </a:r>
            <a:r>
              <a:rPr lang="zh-TW" altLang="en-US" sz="3200" dirty="0">
                <a:solidFill>
                  <a:schemeClr val="tx1"/>
                </a:solidFill>
              </a:rPr>
              <a:t>　</a:t>
            </a:r>
            <a:r>
              <a:rPr lang="zh-TW" altLang="en-US" sz="3200" dirty="0" smtClean="0">
                <a:solidFill>
                  <a:schemeClr val="tx1"/>
                </a:solidFill>
              </a:rPr>
              <a:t>蔡秀技　老師</a:t>
            </a:r>
            <a:r>
              <a:rPr lang="zh-TW" altLang="en-US" sz="2400" dirty="0" smtClean="0">
                <a:solidFill>
                  <a:schemeClr val="tx1"/>
                </a:solidFill>
              </a:rPr>
              <a:t>　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altLang="zh-TW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379355" cy="4713387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魚菜共生的實例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40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現在地球環境很遭</a:t>
            </a:r>
            <a:r>
              <a:rPr lang="en-US" altLang="zh-TW" dirty="0" smtClean="0"/>
              <a:t>…</a:t>
            </a:r>
            <a:r>
              <a:rPr lang="zh-TW" altLang="en-US" dirty="0" smtClean="0"/>
              <a:t>有很多空氣汙染和環境破壞，但是我們也同時羨慕他們能依靠彼此生活，在這次研究我們也學到很多，未來我</a:t>
            </a:r>
            <a:r>
              <a:rPr lang="zh-TW" altLang="en-US" dirty="0" smtClean="0"/>
              <a:t>相信一定</a:t>
            </a:r>
            <a:r>
              <a:rPr lang="zh-TW" altLang="en-US" dirty="0" smtClean="0"/>
              <a:t>可以發掘出更多像魚菜共生的例子，讓我們下一代的生命也可以體會大自然的力量與</a:t>
            </a:r>
            <a:r>
              <a:rPr lang="zh-TW" altLang="en-US" dirty="0" smtClean="0"/>
              <a:t>美麗，也希望未來對於任何的工業發展也可以正式到綠能</a:t>
            </a:r>
            <a:r>
              <a:rPr lang="zh-TW" altLang="en-US" smtClean="0"/>
              <a:t>的問題。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r>
              <a:rPr lang="en-US" altLang="zh-TW" dirty="0" smtClean="0"/>
              <a:t>.</a:t>
            </a:r>
            <a:r>
              <a:rPr lang="zh-TW" altLang="en-US" dirty="0" smtClean="0"/>
              <a:t>未來展望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02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56792"/>
            <a:ext cx="8215370" cy="4392488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不久前，在一本月刊中看到，一群小學生在魚菜共生有獲得很大的成就，所以我們就想一探究竟魚菜共生的神秘世界。</a:t>
            </a:r>
            <a:endParaRPr lang="zh-TW" altLang="en-US" sz="2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動機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0928"/>
            <a:ext cx="4874716" cy="39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204864"/>
            <a:ext cx="3888432" cy="4405769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基本上魚菜共生的概念就是「魚幫菜，菜幫魚。」科學上稱為「互利共生」。</a:t>
            </a:r>
            <a:endParaRPr lang="en-US" altLang="zh-TW" sz="2600" dirty="0" smtClean="0"/>
          </a:p>
          <a:p>
            <a:r>
              <a:rPr lang="zh-TW" altLang="en-US" sz="2600" dirty="0" smtClean="0"/>
              <a:t>就是魚的排泄物轉為菜的養分，菜則是吸收養分成長後，把魚缸的水經由根部，將水淨化使魚能有更好的生活空間</a:t>
            </a:r>
            <a:endParaRPr lang="zh-TW" altLang="en-US" sz="2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魚菜共生的概念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4"/>
            <a:ext cx="5036730" cy="335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571612"/>
            <a:ext cx="4429156" cy="4572031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目前的魚菜共生系統設計並未與綠能做結合，我們認為可以利用太陽能來發電以供應抽水馬達的用電，而多餘的電則貯存起來在晚上供電，若仍不足時，才利用家用電源來供電。這三種供電系統可透過一套自動切換開關來控制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如右圖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，如此可以真正落實節能減碳。</a:t>
            </a:r>
            <a:endParaRPr lang="zh-TW" altLang="en-US" sz="2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魚菜共生</a:t>
            </a:r>
            <a:r>
              <a:rPr lang="zh-TW" altLang="en-US" dirty="0" smtClean="0"/>
              <a:t>的</a:t>
            </a:r>
            <a:r>
              <a:rPr lang="zh-TW" altLang="en-US" dirty="0"/>
              <a:t>供電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6934" y="1373715"/>
            <a:ext cx="4321346" cy="5055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3450696"/>
          </a:xfrm>
        </p:spPr>
        <p:txBody>
          <a:bodyPr/>
          <a:lstStyle/>
          <a:p>
            <a:r>
              <a:rPr lang="en-US" altLang="zh-TW" dirty="0" smtClean="0"/>
              <a:t>LED</a:t>
            </a:r>
            <a:r>
              <a:rPr lang="zh-TW" altLang="en-US" dirty="0" smtClean="0"/>
              <a:t>就象徵切換的家用電源，如果白天有照到光線，光明電阻會反應，使能源會一直使用太陽能來供應電源（如下圖）。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魚菜共生的供電系統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08" y="2996952"/>
            <a:ext cx="5148064" cy="28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743067"/>
            <a:ext cx="7408333" cy="3450696"/>
          </a:xfrm>
        </p:spPr>
        <p:txBody>
          <a:bodyPr/>
          <a:lstStyle/>
          <a:p>
            <a:r>
              <a:rPr lang="zh-TW" altLang="en-US" dirty="0" smtClean="0"/>
              <a:t>光明電阻感應到沒有光的時候就會將電能轉換到</a:t>
            </a:r>
            <a:r>
              <a:rPr lang="en-US" altLang="zh-TW" dirty="0" smtClean="0"/>
              <a:t>LED</a:t>
            </a:r>
            <a:r>
              <a:rPr lang="zh-TW" altLang="en-US" dirty="0" smtClean="0"/>
              <a:t>也就是家用電能上</a:t>
            </a:r>
            <a:r>
              <a:rPr lang="zh-TW" altLang="en-US" dirty="0"/>
              <a:t>（如下圖）</a:t>
            </a:r>
            <a:r>
              <a:rPr lang="zh-TW" altLang="en-US" dirty="0" smtClean="0"/>
              <a:t>，這就是這次研究收穫最大的供電系統。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魚菜共生的供電系統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74" y="2996952"/>
            <a:ext cx="5868144" cy="33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44824"/>
            <a:ext cx="6472229" cy="2520280"/>
          </a:xfrm>
        </p:spPr>
        <p:txBody>
          <a:bodyPr/>
          <a:lstStyle/>
          <a:p>
            <a:r>
              <a:rPr lang="zh-TW" altLang="en-US" dirty="0" smtClean="0"/>
              <a:t>魚：魚菜共生所需要的魚種是真的需要很會製造養分的魚，首先是要很會拉屎，再來就是需要生命力旺盛的魚種，最後當然是選擇美觀的啦</a:t>
            </a:r>
            <a:r>
              <a:rPr lang="en-US" altLang="zh-TW" dirty="0" smtClean="0"/>
              <a:t>~~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魚菜共生的「魚」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40968"/>
            <a:ext cx="4649794" cy="340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3450696"/>
          </a:xfrm>
        </p:spPr>
        <p:txBody>
          <a:bodyPr/>
          <a:lstStyle/>
          <a:p>
            <a:r>
              <a:rPr lang="zh-TW" altLang="en-US" dirty="0" smtClean="0"/>
              <a:t>菜：魚菜共生所需要的菜類是很需要耐水性的，再來需要考慮的是要種給自己吃還是要種美觀的植物，但不建議種美觀的啦</a:t>
            </a:r>
            <a:r>
              <a:rPr lang="en-US" altLang="zh-TW" dirty="0" smtClean="0"/>
              <a:t>~</a:t>
            </a:r>
            <a:r>
              <a:rPr lang="zh-TW" altLang="en-US" dirty="0" smtClean="0"/>
              <a:t>因為現在魚菜共生幾乎都是小家庭和大型農場所做的種菜方式。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魚菜共生的「菜」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123326" cy="4569371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</a:t>
            </a:r>
            <a:r>
              <a:rPr lang="zh-TW" altLang="en-US" dirty="0"/>
              <a:t>魚菜共生</a:t>
            </a:r>
            <a:r>
              <a:rPr lang="zh-TW" altLang="en-US" dirty="0" smtClean="0"/>
              <a:t>的實例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6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181</TotalTime>
  <Words>495</Words>
  <Application>Microsoft Office PowerPoint</Application>
  <PresentationFormat>如螢幕大小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波形</vt:lpstr>
      <vt:lpstr>魚菜共生</vt:lpstr>
      <vt:lpstr>１.動機</vt:lpstr>
      <vt:lpstr>2.魚菜共生的概念</vt:lpstr>
      <vt:lpstr>3.魚菜共生的供電系統</vt:lpstr>
      <vt:lpstr>3.魚菜共生的供電系統</vt:lpstr>
      <vt:lpstr>3.魚菜共生的供電系統</vt:lpstr>
      <vt:lpstr>4.魚菜共生的「魚」</vt:lpstr>
      <vt:lpstr>5.魚菜共生的「菜」</vt:lpstr>
      <vt:lpstr>6.魚菜共生的實例</vt:lpstr>
      <vt:lpstr>6.魚菜共生的實例</vt:lpstr>
      <vt:lpstr>7.未來展望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魚菜共生</dc:title>
  <dc:creator>USER</dc:creator>
  <cp:lastModifiedBy>USER</cp:lastModifiedBy>
  <cp:revision>17</cp:revision>
  <dcterms:created xsi:type="dcterms:W3CDTF">2016-10-31T14:01:10Z</dcterms:created>
  <dcterms:modified xsi:type="dcterms:W3CDTF">2016-11-02T14:21:22Z</dcterms:modified>
</cp:coreProperties>
</file>