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FA64B-C040-479D-A530-52DDFF9422B0}" type="datetimeFigureOut">
              <a:rPr lang="zh-TW" altLang="en-US" smtClean="0"/>
              <a:t>2016/10/21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51371-9A40-4E9E-BE9C-6CC054217E3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太陽能車的運作原理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學生：</a:t>
            </a:r>
            <a:endParaRPr lang="en-US" altLang="zh-TW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+mn-ea"/>
              </a:rPr>
              <a:t>花崗國中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八年十一班</a:t>
            </a:r>
            <a:endParaRPr lang="en-US" altLang="zh-TW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+mn-ea"/>
              </a:rPr>
              <a:t>賀任 李翊辰 黃逢羱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image.slidesharecdn.com/random-100126160028-phpapp02/95/-32-728.jpg?cb=12645216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9144000" cy="5604624"/>
          </a:xfrm>
          <a:prstGeom prst="rect">
            <a:avLst/>
          </a:prstGeom>
          <a:noFill/>
        </p:spPr>
      </p:pic>
      <p:sp>
        <p:nvSpPr>
          <p:cNvPr id="8" name="文字方塊 7"/>
          <p:cNvSpPr txBox="1"/>
          <p:nvPr/>
        </p:nvSpPr>
        <p:spPr>
          <a:xfrm>
            <a:off x="5500694" y="4857760"/>
            <a:ext cx="2643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資料來源：</a:t>
            </a:r>
            <a:r>
              <a:rPr lang="en-US" altLang="zh-TW" dirty="0" smtClean="0"/>
              <a:t>http://image.slidesharecdn.com/random-100126160028-phpapp02/95/-32-728.jpg?cb=1264521655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</Words>
  <Application>Microsoft Office PowerPoint</Application>
  <PresentationFormat>如螢幕大小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太陽能車的運作原理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太陽能車的運作原理</dc:title>
  <dc:creator>user</dc:creator>
  <cp:lastModifiedBy>user</cp:lastModifiedBy>
  <cp:revision>3</cp:revision>
  <dcterms:created xsi:type="dcterms:W3CDTF">2016-10-21T04:51:52Z</dcterms:created>
  <dcterms:modified xsi:type="dcterms:W3CDTF">2016-10-21T05:14:33Z</dcterms:modified>
</cp:coreProperties>
</file>