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73C68-F4B2-4462-8E3B-A6A0677D91F0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D335-D5FE-46F9-9305-1E7ADA577D5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endParaRPr lang="zh-TW" altLang="en-US" dirty="0"/>
          </a:p>
        </p:txBody>
      </p:sp>
      <p:pic>
        <p:nvPicPr>
          <p:cNvPr id="5" name="圖片 4" descr="000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857364"/>
            <a:ext cx="7215206" cy="4344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研究動機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太陽能車</dc:title>
  <dc:creator>user</dc:creator>
  <cp:lastModifiedBy>賀任</cp:lastModifiedBy>
  <cp:revision>6</cp:revision>
  <dcterms:created xsi:type="dcterms:W3CDTF">2016-10-24T04:28:35Z</dcterms:created>
  <dcterms:modified xsi:type="dcterms:W3CDTF">2016-10-27T11:34:39Z</dcterms:modified>
</cp:coreProperties>
</file>