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A9EF9-3E38-4C96-9F11-5C946450DB55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12DC0-1CE6-48F0-A50B-322E4DCFF7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5308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A9EF9-3E38-4C96-9F11-5C946450DB55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12DC0-1CE6-48F0-A50B-322E4DCFF7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6060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A9EF9-3E38-4C96-9F11-5C946450DB55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12DC0-1CE6-48F0-A50B-322E4DCFF7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3797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A9EF9-3E38-4C96-9F11-5C946450DB55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12DC0-1CE6-48F0-A50B-322E4DCFF7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902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A9EF9-3E38-4C96-9F11-5C946450DB55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12DC0-1CE6-48F0-A50B-322E4DCFF7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4518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A9EF9-3E38-4C96-9F11-5C946450DB55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12DC0-1CE6-48F0-A50B-322E4DCFF7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278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A9EF9-3E38-4C96-9F11-5C946450DB55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12DC0-1CE6-48F0-A50B-322E4DCFF7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2623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A9EF9-3E38-4C96-9F11-5C946450DB55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12DC0-1CE6-48F0-A50B-322E4DCFF7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054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A9EF9-3E38-4C96-9F11-5C946450DB55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12DC0-1CE6-48F0-A50B-322E4DCFF7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291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A9EF9-3E38-4C96-9F11-5C946450DB55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12DC0-1CE6-48F0-A50B-322E4DCFF7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418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A9EF9-3E38-4C96-9F11-5C946450DB55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12DC0-1CE6-48F0-A50B-322E4DCFF7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7910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A9EF9-3E38-4C96-9F11-5C946450DB55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12DC0-1CE6-48F0-A50B-322E4DCFF7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4685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tc.diytrade.com/china/pd/13697926/300W%E5%A4%AA%E9%99%BD%E8%83%BD%E6%9D%BF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ec.url.tw/longtansolar/solarfrom.htm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研究目的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/>
              <a:t>1</a:t>
            </a:r>
            <a:r>
              <a:rPr lang="zh-TW" altLang="en-US" dirty="0" smtClean="0"/>
              <a:t>、太陽能板的發電原理與相關產品。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2</a:t>
            </a:r>
            <a:r>
              <a:rPr lang="zh-TW" altLang="en-US" dirty="0" smtClean="0"/>
              <a:t>、各類太陽能電池的優缺點。</a:t>
            </a:r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  <p:pic>
        <p:nvPicPr>
          <p:cNvPr id="1026" name="Picture 2" descr="「太陽能板」的圖片搜尋結果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24034" y="2786058"/>
            <a:ext cx="3863326" cy="3567138"/>
          </a:xfrm>
          <a:prstGeom prst="rect">
            <a:avLst/>
          </a:prstGeom>
          <a:noFill/>
        </p:spPr>
      </p:pic>
      <p:sp>
        <p:nvSpPr>
          <p:cNvPr id="5" name="文字方塊 4"/>
          <p:cNvSpPr txBox="1"/>
          <p:nvPr/>
        </p:nvSpPr>
        <p:spPr>
          <a:xfrm>
            <a:off x="3667108" y="648866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圖片來源</a:t>
            </a:r>
            <a:r>
              <a:rPr lang="en-US" altLang="zh-TW" dirty="0"/>
              <a:t>: </a:t>
            </a:r>
            <a:r>
              <a:rPr lang="zh-TW" altLang="en-US" dirty="0">
                <a:hlinkClick r:id="rId3"/>
              </a:rPr>
              <a:t>太陽能板</a:t>
            </a:r>
            <a:endParaRPr lang="zh-TW" altLang="en-US" dirty="0"/>
          </a:p>
        </p:txBody>
      </p:sp>
      <p:pic>
        <p:nvPicPr>
          <p:cNvPr id="1028" name="Picture 4" descr="「太陽能原理圖」的圖片搜尋結果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24562" y="3571876"/>
            <a:ext cx="3524250" cy="2114550"/>
          </a:xfrm>
          <a:prstGeom prst="rect">
            <a:avLst/>
          </a:prstGeom>
          <a:noFill/>
        </p:spPr>
      </p:pic>
      <p:sp>
        <p:nvSpPr>
          <p:cNvPr id="7" name="文字方塊 6">
            <a:hlinkClick r:id="rId5"/>
          </p:cNvPr>
          <p:cNvSpPr txBox="1"/>
          <p:nvPr/>
        </p:nvSpPr>
        <p:spPr>
          <a:xfrm>
            <a:off x="6738942" y="6500834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圖片來源</a:t>
            </a:r>
            <a:r>
              <a:rPr lang="en-US" altLang="zh-TW" dirty="0"/>
              <a:t>:</a:t>
            </a:r>
            <a:r>
              <a:rPr lang="zh-TW" altLang="en-US" dirty="0">
                <a:hlinkClick r:id="rId5"/>
              </a:rPr>
              <a:t>太陽能產品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76705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寬螢幕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研究目的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研究目的</dc:title>
  <dc:creator>賀任</dc:creator>
  <cp:lastModifiedBy>賀任</cp:lastModifiedBy>
  <cp:revision>1</cp:revision>
  <dcterms:created xsi:type="dcterms:W3CDTF">2016-10-27T11:38:26Z</dcterms:created>
  <dcterms:modified xsi:type="dcterms:W3CDTF">2016-10-27T11:38:46Z</dcterms:modified>
</cp:coreProperties>
</file>