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342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589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65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670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20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6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46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438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49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4081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520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E47E8-0E35-4433-ACF5-C1712C4E3FDC}" type="datetimeFigureOut">
              <a:rPr lang="zh-TW" altLang="en-US" smtClean="0"/>
              <a:t>2016/10/27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1A320-26DF-4AF7-9994-39258C5E71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46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</a:t>
            </a:r>
            <a:r>
              <a:rPr lang="zh-TW" altLang="en-US" dirty="0" smtClean="0"/>
              <a:t>型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N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型半導體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1.P</a:t>
            </a:r>
            <a:r>
              <a:rPr lang="zh-TW" altLang="en-US" dirty="0" smtClean="0"/>
              <a:t>型</a:t>
            </a:r>
            <a:r>
              <a:rPr lang="en-US" altLang="zh-TW" dirty="0" smtClean="0"/>
              <a:t>:</a:t>
            </a:r>
            <a:r>
              <a:rPr lang="zh-TW" altLang="en-US" dirty="0" smtClean="0"/>
              <a:t>正極</a:t>
            </a:r>
            <a:r>
              <a:rPr lang="zh-TW" altLang="en-US" dirty="0" smtClean="0">
                <a:latin typeface="新細明體" panose="02020500000000000000" pitchFamily="18" charset="-120"/>
              </a:rPr>
              <a:t>、正電荷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2.N</a:t>
            </a:r>
            <a:r>
              <a:rPr lang="zh-TW" altLang="en-US" dirty="0" smtClean="0"/>
              <a:t>型</a:t>
            </a:r>
            <a:r>
              <a:rPr lang="en-US" altLang="zh-TW" dirty="0" smtClean="0"/>
              <a:t>:</a:t>
            </a:r>
            <a:r>
              <a:rPr lang="zh-TW" altLang="en-US" dirty="0" smtClean="0"/>
              <a:t>負極</a:t>
            </a:r>
            <a:r>
              <a:rPr lang="zh-TW" altLang="en-US" dirty="0" smtClean="0">
                <a:latin typeface="新細明體" panose="02020500000000000000" pitchFamily="18" charset="-120"/>
              </a:rPr>
              <a:t>、負電荷</a:t>
            </a:r>
            <a:endParaRPr lang="en-US" altLang="zh-TW" dirty="0" smtClean="0">
              <a:latin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dirty="0"/>
              <a:t>3</a:t>
            </a:r>
            <a:r>
              <a:rPr lang="en-US" altLang="zh-TW" dirty="0" smtClean="0"/>
              <a:t>.</a:t>
            </a:r>
            <a:r>
              <a:rPr lang="zh-TW" altLang="en-US" dirty="0" smtClean="0">
                <a:latin typeface="新細明體" panose="02020500000000000000" pitchFamily="18" charset="-120"/>
              </a:rPr>
              <a:t>分別聚集</a:t>
            </a:r>
            <a:endParaRPr lang="en-US" altLang="zh-TW" dirty="0" smtClean="0">
              <a:latin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電流出現</a:t>
            </a:r>
            <a:r>
              <a:rPr lang="zh-TW" altLang="en-US" dirty="0" smtClean="0"/>
              <a:t>負</a:t>
            </a:r>
            <a:r>
              <a:rPr lang="zh-TW" altLang="en-US" dirty="0" smtClean="0"/>
              <a:t>載時，會啟動裝置</a:t>
            </a:r>
            <a:r>
              <a:rPr lang="en-US" altLang="zh-TW" dirty="0" smtClean="0"/>
              <a:t>(</a:t>
            </a:r>
            <a:r>
              <a:rPr lang="zh-TW" altLang="en-US" dirty="0" smtClean="0"/>
              <a:t>馬達</a:t>
            </a:r>
            <a:r>
              <a:rPr lang="zh-TW" altLang="en-US" dirty="0" smtClean="0">
                <a:latin typeface="新細明體" panose="02020500000000000000" pitchFamily="18" charset="-120"/>
              </a:rPr>
              <a:t>、燈泡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正極流向負極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142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寬螢幕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P型、N型半導體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P型、N型半導體</dc:title>
  <dc:creator>賀任</dc:creator>
  <cp:lastModifiedBy>賀任</cp:lastModifiedBy>
  <cp:revision>1</cp:revision>
  <dcterms:created xsi:type="dcterms:W3CDTF">2016-10-27T11:59:02Z</dcterms:created>
  <dcterms:modified xsi:type="dcterms:W3CDTF">2016-10-27T11:59:16Z</dcterms:modified>
</cp:coreProperties>
</file>