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8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4DB7-3625-4182-B1B2-6B3280DBDC7A}" type="datetimeFigureOut">
              <a:rPr lang="zh-TW" altLang="en-US" smtClean="0"/>
              <a:t>2016/10/28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F40BD-F753-4A7F-8E30-A86D2A3BF2D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4DB7-3625-4182-B1B2-6B3280DBDC7A}" type="datetimeFigureOut">
              <a:rPr lang="zh-TW" altLang="en-US" smtClean="0"/>
              <a:t>2016/10/28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F40BD-F753-4A7F-8E30-A86D2A3BF2D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4DB7-3625-4182-B1B2-6B3280DBDC7A}" type="datetimeFigureOut">
              <a:rPr lang="zh-TW" altLang="en-US" smtClean="0"/>
              <a:t>2016/10/28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F40BD-F753-4A7F-8E30-A86D2A3BF2D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4DB7-3625-4182-B1B2-6B3280DBDC7A}" type="datetimeFigureOut">
              <a:rPr lang="zh-TW" altLang="en-US" smtClean="0"/>
              <a:t>2016/10/28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F40BD-F753-4A7F-8E30-A86D2A3BF2D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4DB7-3625-4182-B1B2-6B3280DBDC7A}" type="datetimeFigureOut">
              <a:rPr lang="zh-TW" altLang="en-US" smtClean="0"/>
              <a:t>2016/10/28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F40BD-F753-4A7F-8E30-A86D2A3BF2D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4DB7-3625-4182-B1B2-6B3280DBDC7A}" type="datetimeFigureOut">
              <a:rPr lang="zh-TW" altLang="en-US" smtClean="0"/>
              <a:t>2016/10/28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F40BD-F753-4A7F-8E30-A86D2A3BF2D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4DB7-3625-4182-B1B2-6B3280DBDC7A}" type="datetimeFigureOut">
              <a:rPr lang="zh-TW" altLang="en-US" smtClean="0"/>
              <a:t>2016/10/28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F40BD-F753-4A7F-8E30-A86D2A3BF2D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4DB7-3625-4182-B1B2-6B3280DBDC7A}" type="datetimeFigureOut">
              <a:rPr lang="zh-TW" altLang="en-US" smtClean="0"/>
              <a:t>2016/10/28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F40BD-F753-4A7F-8E30-A86D2A3BF2D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4DB7-3625-4182-B1B2-6B3280DBDC7A}" type="datetimeFigureOut">
              <a:rPr lang="zh-TW" altLang="en-US" smtClean="0"/>
              <a:t>2016/10/28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F40BD-F753-4A7F-8E30-A86D2A3BF2D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4DB7-3625-4182-B1B2-6B3280DBDC7A}" type="datetimeFigureOut">
              <a:rPr lang="zh-TW" altLang="en-US" smtClean="0"/>
              <a:t>2016/10/28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F40BD-F753-4A7F-8E30-A86D2A3BF2D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4DB7-3625-4182-B1B2-6B3280DBDC7A}" type="datetimeFigureOut">
              <a:rPr lang="zh-TW" altLang="en-US" smtClean="0"/>
              <a:t>2016/10/28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F40BD-F753-4A7F-8E30-A86D2A3BF2D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24DB7-3625-4182-B1B2-6B3280DBDC7A}" type="datetimeFigureOut">
              <a:rPr lang="zh-TW" altLang="en-US" smtClean="0"/>
              <a:t>2016/10/28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F40BD-F753-4A7F-8E30-A86D2A3BF2D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14348" y="714356"/>
            <a:ext cx="7772400" cy="1470025"/>
          </a:xfrm>
        </p:spPr>
        <p:txBody>
          <a:bodyPr/>
          <a:lstStyle/>
          <a:p>
            <a:r>
              <a:rPr lang="zh-TW" altLang="en-US" dirty="0"/>
              <a:t>結論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1857364"/>
            <a:ext cx="6400800" cy="3781436"/>
          </a:xfrm>
        </p:spPr>
        <p:txBody>
          <a:bodyPr/>
          <a:lstStyle/>
          <a:p>
            <a:pPr algn="l"/>
            <a:r>
              <a:rPr lang="zh-TW" altLang="en-US" dirty="0" smtClean="0">
                <a:solidFill>
                  <a:schemeClr val="tx1"/>
                </a:solidFill>
              </a:rPr>
              <a:t>優點</a:t>
            </a:r>
            <a:r>
              <a:rPr lang="en-US" altLang="zh-TW" dirty="0" smtClean="0">
                <a:solidFill>
                  <a:schemeClr val="tx1"/>
                </a:solidFill>
              </a:rPr>
              <a:t>:</a:t>
            </a:r>
            <a:r>
              <a:rPr lang="zh-TW" altLang="en-US" dirty="0" smtClean="0">
                <a:solidFill>
                  <a:schemeClr val="tx1"/>
                </a:solidFill>
              </a:rPr>
              <a:t>便宜環保。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algn="l"/>
            <a:r>
              <a:rPr lang="zh-TW" altLang="en-US" dirty="0" smtClean="0">
                <a:solidFill>
                  <a:schemeClr val="tx1"/>
                </a:solidFill>
              </a:rPr>
              <a:t>缺點</a:t>
            </a:r>
            <a:r>
              <a:rPr lang="en-US" altLang="zh-TW" dirty="0" smtClean="0">
                <a:solidFill>
                  <a:schemeClr val="tx1"/>
                </a:solidFill>
              </a:rPr>
              <a:t>:</a:t>
            </a:r>
            <a:r>
              <a:rPr lang="zh-TW" altLang="en-US" dirty="0" smtClean="0">
                <a:solidFill>
                  <a:schemeClr val="tx1"/>
                </a:solidFill>
              </a:rPr>
              <a:t>只有在晴天時可以發動。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algn="l"/>
            <a:r>
              <a:rPr lang="zh-TW" altLang="en-US" dirty="0">
                <a:solidFill>
                  <a:schemeClr val="tx1"/>
                </a:solidFill>
              </a:rPr>
              <a:t> </a:t>
            </a:r>
            <a:r>
              <a:rPr lang="zh-TW" altLang="en-US" dirty="0" smtClean="0">
                <a:solidFill>
                  <a:schemeClr val="tx1"/>
                </a:solidFill>
              </a:rPr>
              <a:t>         轉換效能略低。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21</Words>
  <Application>Microsoft Office PowerPoint</Application>
  <PresentationFormat>如螢幕大小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結論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結論</dc:title>
  <dc:creator>user</dc:creator>
  <cp:lastModifiedBy>user</cp:lastModifiedBy>
  <cp:revision>2</cp:revision>
  <dcterms:created xsi:type="dcterms:W3CDTF">2016-10-28T04:43:42Z</dcterms:created>
  <dcterms:modified xsi:type="dcterms:W3CDTF">2016-10-28T04:55:05Z</dcterms:modified>
</cp:coreProperties>
</file>