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3C68-F4B2-4462-8E3B-A6A0677D91F0}" type="datetimeFigureOut">
              <a:rPr lang="zh-TW" altLang="en-US" smtClean="0"/>
              <a:pPr/>
              <a:t>2016/10/24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D335-D5FE-46F9-9305-1E7ADA577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3C68-F4B2-4462-8E3B-A6A0677D91F0}" type="datetimeFigureOut">
              <a:rPr lang="zh-TW" altLang="en-US" smtClean="0"/>
              <a:pPr/>
              <a:t>2016/10/24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D335-D5FE-46F9-9305-1E7ADA577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3C68-F4B2-4462-8E3B-A6A0677D91F0}" type="datetimeFigureOut">
              <a:rPr lang="zh-TW" altLang="en-US" smtClean="0"/>
              <a:pPr/>
              <a:t>2016/10/24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D335-D5FE-46F9-9305-1E7ADA577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3C68-F4B2-4462-8E3B-A6A0677D91F0}" type="datetimeFigureOut">
              <a:rPr lang="zh-TW" altLang="en-US" smtClean="0"/>
              <a:pPr/>
              <a:t>2016/10/24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D335-D5FE-46F9-9305-1E7ADA577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3C68-F4B2-4462-8E3B-A6A0677D91F0}" type="datetimeFigureOut">
              <a:rPr lang="zh-TW" altLang="en-US" smtClean="0"/>
              <a:pPr/>
              <a:t>2016/10/24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D335-D5FE-46F9-9305-1E7ADA577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3C68-F4B2-4462-8E3B-A6A0677D91F0}" type="datetimeFigureOut">
              <a:rPr lang="zh-TW" altLang="en-US" smtClean="0"/>
              <a:pPr/>
              <a:t>2016/10/24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D335-D5FE-46F9-9305-1E7ADA577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3C68-F4B2-4462-8E3B-A6A0677D91F0}" type="datetimeFigureOut">
              <a:rPr lang="zh-TW" altLang="en-US" smtClean="0"/>
              <a:pPr/>
              <a:t>2016/10/24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D335-D5FE-46F9-9305-1E7ADA577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3C68-F4B2-4462-8E3B-A6A0677D91F0}" type="datetimeFigureOut">
              <a:rPr lang="zh-TW" altLang="en-US" smtClean="0"/>
              <a:pPr/>
              <a:t>2016/10/24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D335-D5FE-46F9-9305-1E7ADA577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3C68-F4B2-4462-8E3B-A6A0677D91F0}" type="datetimeFigureOut">
              <a:rPr lang="zh-TW" altLang="en-US" smtClean="0"/>
              <a:pPr/>
              <a:t>2016/10/24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D335-D5FE-46F9-9305-1E7ADA577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3C68-F4B2-4462-8E3B-A6A0677D91F0}" type="datetimeFigureOut">
              <a:rPr lang="zh-TW" altLang="en-US" smtClean="0"/>
              <a:pPr/>
              <a:t>2016/10/24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D335-D5FE-46F9-9305-1E7ADA577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3C68-F4B2-4462-8E3B-A6A0677D91F0}" type="datetimeFigureOut">
              <a:rPr lang="zh-TW" altLang="en-US" smtClean="0"/>
              <a:pPr/>
              <a:t>2016/10/24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D335-D5FE-46F9-9305-1E7ADA577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73C68-F4B2-4462-8E3B-A6A0677D91F0}" type="datetimeFigureOut">
              <a:rPr lang="zh-TW" altLang="en-US" smtClean="0"/>
              <a:pPr/>
              <a:t>2016/10/24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8D335-D5FE-46F9-9305-1E7ADA577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tc.diytrade.com/china/pd/13697926/300W%E5%A4%AA%E9%99%BD%E8%83%BD%E6%9D%BF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ec.url.tw/longtansolar/solarfrom.htm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1470025"/>
          </a:xfrm>
        </p:spPr>
        <p:txBody>
          <a:bodyPr/>
          <a:lstStyle/>
          <a:p>
            <a:r>
              <a:rPr lang="zh-TW" altLang="en-US" dirty="0"/>
              <a:t>太陽能車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57290" y="2285992"/>
            <a:ext cx="6400800" cy="4000528"/>
          </a:xfrm>
        </p:spPr>
        <p:txBody>
          <a:bodyPr>
            <a:normAutofit/>
          </a:bodyPr>
          <a:lstStyle/>
          <a:p>
            <a:r>
              <a:rPr lang="zh-TW" altLang="en-US" sz="2800" dirty="0" smtClean="0">
                <a:solidFill>
                  <a:schemeClr val="tx1"/>
                </a:solidFill>
              </a:rPr>
              <a:t>作者</a:t>
            </a:r>
            <a:r>
              <a:rPr lang="en-US" altLang="zh-TW" sz="2800" dirty="0" smtClean="0">
                <a:solidFill>
                  <a:schemeClr val="tx1"/>
                </a:solidFill>
              </a:rPr>
              <a:t>:</a:t>
            </a:r>
          </a:p>
          <a:p>
            <a:r>
              <a:rPr lang="zh-TW" altLang="en-US" sz="2800" dirty="0" smtClean="0">
                <a:solidFill>
                  <a:schemeClr val="tx1"/>
                </a:solidFill>
              </a:rPr>
              <a:t>李翊辰</a:t>
            </a:r>
            <a:endParaRPr lang="en-US" altLang="zh-TW" sz="2800" dirty="0" smtClean="0">
              <a:solidFill>
                <a:schemeClr val="tx1"/>
              </a:solidFill>
            </a:endParaRPr>
          </a:p>
          <a:p>
            <a:r>
              <a:rPr lang="zh-TW" altLang="en-US" sz="2800" dirty="0" smtClean="0">
                <a:solidFill>
                  <a:schemeClr val="tx1"/>
                </a:solidFill>
              </a:rPr>
              <a:t>賀    任</a:t>
            </a:r>
            <a:endParaRPr lang="en-US" altLang="zh-TW" sz="2800" dirty="0" smtClean="0">
              <a:solidFill>
                <a:schemeClr val="tx1"/>
              </a:solidFill>
            </a:endParaRPr>
          </a:p>
          <a:p>
            <a:r>
              <a:rPr lang="zh-TW" altLang="en-US" sz="2800" dirty="0" smtClean="0">
                <a:solidFill>
                  <a:schemeClr val="tx1"/>
                </a:solidFill>
              </a:rPr>
              <a:t> 黃</a:t>
            </a:r>
            <a:r>
              <a:rPr lang="zh-TW" altLang="en-US" sz="2800" dirty="0">
                <a:solidFill>
                  <a:schemeClr val="tx1"/>
                </a:solidFill>
              </a:rPr>
              <a:t>逢</a:t>
            </a:r>
            <a:r>
              <a:rPr lang="zh-TW" altLang="en-US" sz="2800" dirty="0" smtClean="0">
                <a:solidFill>
                  <a:schemeClr val="tx1"/>
                </a:solidFill>
              </a:rPr>
              <a:t>羱</a:t>
            </a:r>
            <a:endParaRPr lang="en-US" altLang="zh-TW" sz="2800" dirty="0" smtClean="0">
              <a:solidFill>
                <a:schemeClr val="tx1"/>
              </a:solidFill>
            </a:endParaRPr>
          </a:p>
          <a:p>
            <a:r>
              <a:rPr lang="zh-TW" altLang="en-US" sz="2800" dirty="0">
                <a:solidFill>
                  <a:schemeClr val="tx1"/>
                </a:solidFill>
              </a:rPr>
              <a:t>指導</a:t>
            </a:r>
            <a:r>
              <a:rPr lang="zh-TW" altLang="en-US" sz="2800" dirty="0" smtClean="0">
                <a:solidFill>
                  <a:schemeClr val="tx1"/>
                </a:solidFill>
              </a:rPr>
              <a:t>老師</a:t>
            </a:r>
            <a:r>
              <a:rPr lang="en-US" altLang="zh-TW" sz="2800" dirty="0" smtClean="0">
                <a:solidFill>
                  <a:schemeClr val="tx1"/>
                </a:solidFill>
              </a:rPr>
              <a:t>:</a:t>
            </a:r>
          </a:p>
          <a:p>
            <a:r>
              <a:rPr lang="zh-TW" altLang="en-US" sz="2800" dirty="0" smtClean="0">
                <a:solidFill>
                  <a:schemeClr val="tx1"/>
                </a:solidFill>
              </a:rPr>
              <a:t>李恩銘 校長</a:t>
            </a:r>
            <a:endParaRPr lang="en-US" altLang="zh-TW" sz="2800" dirty="0" smtClean="0">
              <a:solidFill>
                <a:schemeClr val="tx1"/>
              </a:solidFill>
            </a:endParaRPr>
          </a:p>
          <a:p>
            <a:r>
              <a:rPr lang="zh-TW" altLang="en-US" sz="2800" dirty="0">
                <a:solidFill>
                  <a:schemeClr val="tx1"/>
                </a:solidFill>
              </a:rPr>
              <a:t>林佑信 老師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研究動機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研究目的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1</a:t>
            </a:r>
            <a:r>
              <a:rPr lang="zh-TW" altLang="en-US" dirty="0" smtClean="0"/>
              <a:t>、太陽能板的發電原理與相關產品。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2</a:t>
            </a:r>
            <a:r>
              <a:rPr lang="zh-TW" altLang="en-US" dirty="0" smtClean="0"/>
              <a:t>、各類太陽能電池的優缺點。</a:t>
            </a: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  <p:pic>
        <p:nvPicPr>
          <p:cNvPr id="1026" name="Picture 2" descr="「太陽能板」的圖片搜尋結果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786058"/>
            <a:ext cx="3863326" cy="3567138"/>
          </a:xfrm>
          <a:prstGeom prst="rect">
            <a:avLst/>
          </a:prstGeom>
          <a:noFill/>
        </p:spPr>
      </p:pic>
      <p:sp>
        <p:nvSpPr>
          <p:cNvPr id="5" name="文字方塊 4"/>
          <p:cNvSpPr txBox="1"/>
          <p:nvPr/>
        </p:nvSpPr>
        <p:spPr>
          <a:xfrm>
            <a:off x="2143108" y="648866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圖片來源</a:t>
            </a:r>
            <a:r>
              <a:rPr lang="en-US" altLang="zh-TW" dirty="0" smtClean="0"/>
              <a:t>: </a:t>
            </a:r>
            <a:r>
              <a:rPr lang="zh-TW" altLang="en-US" dirty="0" smtClean="0">
                <a:hlinkClick r:id="rId3"/>
              </a:rPr>
              <a:t>太陽能板</a:t>
            </a:r>
            <a:endParaRPr lang="zh-TW" altLang="en-US" dirty="0"/>
          </a:p>
        </p:txBody>
      </p:sp>
      <p:pic>
        <p:nvPicPr>
          <p:cNvPr id="1028" name="Picture 4" descr="「太陽能原理圖」的圖片搜尋結果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2" y="3571876"/>
            <a:ext cx="3524250" cy="2114550"/>
          </a:xfrm>
          <a:prstGeom prst="rect">
            <a:avLst/>
          </a:prstGeom>
          <a:noFill/>
        </p:spPr>
      </p:pic>
      <p:sp>
        <p:nvSpPr>
          <p:cNvPr id="7" name="文字方塊 6">
            <a:hlinkClick r:id="rId5"/>
          </p:cNvPr>
          <p:cNvSpPr txBox="1"/>
          <p:nvPr/>
        </p:nvSpPr>
        <p:spPr>
          <a:xfrm>
            <a:off x="5214942" y="6500834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圖片來源</a:t>
            </a:r>
            <a:r>
              <a:rPr lang="en-US" altLang="zh-TW" dirty="0" smtClean="0"/>
              <a:t>:</a:t>
            </a:r>
            <a:r>
              <a:rPr lang="zh-TW" altLang="en-US" dirty="0" smtClean="0">
                <a:hlinkClick r:id="rId5"/>
              </a:rPr>
              <a:t>太陽能產品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正文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結論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54</Words>
  <Application>Microsoft Office PowerPoint</Application>
  <PresentationFormat>如螢幕大小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Office 佈景主題</vt:lpstr>
      <vt:lpstr>太陽能車</vt:lpstr>
      <vt:lpstr>研究動機</vt:lpstr>
      <vt:lpstr>研究目的</vt:lpstr>
      <vt:lpstr>正文</vt:lpstr>
      <vt:lpstr>投影片 5</vt:lpstr>
      <vt:lpstr>投影片 6</vt:lpstr>
      <vt:lpstr>結論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太陽能車</dc:title>
  <dc:creator>user</dc:creator>
  <cp:lastModifiedBy>user</cp:lastModifiedBy>
  <cp:revision>4</cp:revision>
  <dcterms:created xsi:type="dcterms:W3CDTF">2016-10-24T04:28:35Z</dcterms:created>
  <dcterms:modified xsi:type="dcterms:W3CDTF">2016-10-24T05:05:09Z</dcterms:modified>
</cp:coreProperties>
</file>