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76" r:id="rId7"/>
    <p:sldId id="275" r:id="rId8"/>
    <p:sldId id="273" r:id="rId9"/>
    <p:sldId id="272" r:id="rId10"/>
    <p:sldId id="270" r:id="rId11"/>
    <p:sldId id="266" r:id="rId12"/>
    <p:sldId id="274" r:id="rId13"/>
    <p:sldId id="277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092" autoAdjust="0"/>
    <p:restoredTop sz="94660"/>
  </p:normalViewPr>
  <p:slideViewPr>
    <p:cSldViewPr>
      <p:cViewPr varScale="1">
        <p:scale>
          <a:sx n="66" d="100"/>
          <a:sy n="66" d="100"/>
        </p:scale>
        <p:origin x="-59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3C68-F4B2-4462-8E3B-A6A0677D91F0}" type="datetimeFigureOut">
              <a:rPr lang="zh-TW" altLang="en-US" smtClean="0"/>
              <a:pPr/>
              <a:t>2016/10/28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D335-D5FE-46F9-9305-1E7ADA577D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3C68-F4B2-4462-8E3B-A6A0677D91F0}" type="datetimeFigureOut">
              <a:rPr lang="zh-TW" altLang="en-US" smtClean="0"/>
              <a:pPr/>
              <a:t>2016/10/28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D335-D5FE-46F9-9305-1E7ADA577D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3C68-F4B2-4462-8E3B-A6A0677D91F0}" type="datetimeFigureOut">
              <a:rPr lang="zh-TW" altLang="en-US" smtClean="0"/>
              <a:pPr/>
              <a:t>2016/10/28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D335-D5FE-46F9-9305-1E7ADA577D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3C68-F4B2-4462-8E3B-A6A0677D91F0}" type="datetimeFigureOut">
              <a:rPr lang="zh-TW" altLang="en-US" smtClean="0"/>
              <a:pPr/>
              <a:t>2016/10/28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D335-D5FE-46F9-9305-1E7ADA577D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3C68-F4B2-4462-8E3B-A6A0677D91F0}" type="datetimeFigureOut">
              <a:rPr lang="zh-TW" altLang="en-US" smtClean="0"/>
              <a:pPr/>
              <a:t>2016/10/28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D335-D5FE-46F9-9305-1E7ADA577D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3C68-F4B2-4462-8E3B-A6A0677D91F0}" type="datetimeFigureOut">
              <a:rPr lang="zh-TW" altLang="en-US" smtClean="0"/>
              <a:pPr/>
              <a:t>2016/10/28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D335-D5FE-46F9-9305-1E7ADA577D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3C68-F4B2-4462-8E3B-A6A0677D91F0}" type="datetimeFigureOut">
              <a:rPr lang="zh-TW" altLang="en-US" smtClean="0"/>
              <a:pPr/>
              <a:t>2016/10/28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D335-D5FE-46F9-9305-1E7ADA577D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3C68-F4B2-4462-8E3B-A6A0677D91F0}" type="datetimeFigureOut">
              <a:rPr lang="zh-TW" altLang="en-US" smtClean="0"/>
              <a:pPr/>
              <a:t>2016/10/28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D335-D5FE-46F9-9305-1E7ADA577D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3C68-F4B2-4462-8E3B-A6A0677D91F0}" type="datetimeFigureOut">
              <a:rPr lang="zh-TW" altLang="en-US" smtClean="0"/>
              <a:pPr/>
              <a:t>2016/10/28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D335-D5FE-46F9-9305-1E7ADA577D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3C68-F4B2-4462-8E3B-A6A0677D91F0}" type="datetimeFigureOut">
              <a:rPr lang="zh-TW" altLang="en-US" smtClean="0"/>
              <a:pPr/>
              <a:t>2016/10/28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D335-D5FE-46F9-9305-1E7ADA577D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73C68-F4B2-4462-8E3B-A6A0677D91F0}" type="datetimeFigureOut">
              <a:rPr lang="zh-TW" altLang="en-US" smtClean="0"/>
              <a:pPr/>
              <a:t>2016/10/28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8D335-D5FE-46F9-9305-1E7ADA577D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73C68-F4B2-4462-8E3B-A6A0677D91F0}" type="datetimeFigureOut">
              <a:rPr lang="zh-TW" altLang="en-US" smtClean="0"/>
              <a:pPr/>
              <a:t>2016/10/28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8D335-D5FE-46F9-9305-1E7ADA577D5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gsolar.url.tw/images/bigsolar/solvatenn.jpg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tc.diytrade.com/china/pd/13697926/300W%E5%A4%AA%E9%99%BD%E8%83%BD%E6%9D%BF.html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highscope.ch.ntu.edu.tw/wordpress/wp-content/uploads/2014/05/f17.pn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crypted-tbn1.gstatic.com/images?q=tbn:ANd9GcSyNhn05E9XjlXdX4cbk41&#20154;&#29289;onlee0LiJ8myPI1ezsmpSIxkZ9phBIQ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dost.com.tw/Resource/dwi/2-1-2-1.jpg" TargetMode="Externa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7772400" cy="1470025"/>
          </a:xfrm>
        </p:spPr>
        <p:txBody>
          <a:bodyPr/>
          <a:lstStyle/>
          <a:p>
            <a:r>
              <a:rPr lang="zh-TW" altLang="en-US" dirty="0"/>
              <a:t>太陽能車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57290" y="2285992"/>
            <a:ext cx="6400800" cy="4000528"/>
          </a:xfrm>
        </p:spPr>
        <p:txBody>
          <a:bodyPr>
            <a:normAutofit/>
          </a:bodyPr>
          <a:lstStyle/>
          <a:p>
            <a:r>
              <a:rPr lang="zh-TW" altLang="en-US" sz="2800" dirty="0" smtClean="0">
                <a:solidFill>
                  <a:schemeClr val="tx1"/>
                </a:solidFill>
              </a:rPr>
              <a:t>作者</a:t>
            </a:r>
            <a:r>
              <a:rPr lang="en-US" altLang="zh-TW" sz="2800" dirty="0" smtClean="0">
                <a:solidFill>
                  <a:schemeClr val="tx1"/>
                </a:solidFill>
              </a:rPr>
              <a:t>:</a:t>
            </a:r>
          </a:p>
          <a:p>
            <a:r>
              <a:rPr lang="zh-TW" altLang="en-US" sz="2800" dirty="0" smtClean="0">
                <a:solidFill>
                  <a:schemeClr val="tx1"/>
                </a:solidFill>
              </a:rPr>
              <a:t>李翊辰</a:t>
            </a:r>
            <a:endParaRPr lang="en-US" altLang="zh-TW" sz="2800" dirty="0" smtClean="0">
              <a:solidFill>
                <a:schemeClr val="tx1"/>
              </a:solidFill>
            </a:endParaRPr>
          </a:p>
          <a:p>
            <a:r>
              <a:rPr lang="zh-TW" altLang="en-US" sz="2800" dirty="0" smtClean="0">
                <a:solidFill>
                  <a:schemeClr val="tx1"/>
                </a:solidFill>
              </a:rPr>
              <a:t>賀    任</a:t>
            </a:r>
            <a:endParaRPr lang="en-US" altLang="zh-TW" sz="2800" dirty="0" smtClean="0">
              <a:solidFill>
                <a:schemeClr val="tx1"/>
              </a:solidFill>
            </a:endParaRPr>
          </a:p>
          <a:p>
            <a:r>
              <a:rPr lang="zh-TW" altLang="en-US" sz="2800" dirty="0" smtClean="0">
                <a:solidFill>
                  <a:schemeClr val="tx1"/>
                </a:solidFill>
              </a:rPr>
              <a:t> 黃</a:t>
            </a:r>
            <a:r>
              <a:rPr lang="zh-TW" altLang="en-US" sz="2800" dirty="0">
                <a:solidFill>
                  <a:schemeClr val="tx1"/>
                </a:solidFill>
              </a:rPr>
              <a:t>逢</a:t>
            </a:r>
            <a:r>
              <a:rPr lang="zh-TW" altLang="en-US" sz="2800" dirty="0" smtClean="0">
                <a:solidFill>
                  <a:schemeClr val="tx1"/>
                </a:solidFill>
              </a:rPr>
              <a:t>羱</a:t>
            </a:r>
            <a:endParaRPr lang="en-US" altLang="zh-TW" sz="2800" dirty="0" smtClean="0">
              <a:solidFill>
                <a:schemeClr val="tx1"/>
              </a:solidFill>
            </a:endParaRPr>
          </a:p>
          <a:p>
            <a:r>
              <a:rPr lang="zh-TW" altLang="en-US" sz="2800" dirty="0">
                <a:solidFill>
                  <a:schemeClr val="tx1"/>
                </a:solidFill>
              </a:rPr>
              <a:t>指導</a:t>
            </a:r>
            <a:r>
              <a:rPr lang="zh-TW" altLang="en-US" sz="2800" dirty="0" smtClean="0">
                <a:solidFill>
                  <a:schemeClr val="tx1"/>
                </a:solidFill>
              </a:rPr>
              <a:t>老師</a:t>
            </a:r>
            <a:r>
              <a:rPr lang="en-US" altLang="zh-TW" sz="2800" dirty="0" smtClean="0">
                <a:solidFill>
                  <a:schemeClr val="tx1"/>
                </a:solidFill>
              </a:rPr>
              <a:t>:</a:t>
            </a:r>
          </a:p>
          <a:p>
            <a:r>
              <a:rPr lang="zh-TW" altLang="en-US" sz="2800" dirty="0" smtClean="0">
                <a:solidFill>
                  <a:schemeClr val="tx1"/>
                </a:solidFill>
              </a:rPr>
              <a:t>李恩銘 校長</a:t>
            </a:r>
            <a:endParaRPr lang="en-US" altLang="zh-TW" sz="2800" dirty="0" smtClean="0">
              <a:solidFill>
                <a:schemeClr val="tx1"/>
              </a:solidFill>
            </a:endParaRPr>
          </a:p>
          <a:p>
            <a:r>
              <a:rPr lang="zh-TW" altLang="en-US" sz="2800" dirty="0">
                <a:solidFill>
                  <a:schemeClr val="tx1"/>
                </a:solidFill>
              </a:rPr>
              <a:t>林佑信 老師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除了太陽能車外，還有哪些太陽能產品及其原理？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太陽能淨水器：利用太陽的高溫將水中的細菌殺死，便能產生可飲用的水。</a:t>
            </a:r>
            <a:endParaRPr lang="zh-TW" altLang="en-US" dirty="0"/>
          </a:p>
        </p:txBody>
      </p:sp>
      <p:pic>
        <p:nvPicPr>
          <p:cNvPr id="3074" name="Picture 2" descr="「太陽能淨水器」的圖片搜尋結果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858168"/>
            <a:ext cx="4857784" cy="3654759"/>
          </a:xfrm>
          <a:prstGeom prst="rect">
            <a:avLst/>
          </a:prstGeom>
          <a:noFill/>
        </p:spPr>
      </p:pic>
      <p:sp>
        <p:nvSpPr>
          <p:cNvPr id="5" name="文字方塊 4"/>
          <p:cNvSpPr txBox="1"/>
          <p:nvPr/>
        </p:nvSpPr>
        <p:spPr>
          <a:xfrm>
            <a:off x="6143637" y="2928934"/>
            <a:ext cx="27860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圖片來源：</a:t>
            </a:r>
            <a:r>
              <a:rPr lang="en-US" altLang="zh-TW" dirty="0" smtClean="0">
                <a:hlinkClick r:id="rId3"/>
              </a:rPr>
              <a:t>http://</a:t>
            </a:r>
            <a:r>
              <a:rPr lang="en-US" altLang="zh-TW" dirty="0" smtClean="0">
                <a:hlinkClick r:id="rId3"/>
              </a:rPr>
              <a:t>www.bigsolar.url.tw/images/bigsolar/solvatenn.jpg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活動紀錄</a:t>
            </a:r>
            <a:endParaRPr lang="zh-TW" altLang="en-US" dirty="0"/>
          </a:p>
        </p:txBody>
      </p:sp>
      <p:pic>
        <p:nvPicPr>
          <p:cNvPr id="4" name="內容版面配置區 3" descr="14801071_1101494643298857_1568777655_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857232"/>
            <a:ext cx="2287183" cy="3049578"/>
          </a:xfrm>
        </p:spPr>
      </p:pic>
      <p:pic>
        <p:nvPicPr>
          <p:cNvPr id="5" name="圖片 4" descr="14875111_1101494043298917_1582649290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6050" y="3993380"/>
            <a:ext cx="3819493" cy="2864620"/>
          </a:xfrm>
          <a:prstGeom prst="rect">
            <a:avLst/>
          </a:prstGeom>
        </p:spPr>
      </p:pic>
      <p:pic>
        <p:nvPicPr>
          <p:cNvPr id="6" name="圖片 5" descr="14875433_1101494063298915_368630635_n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7752" y="1142984"/>
            <a:ext cx="3638491" cy="2728868"/>
          </a:xfrm>
          <a:prstGeom prst="rect">
            <a:avLst/>
          </a:prstGeom>
        </p:spPr>
      </p:pic>
      <p:pic>
        <p:nvPicPr>
          <p:cNvPr id="7" name="圖片 6" descr="14885851_1101494373298884_2081731553_n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034" y="3933749"/>
            <a:ext cx="2193188" cy="2924251"/>
          </a:xfrm>
          <a:prstGeom prst="rect">
            <a:avLst/>
          </a:prstGeom>
        </p:spPr>
      </p:pic>
      <p:pic>
        <p:nvPicPr>
          <p:cNvPr id="8" name="圖片 7" descr="14886121_1101494349965553_155623844_n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00826" y="3847997"/>
            <a:ext cx="2257502" cy="3010003"/>
          </a:xfrm>
          <a:prstGeom prst="rect">
            <a:avLst/>
          </a:prstGeom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結論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優點</a:t>
            </a:r>
            <a:r>
              <a:rPr lang="en-US" altLang="zh-TW" dirty="0" smtClean="0"/>
              <a:t>:</a:t>
            </a:r>
            <a:r>
              <a:rPr lang="zh-TW" altLang="en-US" dirty="0" smtClean="0"/>
              <a:t>便宜環保。</a:t>
            </a:r>
            <a:endParaRPr lang="en-US" altLang="zh-TW" dirty="0" smtClean="0"/>
          </a:p>
          <a:p>
            <a:r>
              <a:rPr lang="zh-TW" altLang="en-US" dirty="0" smtClean="0"/>
              <a:t>缺點</a:t>
            </a:r>
            <a:r>
              <a:rPr lang="en-US" altLang="zh-TW" dirty="0" smtClean="0"/>
              <a:t>:</a:t>
            </a:r>
            <a:r>
              <a:rPr lang="zh-TW" altLang="en-US" dirty="0" smtClean="0"/>
              <a:t>只有在晴天時可以發動。</a:t>
            </a:r>
            <a:endParaRPr lang="en-US" altLang="zh-TW" dirty="0" smtClean="0"/>
          </a:p>
          <a:p>
            <a:r>
              <a:rPr lang="zh-TW" altLang="en-US" dirty="0" smtClean="0"/>
              <a:t>          轉換效能略低。</a:t>
            </a:r>
          </a:p>
          <a:p>
            <a:pPr>
              <a:buNone/>
            </a:pPr>
            <a:endParaRPr lang="zh-TW" altLang="en-US" dirty="0"/>
          </a:p>
        </p:txBody>
      </p:sp>
      <p:pic>
        <p:nvPicPr>
          <p:cNvPr id="4" name="圖片 3" descr="000.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1285860"/>
            <a:ext cx="8501122" cy="5315854"/>
          </a:xfrm>
          <a:prstGeom prst="rect">
            <a:avLst/>
          </a:prstGeom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altLang="zh-TW" sz="6600" dirty="0" smtClean="0"/>
          </a:p>
          <a:p>
            <a:pPr algn="ctr">
              <a:buNone/>
            </a:pPr>
            <a:r>
              <a:rPr lang="zh-TW" altLang="en-US" sz="6600" dirty="0" smtClean="0"/>
              <a:t>謝謝評審的聆聽</a:t>
            </a:r>
            <a:endParaRPr lang="zh-TW" altLang="en-US" sz="6600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研究動機</a:t>
            </a:r>
            <a:endParaRPr lang="zh-TW" altLang="en-US" dirty="0"/>
          </a:p>
        </p:txBody>
      </p:sp>
      <p:pic>
        <p:nvPicPr>
          <p:cNvPr id="4" name="圖片 3" descr="0000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1785926"/>
            <a:ext cx="7215206" cy="4344716"/>
          </a:xfrm>
          <a:prstGeom prst="rect">
            <a:avLst/>
          </a:prstGeom>
        </p:spPr>
      </p:pic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研究目的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/>
              <a:t>1</a:t>
            </a:r>
            <a:r>
              <a:rPr lang="zh-TW" altLang="en-US" dirty="0" smtClean="0"/>
              <a:t>、太陽能板的發電原理與相關產品。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2</a:t>
            </a:r>
            <a:r>
              <a:rPr lang="zh-TW" altLang="en-US" dirty="0" smtClean="0"/>
              <a:t>、各類太陽能電池的優缺點。</a:t>
            </a:r>
            <a:endParaRPr lang="en-US" altLang="zh-TW" dirty="0" smtClean="0"/>
          </a:p>
          <a:p>
            <a:pPr>
              <a:buNone/>
            </a:pPr>
            <a:endParaRPr lang="zh-TW" altLang="en-US" dirty="0"/>
          </a:p>
        </p:txBody>
      </p:sp>
      <p:pic>
        <p:nvPicPr>
          <p:cNvPr id="1026" name="Picture 2" descr="「太陽能板」的圖片搜尋結果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857496"/>
            <a:ext cx="8215370" cy="3567138"/>
          </a:xfrm>
          <a:prstGeom prst="rect">
            <a:avLst/>
          </a:prstGeom>
          <a:noFill/>
        </p:spPr>
      </p:pic>
      <p:sp>
        <p:nvSpPr>
          <p:cNvPr id="5" name="文字方塊 4"/>
          <p:cNvSpPr txBox="1"/>
          <p:nvPr/>
        </p:nvSpPr>
        <p:spPr>
          <a:xfrm>
            <a:off x="2143108" y="648866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圖片來源</a:t>
            </a:r>
            <a:r>
              <a:rPr lang="en-US" altLang="zh-TW" dirty="0" smtClean="0"/>
              <a:t>: </a:t>
            </a:r>
            <a:r>
              <a:rPr lang="zh-TW" altLang="en-US" dirty="0" smtClean="0">
                <a:hlinkClick r:id="rId3"/>
              </a:rPr>
              <a:t>太陽能板</a:t>
            </a:r>
            <a:endParaRPr lang="zh-TW" altLang="en-US" dirty="0"/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     </a:t>
            </a:r>
            <a:r>
              <a:rPr lang="zh-TW" altLang="en-US" dirty="0" smtClean="0"/>
              <a:t>太陽能板的發電原理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2000232" y="1643050"/>
            <a:ext cx="55721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/>
              <a:t>受到太陽照射後，</a:t>
            </a:r>
            <a:r>
              <a:rPr lang="en-US" altLang="zh-TW" dirty="0" smtClean="0"/>
              <a:t>N</a:t>
            </a:r>
            <a:r>
              <a:rPr lang="zh-TW" altLang="en-US" dirty="0" smtClean="0"/>
              <a:t>型板導體會被激發產生電子，</a:t>
            </a:r>
            <a:r>
              <a:rPr lang="en-US" altLang="zh-TW" dirty="0" smtClean="0"/>
              <a:t>P</a:t>
            </a:r>
            <a:r>
              <a:rPr lang="zh-TW" altLang="en-US" dirty="0" smtClean="0"/>
              <a:t>型版導體則產生電動，透過電極將兩極接通，產生電流。</a:t>
            </a:r>
            <a:endParaRPr lang="zh-TW" altLang="en-US" dirty="0"/>
          </a:p>
        </p:txBody>
      </p:sp>
      <p:pic>
        <p:nvPicPr>
          <p:cNvPr id="7" name="Picture 2" descr="f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357430"/>
            <a:ext cx="4963002" cy="4500569"/>
          </a:xfrm>
          <a:prstGeom prst="rect">
            <a:avLst/>
          </a:prstGeom>
          <a:noFill/>
        </p:spPr>
      </p:pic>
      <p:sp>
        <p:nvSpPr>
          <p:cNvPr id="8" name="矩形 7"/>
          <p:cNvSpPr/>
          <p:nvPr/>
        </p:nvSpPr>
        <p:spPr>
          <a:xfrm>
            <a:off x="5786446" y="3071810"/>
            <a:ext cx="307183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dirty="0" smtClean="0"/>
              <a:t>圖片來源：</a:t>
            </a:r>
            <a:r>
              <a:rPr lang="en-US" altLang="zh-TW" dirty="0" smtClean="0">
                <a:hlinkClick r:id="rId3"/>
              </a:rPr>
              <a:t>http://</a:t>
            </a:r>
            <a:r>
              <a:rPr lang="en-US" altLang="zh-TW" dirty="0" smtClean="0">
                <a:hlinkClick r:id="rId3"/>
              </a:rPr>
              <a:t>highscope.ch.ntu.edu.tw/wordpress/wp-content/uploads/2014/05/f17.png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除了太陽能車外，還有哪些太陽能產品及其原理？</a:t>
            </a:r>
            <a:endParaRPr lang="zh-TW" altLang="en-US" dirty="0"/>
          </a:p>
        </p:txBody>
      </p:sp>
      <p:pic>
        <p:nvPicPr>
          <p:cNvPr id="4" name="Picture 2" descr="「困惑」的圖片搜尋結果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785926"/>
            <a:ext cx="4929222" cy="4572032"/>
          </a:xfrm>
          <a:prstGeom prst="rect">
            <a:avLst/>
          </a:prstGeom>
          <a:noFill/>
        </p:spPr>
      </p:pic>
      <p:sp>
        <p:nvSpPr>
          <p:cNvPr id="5" name="矩形 4"/>
          <p:cNvSpPr/>
          <p:nvPr/>
        </p:nvSpPr>
        <p:spPr>
          <a:xfrm>
            <a:off x="0" y="428625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TW" altLang="en-US" dirty="0" smtClean="0"/>
              <a:t>圖片來源</a:t>
            </a:r>
            <a:r>
              <a:rPr lang="zh-TW" altLang="en-US" dirty="0" smtClean="0"/>
              <a:t>：</a:t>
            </a:r>
            <a:r>
              <a:rPr lang="zh-TW" altLang="en-US" dirty="0" smtClean="0">
                <a:hlinkClick r:id="rId3"/>
              </a:rPr>
              <a:t>人物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6" name="Picture 2" descr="「太陽能熱水器ˋ」的圖片搜尋結果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29058" y="1643050"/>
            <a:ext cx="4762500" cy="3581400"/>
          </a:xfrm>
          <a:prstGeom prst="rect">
            <a:avLst/>
          </a:prstGeom>
          <a:noFill/>
        </p:spPr>
      </p:pic>
      <p:sp>
        <p:nvSpPr>
          <p:cNvPr id="7" name="文字方塊 6"/>
          <p:cNvSpPr txBox="1"/>
          <p:nvPr/>
        </p:nvSpPr>
        <p:spPr>
          <a:xfrm>
            <a:off x="5214942" y="5143512"/>
            <a:ext cx="27860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圖片</a:t>
            </a:r>
            <a:r>
              <a:rPr lang="zh-TW" altLang="en-US" dirty="0" smtClean="0"/>
              <a:t>來源</a:t>
            </a:r>
            <a:r>
              <a:rPr lang="en-US" altLang="zh-TW" dirty="0" smtClean="0"/>
              <a:t>:</a:t>
            </a:r>
            <a:r>
              <a:rPr lang="zh-TW" altLang="en-US" dirty="0" smtClean="0">
                <a:hlinkClick r:id="rId5"/>
              </a:rPr>
              <a:t>太陽熱水器</a:t>
            </a:r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除了太陽能車外，還有哪些太陽能產品及其原理？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太陽能熱水器：利用冷水重量重的特質，讓其降至加熱處，熱水則待在蓄水處。</a:t>
            </a:r>
            <a:endParaRPr lang="zh-TW" altLang="en-US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除了太陽能車外，還有哪些太陽能產品及其原理？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太陽能路燈：白天時，路燈會吸收太陽光並轉換成電能，到了晚上，便會產生燈光。</a:t>
            </a:r>
            <a:endParaRPr lang="zh-TW" altLang="en-US" dirty="0"/>
          </a:p>
        </p:txBody>
      </p:sp>
      <p:pic>
        <p:nvPicPr>
          <p:cNvPr id="1026" name="Picture 2" descr="「太陽能路燈」的圖片搜尋結果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786058"/>
            <a:ext cx="4909738" cy="3857652"/>
          </a:xfrm>
          <a:prstGeom prst="rect">
            <a:avLst/>
          </a:prstGeom>
          <a:noFill/>
        </p:spPr>
      </p:pic>
      <p:sp>
        <p:nvSpPr>
          <p:cNvPr id="5" name="文字方塊 4"/>
          <p:cNvSpPr txBox="1"/>
          <p:nvPr/>
        </p:nvSpPr>
        <p:spPr>
          <a:xfrm>
            <a:off x="6429388" y="3071810"/>
            <a:ext cx="22860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圖片來源：</a:t>
            </a:r>
            <a:r>
              <a:rPr lang="en-US" altLang="zh-TW" dirty="0" smtClean="0"/>
              <a:t>http://www.neen.com.tw/upload/userfiles/1396864856253590450.jpg</a:t>
            </a:r>
            <a:endParaRPr lang="zh-TW" altLang="en-US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263</Words>
  <Application>Microsoft Office PowerPoint</Application>
  <PresentationFormat>如螢幕大小 (4:3)</PresentationFormat>
  <Paragraphs>34</Paragraphs>
  <Slides>13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Office 佈景主題</vt:lpstr>
      <vt:lpstr>太陽能車</vt:lpstr>
      <vt:lpstr>研究動機</vt:lpstr>
      <vt:lpstr>研究目的</vt:lpstr>
      <vt:lpstr>     太陽能板的發電原理</vt:lpstr>
      <vt:lpstr>投影片 5</vt:lpstr>
      <vt:lpstr>投影片 6</vt:lpstr>
      <vt:lpstr>除了太陽能車外，還有哪些太陽能產品及其原理？</vt:lpstr>
      <vt:lpstr>除了太陽能車外，還有哪些太陽能產品及其原理？</vt:lpstr>
      <vt:lpstr>除了太陽能車外，還有哪些太陽能產品及其原理？</vt:lpstr>
      <vt:lpstr>除了太陽能車外，還有哪些太陽能產品及其原理？</vt:lpstr>
      <vt:lpstr>活動紀錄</vt:lpstr>
      <vt:lpstr>結論</vt:lpstr>
      <vt:lpstr>投影片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太陽能車</dc:title>
  <dc:creator>user</dc:creator>
  <cp:lastModifiedBy>user</cp:lastModifiedBy>
  <cp:revision>15</cp:revision>
  <dcterms:created xsi:type="dcterms:W3CDTF">2016-10-24T04:28:35Z</dcterms:created>
  <dcterms:modified xsi:type="dcterms:W3CDTF">2016-10-28T05:18:57Z</dcterms:modified>
</cp:coreProperties>
</file>