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962899-F624-49E7-9A98-B4E407BE25C4}" type="datetimeFigureOut">
              <a:rPr lang="zh-TW" altLang="en-US" smtClean="0"/>
              <a:pPr/>
              <a:t>2016/10/31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572FF4-017F-4461-81D3-1E562422A4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哪一種太陽能板的轉換效率最優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00105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敘述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000" b="1" dirty="0"/>
              <a:t>太陽能電池</a:t>
            </a:r>
            <a:r>
              <a:rPr lang="zh-TW" altLang="en-US" sz="4000" dirty="0"/>
              <a:t>（亦稱</a:t>
            </a:r>
            <a:r>
              <a:rPr lang="zh-TW" altLang="en-US" sz="4000" b="1" dirty="0"/>
              <a:t>太陽能晶片</a:t>
            </a:r>
            <a:r>
              <a:rPr lang="zh-TW" altLang="en-US" sz="4000" dirty="0"/>
              <a:t>或</a:t>
            </a:r>
            <a:r>
              <a:rPr lang="zh-TW" altLang="en-US" sz="4000" b="1" dirty="0" smtClean="0"/>
              <a:t>光電池</a:t>
            </a:r>
            <a:r>
              <a:rPr lang="zh-TW" altLang="en-US" sz="4000" dirty="0" smtClean="0"/>
              <a:t>）</a:t>
            </a:r>
            <a:r>
              <a:rPr lang="zh-TW" altLang="en-US" sz="4000" dirty="0"/>
              <a:t>是一種</a:t>
            </a:r>
            <a:r>
              <a:rPr lang="zh-TW" altLang="en-US" sz="4000" dirty="0" smtClean="0"/>
              <a:t>將太陽光轉</a:t>
            </a:r>
            <a:r>
              <a:rPr lang="zh-TW" altLang="en-US" sz="4000" dirty="0"/>
              <a:t>成</a:t>
            </a:r>
            <a:r>
              <a:rPr lang="zh-TW" altLang="en-US" sz="4000" dirty="0" smtClean="0"/>
              <a:t>電能的裝置。</a:t>
            </a:r>
            <a:endParaRPr lang="zh-TW" altLang="en-US" sz="4000" dirty="0"/>
          </a:p>
        </p:txBody>
      </p:sp>
      <p:pic>
        <p:nvPicPr>
          <p:cNvPr id="1026" name="Picture 2" descr="「小人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786190"/>
            <a:ext cx="3429024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</TotalTime>
  <Words>30</Words>
  <Application>Microsoft Office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中庸</vt:lpstr>
      <vt:lpstr>哪一種太陽能板的轉換效率最優?</vt:lpstr>
      <vt:lpstr>敘述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哪一種太陽能板的轉換效率最優?</dc:title>
  <dc:creator>user</dc:creator>
  <cp:lastModifiedBy>user</cp:lastModifiedBy>
  <cp:revision>2</cp:revision>
  <dcterms:created xsi:type="dcterms:W3CDTF">2016-10-28T05:08:30Z</dcterms:created>
  <dcterms:modified xsi:type="dcterms:W3CDTF">2016-10-31T04:49:46Z</dcterms:modified>
</cp:coreProperties>
</file>