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A47FA-5AD1-413F-B071-E7BE5EFAAEB6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5A947B2-AC1F-4C03-8472-85E448DA1AA9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討論模組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4BBDA-7C99-4785-AEC0-D68888736F21}" type="parTrans" cxnId="{4CBDF034-E6E4-4DA1-89CF-85D2F6B56CD6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AF539-249D-4CA5-B441-8FDB7D975FAA}" type="sibTrans" cxnId="{4CBDF034-E6E4-4DA1-89CF-85D2F6B56CD6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1576B-3BB6-48DA-A458-EA1E80834D09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我發現到</a:t>
          </a:r>
          <a:r>
            <a: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F771A-CCA9-49CF-8CAE-DF9A912EC7F7}" type="parTrans" cxnId="{3BD8CFA6-D9D5-456A-A85F-960B7A409304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1AFF0-CFB5-43FA-9D16-A3C1AE4B11F7}" type="sibTrans" cxnId="{3BD8CFA6-D9D5-456A-A85F-960B7A409304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A9627-90A5-4093-8F51-35135C694C06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我感覺到</a:t>
          </a:r>
          <a:r>
            <a: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51314-1890-4AC1-8CB1-07D13B36C197}" type="parTrans" cxnId="{15F4BFD8-EC33-485F-B757-4B15CA9116E6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4CEEE-74C8-4222-9268-1E3A8E6449EB}" type="sibTrans" cxnId="{15F4BFD8-EC33-485F-B757-4B15CA9116E6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6CE170-A4CF-48DA-ABA8-AEAFA777953E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如果有機會我希望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B3BBC-0F8C-44F9-B8D2-29FFCA0B7A55}" type="parTrans" cxnId="{44E8EFF6-8DAF-491E-A27B-68D42F07E05A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F4FE1-A3A3-41DC-B496-2DBE98364F73}" type="sibTrans" cxnId="{44E8EFF6-8DAF-491E-A27B-68D42F07E05A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07050A-4EE1-4F01-9271-CFE3AF85CB0D}" type="pres">
      <dgm:prSet presAssocID="{5DBA47FA-5AD1-413F-B071-E7BE5EFAAEB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637F70-06D2-406E-8572-46331795AD05}" type="pres">
      <dgm:prSet presAssocID="{35A947B2-AC1F-4C03-8472-85E448DA1AA9}" presName="centerShape" presStyleLbl="node0" presStyleIdx="0" presStyleCnt="1" custScaleX="136144" custScaleY="127894"/>
      <dgm:spPr/>
    </dgm:pt>
    <dgm:pt modelId="{821977EB-7682-4E55-8907-CE493B0922F8}" type="pres">
      <dgm:prSet presAssocID="{DC0F771A-CCA9-49CF-8CAE-DF9A912EC7F7}" presName="Name9" presStyleLbl="parChTrans1D2" presStyleIdx="0" presStyleCnt="3"/>
      <dgm:spPr/>
    </dgm:pt>
    <dgm:pt modelId="{ACCF8229-337B-4FB3-A6AD-73C5D6C83603}" type="pres">
      <dgm:prSet presAssocID="{DC0F771A-CCA9-49CF-8CAE-DF9A912EC7F7}" presName="connTx" presStyleLbl="parChTrans1D2" presStyleIdx="0" presStyleCnt="3"/>
      <dgm:spPr/>
    </dgm:pt>
    <dgm:pt modelId="{7A3370D1-8002-4BD7-B7DC-4B622C020571}" type="pres">
      <dgm:prSet presAssocID="{4C41576B-3BB6-48DA-A458-EA1E80834D09}" presName="node" presStyleLbl="node1" presStyleIdx="0" presStyleCnt="3">
        <dgm:presLayoutVars>
          <dgm:bulletEnabled val="1"/>
        </dgm:presLayoutVars>
      </dgm:prSet>
      <dgm:spPr/>
    </dgm:pt>
    <dgm:pt modelId="{6B8BBD88-9154-4E46-8CFF-95C46AE94758}" type="pres">
      <dgm:prSet presAssocID="{7BE51314-1890-4AC1-8CB1-07D13B36C197}" presName="Name9" presStyleLbl="parChTrans1D2" presStyleIdx="1" presStyleCnt="3"/>
      <dgm:spPr/>
    </dgm:pt>
    <dgm:pt modelId="{ADE4F173-30AF-4CA8-9B2D-7C6588BF3893}" type="pres">
      <dgm:prSet presAssocID="{7BE51314-1890-4AC1-8CB1-07D13B36C197}" presName="connTx" presStyleLbl="parChTrans1D2" presStyleIdx="1" presStyleCnt="3"/>
      <dgm:spPr/>
    </dgm:pt>
    <dgm:pt modelId="{56533C5B-8664-4C3C-9BDD-4B327698F622}" type="pres">
      <dgm:prSet presAssocID="{BF4A9627-90A5-4093-8F51-35135C694C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D469C-4CC0-49E1-8066-15009FEB6A0B}" type="pres">
      <dgm:prSet presAssocID="{17CB3BBC-0F8C-44F9-B8D2-29FFCA0B7A55}" presName="Name9" presStyleLbl="parChTrans1D2" presStyleIdx="2" presStyleCnt="3"/>
      <dgm:spPr/>
    </dgm:pt>
    <dgm:pt modelId="{52D3E9AF-DADA-4D5B-8EB8-3A4CCE7B7330}" type="pres">
      <dgm:prSet presAssocID="{17CB3BBC-0F8C-44F9-B8D2-29FFCA0B7A55}" presName="connTx" presStyleLbl="parChTrans1D2" presStyleIdx="2" presStyleCnt="3"/>
      <dgm:spPr/>
    </dgm:pt>
    <dgm:pt modelId="{C9A0B9BC-441C-44FC-B2F2-597D46EDFF00}" type="pres">
      <dgm:prSet presAssocID="{4D6CE170-A4CF-48DA-ABA8-AEAFA777953E}" presName="node" presStyleLbl="node1" presStyleIdx="2" presStyleCnt="3">
        <dgm:presLayoutVars>
          <dgm:bulletEnabled val="1"/>
        </dgm:presLayoutVars>
      </dgm:prSet>
      <dgm:spPr/>
    </dgm:pt>
  </dgm:ptLst>
  <dgm:cxnLst>
    <dgm:cxn modelId="{71492D65-61EF-4201-9AFB-173FA63DDD96}" type="presOf" srcId="{17CB3BBC-0F8C-44F9-B8D2-29FFCA0B7A55}" destId="{52D3E9AF-DADA-4D5B-8EB8-3A4CCE7B7330}" srcOrd="1" destOrd="0" presId="urn:microsoft.com/office/officeart/2005/8/layout/radial1"/>
    <dgm:cxn modelId="{D5BE0E20-6300-4439-9525-508AC757D64F}" type="presOf" srcId="{BF4A9627-90A5-4093-8F51-35135C694C06}" destId="{56533C5B-8664-4C3C-9BDD-4B327698F622}" srcOrd="0" destOrd="0" presId="urn:microsoft.com/office/officeart/2005/8/layout/radial1"/>
    <dgm:cxn modelId="{F2A15C6A-7519-422D-9A73-DF2795AFC5D7}" type="presOf" srcId="{4C41576B-3BB6-48DA-A458-EA1E80834D09}" destId="{7A3370D1-8002-4BD7-B7DC-4B622C020571}" srcOrd="0" destOrd="0" presId="urn:microsoft.com/office/officeart/2005/8/layout/radial1"/>
    <dgm:cxn modelId="{8AB0BC8B-BB79-4008-9C01-C714DFB0BD80}" type="presOf" srcId="{5DBA47FA-5AD1-413F-B071-E7BE5EFAAEB6}" destId="{6107050A-4EE1-4F01-9271-CFE3AF85CB0D}" srcOrd="0" destOrd="0" presId="urn:microsoft.com/office/officeart/2005/8/layout/radial1"/>
    <dgm:cxn modelId="{980BEA14-FF13-497B-9741-FC73D4A5D544}" type="presOf" srcId="{7BE51314-1890-4AC1-8CB1-07D13B36C197}" destId="{ADE4F173-30AF-4CA8-9B2D-7C6588BF3893}" srcOrd="1" destOrd="0" presId="urn:microsoft.com/office/officeart/2005/8/layout/radial1"/>
    <dgm:cxn modelId="{3BD8CFA6-D9D5-456A-A85F-960B7A409304}" srcId="{35A947B2-AC1F-4C03-8472-85E448DA1AA9}" destId="{4C41576B-3BB6-48DA-A458-EA1E80834D09}" srcOrd="0" destOrd="0" parTransId="{DC0F771A-CCA9-49CF-8CAE-DF9A912EC7F7}" sibTransId="{F1A1AFF0-CFB5-43FA-9D16-A3C1AE4B11F7}"/>
    <dgm:cxn modelId="{33263CDE-F6BC-41D2-A4A2-73C7BE9ADCDE}" type="presOf" srcId="{7BE51314-1890-4AC1-8CB1-07D13B36C197}" destId="{6B8BBD88-9154-4E46-8CFF-95C46AE94758}" srcOrd="0" destOrd="0" presId="urn:microsoft.com/office/officeart/2005/8/layout/radial1"/>
    <dgm:cxn modelId="{4CBDF034-E6E4-4DA1-89CF-85D2F6B56CD6}" srcId="{5DBA47FA-5AD1-413F-B071-E7BE5EFAAEB6}" destId="{35A947B2-AC1F-4C03-8472-85E448DA1AA9}" srcOrd="0" destOrd="0" parTransId="{FC14BBDA-7C99-4785-AEC0-D68888736F21}" sibTransId="{AA8AF539-249D-4CA5-B441-8FDB7D975FAA}"/>
    <dgm:cxn modelId="{CE69E26F-D0DB-440A-813C-1BD979078C13}" type="presOf" srcId="{35A947B2-AC1F-4C03-8472-85E448DA1AA9}" destId="{A0637F70-06D2-406E-8572-46331795AD05}" srcOrd="0" destOrd="0" presId="urn:microsoft.com/office/officeart/2005/8/layout/radial1"/>
    <dgm:cxn modelId="{44E8EFF6-8DAF-491E-A27B-68D42F07E05A}" srcId="{35A947B2-AC1F-4C03-8472-85E448DA1AA9}" destId="{4D6CE170-A4CF-48DA-ABA8-AEAFA777953E}" srcOrd="2" destOrd="0" parTransId="{17CB3BBC-0F8C-44F9-B8D2-29FFCA0B7A55}" sibTransId="{1D0F4FE1-A3A3-41DC-B496-2DBE98364F73}"/>
    <dgm:cxn modelId="{3C6F09FC-C76A-4D0B-805A-6033006FB449}" type="presOf" srcId="{4D6CE170-A4CF-48DA-ABA8-AEAFA777953E}" destId="{C9A0B9BC-441C-44FC-B2F2-597D46EDFF00}" srcOrd="0" destOrd="0" presId="urn:microsoft.com/office/officeart/2005/8/layout/radial1"/>
    <dgm:cxn modelId="{2E4691E9-F047-4F13-99A4-A2757DC1D9C9}" type="presOf" srcId="{DC0F771A-CCA9-49CF-8CAE-DF9A912EC7F7}" destId="{ACCF8229-337B-4FB3-A6AD-73C5D6C83603}" srcOrd="1" destOrd="0" presId="urn:microsoft.com/office/officeart/2005/8/layout/radial1"/>
    <dgm:cxn modelId="{28ED188B-FDCB-4BD9-9294-397FD69573A8}" type="presOf" srcId="{DC0F771A-CCA9-49CF-8CAE-DF9A912EC7F7}" destId="{821977EB-7682-4E55-8907-CE493B0922F8}" srcOrd="0" destOrd="0" presId="urn:microsoft.com/office/officeart/2005/8/layout/radial1"/>
    <dgm:cxn modelId="{FF8DF6C4-F34F-4602-B698-6C2A24ABF19F}" type="presOf" srcId="{17CB3BBC-0F8C-44F9-B8D2-29FFCA0B7A55}" destId="{ABDD469C-4CC0-49E1-8066-15009FEB6A0B}" srcOrd="0" destOrd="0" presId="urn:microsoft.com/office/officeart/2005/8/layout/radial1"/>
    <dgm:cxn modelId="{15F4BFD8-EC33-485F-B757-4B15CA9116E6}" srcId="{35A947B2-AC1F-4C03-8472-85E448DA1AA9}" destId="{BF4A9627-90A5-4093-8F51-35135C694C06}" srcOrd="1" destOrd="0" parTransId="{7BE51314-1890-4AC1-8CB1-07D13B36C197}" sibTransId="{13D4CEEE-74C8-4222-9268-1E3A8E6449EB}"/>
    <dgm:cxn modelId="{C57ABD90-CED4-4B68-815A-158DD444A4AF}" type="presParOf" srcId="{6107050A-4EE1-4F01-9271-CFE3AF85CB0D}" destId="{A0637F70-06D2-406E-8572-46331795AD05}" srcOrd="0" destOrd="0" presId="urn:microsoft.com/office/officeart/2005/8/layout/radial1"/>
    <dgm:cxn modelId="{D3D57444-688A-440F-AA7E-D4CC04C0EB6D}" type="presParOf" srcId="{6107050A-4EE1-4F01-9271-CFE3AF85CB0D}" destId="{821977EB-7682-4E55-8907-CE493B0922F8}" srcOrd="1" destOrd="0" presId="urn:microsoft.com/office/officeart/2005/8/layout/radial1"/>
    <dgm:cxn modelId="{9709300A-778A-4BBE-B9EE-F660A1F94928}" type="presParOf" srcId="{821977EB-7682-4E55-8907-CE493B0922F8}" destId="{ACCF8229-337B-4FB3-A6AD-73C5D6C83603}" srcOrd="0" destOrd="0" presId="urn:microsoft.com/office/officeart/2005/8/layout/radial1"/>
    <dgm:cxn modelId="{CF5F6374-6955-4CA2-AFFF-8AF4392A7CD1}" type="presParOf" srcId="{6107050A-4EE1-4F01-9271-CFE3AF85CB0D}" destId="{7A3370D1-8002-4BD7-B7DC-4B622C020571}" srcOrd="2" destOrd="0" presId="urn:microsoft.com/office/officeart/2005/8/layout/radial1"/>
    <dgm:cxn modelId="{5E77B595-F983-48C9-B766-2E4DEC7512D8}" type="presParOf" srcId="{6107050A-4EE1-4F01-9271-CFE3AF85CB0D}" destId="{6B8BBD88-9154-4E46-8CFF-95C46AE94758}" srcOrd="3" destOrd="0" presId="urn:microsoft.com/office/officeart/2005/8/layout/radial1"/>
    <dgm:cxn modelId="{4776B52C-7E82-4E54-82CE-987859C115E9}" type="presParOf" srcId="{6B8BBD88-9154-4E46-8CFF-95C46AE94758}" destId="{ADE4F173-30AF-4CA8-9B2D-7C6588BF3893}" srcOrd="0" destOrd="0" presId="urn:microsoft.com/office/officeart/2005/8/layout/radial1"/>
    <dgm:cxn modelId="{A698A1B6-4CC5-4648-8DA2-B403550794DB}" type="presParOf" srcId="{6107050A-4EE1-4F01-9271-CFE3AF85CB0D}" destId="{56533C5B-8664-4C3C-9BDD-4B327698F622}" srcOrd="4" destOrd="0" presId="urn:microsoft.com/office/officeart/2005/8/layout/radial1"/>
    <dgm:cxn modelId="{B9E2FB1C-42A8-4672-A965-6BED77040F22}" type="presParOf" srcId="{6107050A-4EE1-4F01-9271-CFE3AF85CB0D}" destId="{ABDD469C-4CC0-49E1-8066-15009FEB6A0B}" srcOrd="5" destOrd="0" presId="urn:microsoft.com/office/officeart/2005/8/layout/radial1"/>
    <dgm:cxn modelId="{07046C1E-C160-485B-8DB7-49456564F0B7}" type="presParOf" srcId="{ABDD469C-4CC0-49E1-8066-15009FEB6A0B}" destId="{52D3E9AF-DADA-4D5B-8EB8-3A4CCE7B7330}" srcOrd="0" destOrd="0" presId="urn:microsoft.com/office/officeart/2005/8/layout/radial1"/>
    <dgm:cxn modelId="{1105AE6D-3CC4-4544-871E-01E7B84AC386}" type="presParOf" srcId="{6107050A-4EE1-4F01-9271-CFE3AF85CB0D}" destId="{C9A0B9BC-441C-44FC-B2F2-597D46EDFF0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37F70-06D2-406E-8572-46331795AD05}">
      <dsp:nvSpPr>
        <dsp:cNvPr id="0" name=""/>
        <dsp:cNvSpPr/>
      </dsp:nvSpPr>
      <dsp:spPr>
        <a:xfrm>
          <a:off x="2111893" y="1599951"/>
          <a:ext cx="1872213" cy="17587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討論模組</a:t>
          </a:r>
          <a:endParaRPr lang="zh-TW" alt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6072" y="1857516"/>
        <a:ext cx="1323855" cy="1243632"/>
      </dsp:txXfrm>
    </dsp:sp>
    <dsp:sp modelId="{821977EB-7682-4E55-8907-CE493B0922F8}">
      <dsp:nvSpPr>
        <dsp:cNvPr id="0" name=""/>
        <dsp:cNvSpPr/>
      </dsp:nvSpPr>
      <dsp:spPr>
        <a:xfrm rot="16200000">
          <a:off x="2936818" y="1468466"/>
          <a:ext cx="222363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222363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2440" y="1483210"/>
        <a:ext cx="11118" cy="11118"/>
      </dsp:txXfrm>
    </dsp:sp>
    <dsp:sp modelId="{7A3370D1-8002-4BD7-B7DC-4B622C020571}">
      <dsp:nvSpPr>
        <dsp:cNvPr id="0" name=""/>
        <dsp:cNvSpPr/>
      </dsp:nvSpPr>
      <dsp:spPr>
        <a:xfrm>
          <a:off x="2360414" y="2415"/>
          <a:ext cx="1375171" cy="1375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我發現到</a:t>
          </a:r>
          <a:r>
            <a:rPr lang="en-US" altLang="zh-TW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zh-TW" alt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1803" y="203804"/>
        <a:ext cx="972393" cy="972393"/>
      </dsp:txXfrm>
    </dsp:sp>
    <dsp:sp modelId="{6B8BBD88-9154-4E46-8CFF-95C46AE94758}">
      <dsp:nvSpPr>
        <dsp:cNvPr id="0" name=""/>
        <dsp:cNvSpPr/>
      </dsp:nvSpPr>
      <dsp:spPr>
        <a:xfrm rot="1800000">
          <a:off x="3833410" y="2964691"/>
          <a:ext cx="18084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80842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9310" y="2980473"/>
        <a:ext cx="9042" cy="9042"/>
      </dsp:txXfrm>
    </dsp:sp>
    <dsp:sp modelId="{56533C5B-8664-4C3C-9BDD-4B327698F622}">
      <dsp:nvSpPr>
        <dsp:cNvPr id="0" name=""/>
        <dsp:cNvSpPr/>
      </dsp:nvSpPr>
      <dsp:spPr>
        <a:xfrm>
          <a:off x="3910020" y="2686412"/>
          <a:ext cx="1375171" cy="1375171"/>
        </a:xfrm>
        <a:prstGeom prst="ellipse">
          <a:avLst/>
        </a:prstGeom>
        <a:solidFill>
          <a:schemeClr val="accent5">
            <a:hueOff val="-7576521"/>
            <a:satOff val="31062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我感覺到</a:t>
          </a:r>
          <a:r>
            <a:rPr lang="en-US" altLang="zh-TW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</a:t>
          </a:r>
          <a:endParaRPr lang="zh-TW" alt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1409" y="2887801"/>
        <a:ext cx="972393" cy="972393"/>
      </dsp:txXfrm>
    </dsp:sp>
    <dsp:sp modelId="{ABDD469C-4CC0-49E1-8066-15009FEB6A0B}">
      <dsp:nvSpPr>
        <dsp:cNvPr id="0" name=""/>
        <dsp:cNvSpPr/>
      </dsp:nvSpPr>
      <dsp:spPr>
        <a:xfrm rot="9000000">
          <a:off x="2081746" y="2964691"/>
          <a:ext cx="18084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80842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67646" y="2980473"/>
        <a:ext cx="9042" cy="9042"/>
      </dsp:txXfrm>
    </dsp:sp>
    <dsp:sp modelId="{C9A0B9BC-441C-44FC-B2F2-597D46EDFF00}">
      <dsp:nvSpPr>
        <dsp:cNvPr id="0" name=""/>
        <dsp:cNvSpPr/>
      </dsp:nvSpPr>
      <dsp:spPr>
        <a:xfrm>
          <a:off x="810808" y="2686412"/>
          <a:ext cx="1375171" cy="1375171"/>
        </a:xfrm>
        <a:prstGeom prst="ellipse">
          <a:avLst/>
        </a:prstGeom>
        <a:solidFill>
          <a:schemeClr val="accent5">
            <a:hueOff val="-15153042"/>
            <a:satOff val="62124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如果有機會我希望</a:t>
          </a:r>
          <a:endParaRPr lang="zh-TW" alt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197" y="2887801"/>
        <a:ext cx="972393" cy="97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84C7-22B9-41A9-8382-CD4B040CB660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1452-844F-44AB-87CF-105C3D0B001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98477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2800" dirty="0" smtClean="0"/>
              <a:t>花蓮縣國中小學網路小論文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/>
              <a:t>百步穿楊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304692"/>
            <a:ext cx="6670366" cy="17526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吉安國小神射手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六年二班  羅頂妙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六年一班   陳文勝</a:t>
            </a:r>
            <a:endParaRPr lang="en-US" altLang="zh-TW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指導老師： 劉亮伶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9" y="2420888"/>
            <a:ext cx="4848539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5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9432"/>
            <a:ext cx="11336729" cy="84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824536" cy="994122"/>
          </a:xfrm>
          <a:solidFill>
            <a:srgbClr val="FFFFFF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研究動機與目的</a:t>
            </a:r>
            <a:endParaRPr lang="zh-TW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3789040"/>
            <a:ext cx="7272808" cy="2520279"/>
          </a:xfrm>
          <a:solidFill>
            <a:srgbClr val="FFFFCC">
              <a:alpha val="80000"/>
            </a:srgbClr>
          </a:solidFill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射箭自古至今仍不退流行！為什麼？</a:t>
            </a:r>
            <a:endParaRPr lang="en-US" altLang="zh-TW" dirty="0" smtClean="0"/>
          </a:p>
          <a:p>
            <a:r>
              <a:rPr lang="zh-TW" altLang="en-US" dirty="0" smtClean="0"/>
              <a:t>我們已練射箭超過三年，除了比賽得獎外，我們反思這個經驗，調整未來方向，並學習應用什麼態度面對射箭這項古老的傳統？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4818" y="1387366"/>
            <a:ext cx="4968552" cy="4176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01858579"/>
              </p:ext>
            </p:extLst>
          </p:nvPr>
        </p:nvGraphicFramePr>
        <p:xfrm>
          <a:off x="1524000" y="14998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6"/>
          <p:cNvSpPr/>
          <p:nvPr/>
        </p:nvSpPr>
        <p:spPr>
          <a:xfrm>
            <a:off x="2339752" y="332656"/>
            <a:ext cx="446449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研究動機與目的</a:t>
            </a:r>
            <a:endParaRPr lang="zh-TW" altLang="en-US" sz="2800" dirty="0"/>
          </a:p>
        </p:txBody>
      </p:sp>
      <p:sp>
        <p:nvSpPr>
          <p:cNvPr id="8" name="圓角矩形 7"/>
          <p:cNvSpPr/>
          <p:nvPr/>
        </p:nvSpPr>
        <p:spPr>
          <a:xfrm>
            <a:off x="2339752" y="5877272"/>
            <a:ext cx="44644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結論</a:t>
            </a:r>
            <a:endParaRPr lang="zh-TW" altLang="en-US" sz="2800" dirty="0"/>
          </a:p>
        </p:txBody>
      </p:sp>
      <p:sp>
        <p:nvSpPr>
          <p:cNvPr id="9" name="圓角矩形 8"/>
          <p:cNvSpPr/>
          <p:nvPr/>
        </p:nvSpPr>
        <p:spPr>
          <a:xfrm>
            <a:off x="323528" y="1700808"/>
            <a:ext cx="1512168" cy="3672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文獻研讀</a:t>
            </a:r>
            <a:endParaRPr lang="zh-TW" altLang="en-US" sz="3200" dirty="0"/>
          </a:p>
        </p:txBody>
      </p:sp>
      <p:sp>
        <p:nvSpPr>
          <p:cNvPr id="10" name="圓角矩形 9"/>
          <p:cNvSpPr/>
          <p:nvPr/>
        </p:nvSpPr>
        <p:spPr>
          <a:xfrm>
            <a:off x="7380312" y="1700808"/>
            <a:ext cx="1512168" cy="36724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練習體驗</a:t>
            </a:r>
            <a:endParaRPr lang="zh-TW" altLang="en-US" sz="3200" dirty="0"/>
          </a:p>
        </p:txBody>
      </p:sp>
      <p:sp>
        <p:nvSpPr>
          <p:cNvPr id="11" name="左-右雙向箭號 10"/>
          <p:cNvSpPr/>
          <p:nvPr/>
        </p:nvSpPr>
        <p:spPr>
          <a:xfrm>
            <a:off x="1506746" y="3112433"/>
            <a:ext cx="1296144" cy="84915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-右雙向箭號 11"/>
          <p:cNvSpPr/>
          <p:nvPr/>
        </p:nvSpPr>
        <p:spPr>
          <a:xfrm>
            <a:off x="6156176" y="3112433"/>
            <a:ext cx="1296144" cy="84915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4067944" y="955318"/>
            <a:ext cx="100811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4067944" y="5445224"/>
            <a:ext cx="100811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8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1607"/>
            <a:ext cx="5186291" cy="337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61"/>
            <a:ext cx="4499991" cy="33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" y="3394855"/>
            <a:ext cx="5194718" cy="34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25" y="19861"/>
            <a:ext cx="5301036" cy="33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43393" y="343355"/>
            <a:ext cx="1548172" cy="707886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文獻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921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1720" y="40640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練習過程：影片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231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259632" y="170080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 smtClean="0"/>
              <a:t>射箭回歸到運動的本質，享受射箭帶來的喜悅</a:t>
            </a:r>
            <a:endParaRPr lang="en-US" altLang="zh-TW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 smtClean="0"/>
              <a:t>體育教育讓我學的充實，頭好壯壯！</a:t>
            </a:r>
            <a:endParaRPr lang="en-US" altLang="zh-TW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 smtClean="0"/>
              <a:t>透過觀察和思辨，留下可以實踐的知識能力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5464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111</TotalTime>
  <Words>137</Words>
  <Application>Microsoft Office PowerPoint</Application>
  <PresentationFormat>如螢幕大小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龍騰四海</vt:lpstr>
      <vt:lpstr>花蓮縣國中小學網路小論文  百步穿楊</vt:lpstr>
      <vt:lpstr>研究動機與目的</vt:lpstr>
      <vt:lpstr>PowerPoint 簡報</vt:lpstr>
      <vt:lpstr>PowerPoint 簡報</vt:lpstr>
      <vt:lpstr>PowerPoint 簡報</vt:lpstr>
      <vt:lpstr>反思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百步穿楊</dc:title>
  <dc:creator>user0000023</dc:creator>
  <cp:lastModifiedBy>user0000023</cp:lastModifiedBy>
  <cp:revision>8</cp:revision>
  <dcterms:created xsi:type="dcterms:W3CDTF">2016-11-02T12:32:23Z</dcterms:created>
  <dcterms:modified xsi:type="dcterms:W3CDTF">2016-11-02T14:24:21Z</dcterms:modified>
</cp:coreProperties>
</file>