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69" r:id="rId3"/>
    <p:sldId id="270" r:id="rId4"/>
    <p:sldId id="271" r:id="rId5"/>
    <p:sldId id="272" r:id="rId6"/>
    <p:sldId id="289" r:id="rId7"/>
    <p:sldId id="284" r:id="rId8"/>
    <p:sldId id="286" r:id="rId9"/>
    <p:sldId id="285" r:id="rId10"/>
    <p:sldId id="276" r:id="rId11"/>
    <p:sldId id="287" r:id="rId12"/>
    <p:sldId id="278" r:id="rId13"/>
    <p:sldId id="292" r:id="rId14"/>
    <p:sldId id="288" r:id="rId15"/>
    <p:sldId id="290" r:id="rId16"/>
    <p:sldId id="293" r:id="rId17"/>
    <p:sldId id="294" r:id="rId18"/>
    <p:sldId id="295" r:id="rId19"/>
    <p:sldId id="283" r:id="rId20"/>
    <p:sldId id="298" r:id="rId21"/>
    <p:sldId id="297" r:id="rId22"/>
    <p:sldId id="291" r:id="rId2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40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67829-2230-4AFC-B6AA-0B312117A92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44FCCF2-DC10-4CB0-80FF-D4189C88F753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十四歲當才人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648531-3A4E-4A02-8DB2-02F69E119D87}" type="parTrans" cxnId="{8E4FC4C3-B93F-44BC-A888-C47432B6CA32}">
      <dgm:prSet/>
      <dgm:spPr/>
      <dgm:t>
        <a:bodyPr/>
        <a:lstStyle/>
        <a:p>
          <a:endParaRPr lang="zh-TW" altLang="en-US"/>
        </a:p>
      </dgm:t>
    </dgm:pt>
    <dgm:pt modelId="{BF810CF1-C18C-4494-A4B3-988E25B14E74}" type="sibTrans" cxnId="{8E4FC4C3-B93F-44BC-A888-C47432B6CA32}">
      <dgm:prSet/>
      <dgm:spPr/>
      <dgm:t>
        <a:bodyPr/>
        <a:lstStyle/>
        <a:p>
          <a:endParaRPr lang="zh-TW" altLang="en-US"/>
        </a:p>
      </dgm:t>
    </dgm:pt>
    <dgm:pt modelId="{94B957FB-E47D-4742-AEAD-4E5430E5946D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太宗死後去感業寺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0FE6C1C-6618-4251-9CBA-3584FF75619A}" type="parTrans" cxnId="{BE111DB0-4C63-4986-87D4-AA1E42627164}">
      <dgm:prSet/>
      <dgm:spPr/>
      <dgm:t>
        <a:bodyPr/>
        <a:lstStyle/>
        <a:p>
          <a:endParaRPr lang="zh-TW" altLang="en-US"/>
        </a:p>
      </dgm:t>
    </dgm:pt>
    <dgm:pt modelId="{F0D2678B-B073-4EE3-B0C6-A5BFCC45767E}" type="sibTrans" cxnId="{BE111DB0-4C63-4986-87D4-AA1E42627164}">
      <dgm:prSet/>
      <dgm:spPr/>
      <dgm:t>
        <a:bodyPr/>
        <a:lstStyle/>
        <a:p>
          <a:endParaRPr lang="zh-TW" altLang="en-US"/>
        </a:p>
      </dgm:t>
    </dgm:pt>
    <dgm:pt modelId="{D55B3A12-BCD1-4FDC-B37F-A6249851BACD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高宗將她接回來，後來當上皇后</a:t>
          </a:r>
          <a:endParaRPr lang="zh-TW" altLang="en-US" sz="4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03D46A-CD60-4327-87E4-6160EF59BFA1}" type="parTrans" cxnId="{A2224B3B-8156-4438-8B05-74BE1893EFD0}">
      <dgm:prSet/>
      <dgm:spPr/>
      <dgm:t>
        <a:bodyPr/>
        <a:lstStyle/>
        <a:p>
          <a:endParaRPr lang="zh-TW" altLang="en-US"/>
        </a:p>
      </dgm:t>
    </dgm:pt>
    <dgm:pt modelId="{9F8345B4-8CCA-4A9C-AF86-91327A750BF5}" type="sibTrans" cxnId="{A2224B3B-8156-4438-8B05-74BE1893EFD0}">
      <dgm:prSet/>
      <dgm:spPr/>
      <dgm:t>
        <a:bodyPr/>
        <a:lstStyle/>
        <a:p>
          <a:endParaRPr lang="zh-TW" altLang="en-US"/>
        </a:p>
      </dgm:t>
    </dgm:pt>
    <dgm:pt modelId="{470F8734-25A6-466F-8C8F-7E69CA2FC72F}" type="pres">
      <dgm:prSet presAssocID="{EF167829-2230-4AFC-B6AA-0B312117A929}" presName="arrowDiagram" presStyleCnt="0">
        <dgm:presLayoutVars>
          <dgm:chMax val="5"/>
          <dgm:dir/>
          <dgm:resizeHandles val="exact"/>
        </dgm:presLayoutVars>
      </dgm:prSet>
      <dgm:spPr/>
    </dgm:pt>
    <dgm:pt modelId="{43B8EB0E-EF31-4737-A791-6F355B8650AC}" type="pres">
      <dgm:prSet presAssocID="{EF167829-2230-4AFC-B6AA-0B312117A929}" presName="arrow" presStyleLbl="bgShp" presStyleIdx="0" presStyleCnt="1" custLinFactNeighborX="1202" custLinFactNeighborY="-2689"/>
      <dgm:spPr/>
    </dgm:pt>
    <dgm:pt modelId="{D2F1D996-D646-4F98-9B15-1A191EC235B0}" type="pres">
      <dgm:prSet presAssocID="{EF167829-2230-4AFC-B6AA-0B312117A929}" presName="arrowDiagram3" presStyleCnt="0"/>
      <dgm:spPr/>
    </dgm:pt>
    <dgm:pt modelId="{0DA9A5A0-67B7-4A25-A518-47D4C3C93910}" type="pres">
      <dgm:prSet presAssocID="{244FCCF2-DC10-4CB0-80FF-D4189C88F753}" presName="bullet3a" presStyleLbl="node1" presStyleIdx="0" presStyleCnt="3" custLinFactX="-100000" custLinFactY="136803" custLinFactNeighborX="-157555" custLinFactNeighborY="200000"/>
      <dgm:spPr/>
    </dgm:pt>
    <dgm:pt modelId="{5059F592-85C0-4E7E-8E05-CCA2A2BED6B1}" type="pres">
      <dgm:prSet presAssocID="{244FCCF2-DC10-4CB0-80FF-D4189C88F753}" presName="textBox3a" presStyleLbl="revTx" presStyleIdx="0" presStyleCnt="3" custScaleX="222200" custScaleY="24934" custLinFactNeighborX="7369" custLinFactNeighborY="209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778DFC-6818-43AD-8E1D-B501E7E634C9}" type="pres">
      <dgm:prSet presAssocID="{94B957FB-E47D-4742-AEAD-4E5430E5946D}" presName="bullet3b" presStyleLbl="node1" presStyleIdx="1" presStyleCnt="3"/>
      <dgm:spPr/>
    </dgm:pt>
    <dgm:pt modelId="{7AF63199-0100-449B-BAD9-DA8810986277}" type="pres">
      <dgm:prSet presAssocID="{94B957FB-E47D-4742-AEAD-4E5430E5946D}" presName="textBox3b" presStyleLbl="revTx" presStyleIdx="1" presStyleCnt="3" custScaleX="221708" custScaleY="6359" custLinFactNeighborX="-8585" custLinFactNeighborY="-262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E87F21-311D-4D1A-B432-3AD1C6102AB6}" type="pres">
      <dgm:prSet presAssocID="{D55B3A12-BCD1-4FDC-B37F-A6249851BACD}" presName="bullet3c" presStyleLbl="node1" presStyleIdx="2" presStyleCnt="3" custLinFactX="69062" custLinFactNeighborX="100000" custLinFactNeighborY="-26416"/>
      <dgm:spPr/>
    </dgm:pt>
    <dgm:pt modelId="{3FC85220-F585-438C-8771-859A6D18C58F}" type="pres">
      <dgm:prSet presAssocID="{D55B3A12-BCD1-4FDC-B37F-A6249851BACD}" presName="textBox3c" presStyleLbl="revTx" presStyleIdx="2" presStyleCnt="3" custScaleX="170220" custScaleY="32238" custLinFactNeighborX="67250" custLinFactNeighborY="-252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C8C85C-13EC-4C2A-93E9-571C260496FF}" type="presOf" srcId="{94B957FB-E47D-4742-AEAD-4E5430E5946D}" destId="{7AF63199-0100-449B-BAD9-DA8810986277}" srcOrd="0" destOrd="0" presId="urn:microsoft.com/office/officeart/2005/8/layout/arrow2"/>
    <dgm:cxn modelId="{A2224B3B-8156-4438-8B05-74BE1893EFD0}" srcId="{EF167829-2230-4AFC-B6AA-0B312117A929}" destId="{D55B3A12-BCD1-4FDC-B37F-A6249851BACD}" srcOrd="2" destOrd="0" parTransId="{EF03D46A-CD60-4327-87E4-6160EF59BFA1}" sibTransId="{9F8345B4-8CCA-4A9C-AF86-91327A750BF5}"/>
    <dgm:cxn modelId="{A3CA459F-BCD4-43A3-A5E0-F11D85D5C6B7}" type="presOf" srcId="{244FCCF2-DC10-4CB0-80FF-D4189C88F753}" destId="{5059F592-85C0-4E7E-8E05-CCA2A2BED6B1}" srcOrd="0" destOrd="0" presId="urn:microsoft.com/office/officeart/2005/8/layout/arrow2"/>
    <dgm:cxn modelId="{8C14CAB5-9924-4705-A091-A4E0D36DBC55}" type="presOf" srcId="{EF167829-2230-4AFC-B6AA-0B312117A929}" destId="{470F8734-25A6-466F-8C8F-7E69CA2FC72F}" srcOrd="0" destOrd="0" presId="urn:microsoft.com/office/officeart/2005/8/layout/arrow2"/>
    <dgm:cxn modelId="{FE126668-6C9C-4CA2-8720-BDF052EDC233}" type="presOf" srcId="{D55B3A12-BCD1-4FDC-B37F-A6249851BACD}" destId="{3FC85220-F585-438C-8771-859A6D18C58F}" srcOrd="0" destOrd="0" presId="urn:microsoft.com/office/officeart/2005/8/layout/arrow2"/>
    <dgm:cxn modelId="{BE111DB0-4C63-4986-87D4-AA1E42627164}" srcId="{EF167829-2230-4AFC-B6AA-0B312117A929}" destId="{94B957FB-E47D-4742-AEAD-4E5430E5946D}" srcOrd="1" destOrd="0" parTransId="{B0FE6C1C-6618-4251-9CBA-3584FF75619A}" sibTransId="{F0D2678B-B073-4EE3-B0C6-A5BFCC45767E}"/>
    <dgm:cxn modelId="{8E4FC4C3-B93F-44BC-A888-C47432B6CA32}" srcId="{EF167829-2230-4AFC-B6AA-0B312117A929}" destId="{244FCCF2-DC10-4CB0-80FF-D4189C88F753}" srcOrd="0" destOrd="0" parTransId="{6C648531-3A4E-4A02-8DB2-02F69E119D87}" sibTransId="{BF810CF1-C18C-4494-A4B3-988E25B14E74}"/>
    <dgm:cxn modelId="{FA6BFBD3-1400-4BAE-87FA-63F82A276482}" type="presParOf" srcId="{470F8734-25A6-466F-8C8F-7E69CA2FC72F}" destId="{43B8EB0E-EF31-4737-A791-6F355B8650AC}" srcOrd="0" destOrd="0" presId="urn:microsoft.com/office/officeart/2005/8/layout/arrow2"/>
    <dgm:cxn modelId="{AE295256-6B6C-433C-A845-72C286036A01}" type="presParOf" srcId="{470F8734-25A6-466F-8C8F-7E69CA2FC72F}" destId="{D2F1D996-D646-4F98-9B15-1A191EC235B0}" srcOrd="1" destOrd="0" presId="urn:microsoft.com/office/officeart/2005/8/layout/arrow2"/>
    <dgm:cxn modelId="{7921217D-B95A-4569-A5BB-3D58D96AE518}" type="presParOf" srcId="{D2F1D996-D646-4F98-9B15-1A191EC235B0}" destId="{0DA9A5A0-67B7-4A25-A518-47D4C3C93910}" srcOrd="0" destOrd="0" presId="urn:microsoft.com/office/officeart/2005/8/layout/arrow2"/>
    <dgm:cxn modelId="{14545AAE-F77F-415B-A60D-E0F5416AC534}" type="presParOf" srcId="{D2F1D996-D646-4F98-9B15-1A191EC235B0}" destId="{5059F592-85C0-4E7E-8E05-CCA2A2BED6B1}" srcOrd="1" destOrd="0" presId="urn:microsoft.com/office/officeart/2005/8/layout/arrow2"/>
    <dgm:cxn modelId="{43164F48-15BB-46FF-A37A-D527B01199BC}" type="presParOf" srcId="{D2F1D996-D646-4F98-9B15-1A191EC235B0}" destId="{ED778DFC-6818-43AD-8E1D-B501E7E634C9}" srcOrd="2" destOrd="0" presId="urn:microsoft.com/office/officeart/2005/8/layout/arrow2"/>
    <dgm:cxn modelId="{57BB15C2-7BC9-49C0-BB6D-7FECBC6EB8A3}" type="presParOf" srcId="{D2F1D996-D646-4F98-9B15-1A191EC235B0}" destId="{7AF63199-0100-449B-BAD9-DA8810986277}" srcOrd="3" destOrd="0" presId="urn:microsoft.com/office/officeart/2005/8/layout/arrow2"/>
    <dgm:cxn modelId="{5D6A5353-5717-48EA-85EE-5020CC8180AD}" type="presParOf" srcId="{D2F1D996-D646-4F98-9B15-1A191EC235B0}" destId="{8DE87F21-311D-4D1A-B432-3AD1C6102AB6}" srcOrd="4" destOrd="0" presId="urn:microsoft.com/office/officeart/2005/8/layout/arrow2"/>
    <dgm:cxn modelId="{4E468FC4-25B0-4728-A573-6ADB2AF65DA5}" type="presParOf" srcId="{D2F1D996-D646-4F98-9B15-1A191EC235B0}" destId="{3FC85220-F585-438C-8771-859A6D18C58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9125E6-6B16-4C37-84F8-0DE46E788781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E0C918E-C05F-4B61-8826-5879879D473D}">
      <dgm:prSet phldrT="[文字]"/>
      <dgm:spPr/>
      <dgm:t>
        <a:bodyPr/>
        <a:lstStyle/>
        <a:p>
          <a:r>
            <a: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招回外戚</a:t>
          </a:r>
        </a:p>
      </dgm:t>
    </dgm:pt>
    <dgm:pt modelId="{4CDDDD1F-4F8F-411D-82DB-EA80D16217C8}" type="parTrans" cxnId="{6A4E75DE-9BF0-44E3-8858-4E738C83CBD3}">
      <dgm:prSet/>
      <dgm:spPr/>
      <dgm:t>
        <a:bodyPr/>
        <a:lstStyle/>
        <a:p>
          <a:endParaRPr lang="zh-TW" altLang="en-US"/>
        </a:p>
      </dgm:t>
    </dgm:pt>
    <dgm:pt modelId="{CFDA1917-78D8-480D-94C8-D79913599391}" type="sibTrans" cxnId="{6A4E75DE-9BF0-44E3-8858-4E738C83CBD3}">
      <dgm:prSet/>
      <dgm:spPr/>
      <dgm:t>
        <a:bodyPr/>
        <a:lstStyle/>
        <a:p>
          <a:endParaRPr lang="zh-TW" altLang="en-US"/>
        </a:p>
      </dgm:t>
    </dgm:pt>
    <dgm:pt modelId="{C7A8DF10-608C-435A-898A-D42E5F49080D}">
      <dgm:prSet phldrT="[文字]"/>
      <dgm:spPr/>
      <dgm:t>
        <a:bodyPr/>
        <a:lstStyle/>
        <a:p>
          <a:r>
            <a: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創立私人</a:t>
          </a:r>
          <a:r>
            <a:rPr lang="zh-TW" altLang="en-US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內閣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87E2C7-6C15-4F1C-B689-3DF254ACF78F}" type="parTrans" cxnId="{B7DE918C-F1C9-4930-982C-4421817391D2}">
      <dgm:prSet/>
      <dgm:spPr/>
      <dgm:t>
        <a:bodyPr/>
        <a:lstStyle/>
        <a:p>
          <a:endParaRPr lang="zh-TW" altLang="en-US"/>
        </a:p>
      </dgm:t>
    </dgm:pt>
    <dgm:pt modelId="{3DF67681-1DF5-42A3-97F6-B0258793C155}" type="sibTrans" cxnId="{B7DE918C-F1C9-4930-982C-4421817391D2}">
      <dgm:prSet/>
      <dgm:spPr/>
      <dgm:t>
        <a:bodyPr/>
        <a:lstStyle/>
        <a:p>
          <a:endParaRPr lang="zh-TW" altLang="en-US"/>
        </a:p>
      </dgm:t>
    </dgm:pt>
    <dgm:pt modelId="{6387DA6A-46F2-47FE-B9AC-91DB1B3FDACB}">
      <dgm:prSet phldrT="[文字]"/>
      <dgm:spPr/>
      <dgm:t>
        <a:bodyPr/>
        <a:lstStyle/>
        <a:p>
          <a:r>
            <a: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追尊祖宗</a:t>
          </a:r>
        </a:p>
      </dgm:t>
    </dgm:pt>
    <dgm:pt modelId="{0CC70A9B-FE97-4A30-9234-7CBE1CC969A8}" type="parTrans" cxnId="{877C4587-380B-4B6F-B291-07FC96F38923}">
      <dgm:prSet/>
      <dgm:spPr/>
      <dgm:t>
        <a:bodyPr/>
        <a:lstStyle/>
        <a:p>
          <a:endParaRPr lang="zh-TW" altLang="en-US"/>
        </a:p>
      </dgm:t>
    </dgm:pt>
    <dgm:pt modelId="{3B4EBE19-6EF6-4746-A2A2-0612631863EA}" type="sibTrans" cxnId="{877C4587-380B-4B6F-B291-07FC96F38923}">
      <dgm:prSet/>
      <dgm:spPr/>
      <dgm:t>
        <a:bodyPr/>
        <a:lstStyle/>
        <a:p>
          <a:endParaRPr lang="zh-TW" altLang="en-US"/>
        </a:p>
      </dgm:t>
    </dgm:pt>
    <dgm:pt modelId="{529BDE6A-98D3-43A7-8B44-21E916163FEF}" type="pres">
      <dgm:prSet presAssocID="{029125E6-6B16-4C37-84F8-0DE46E7887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C925F4-910E-4FBB-855E-7A9E014439FD}" type="pres">
      <dgm:prSet presAssocID="{BE0C918E-C05F-4B61-8826-5879879D473D}" presName="composite" presStyleCnt="0"/>
      <dgm:spPr/>
    </dgm:pt>
    <dgm:pt modelId="{28E3CF2D-D916-4C43-B785-88FCFA966B2D}" type="pres">
      <dgm:prSet presAssocID="{BE0C918E-C05F-4B61-8826-5879879D473D}" presName="imgShp" presStyleLbl="fgImgPlace1" presStyleIdx="0" presStyleCnt="3" custLinFactNeighborX="12978" custLinFactNeighborY="4532"/>
      <dgm:spPr/>
    </dgm:pt>
    <dgm:pt modelId="{A44FAC11-FFF6-4DCE-8C48-5662E58F74C6}" type="pres">
      <dgm:prSet presAssocID="{BE0C918E-C05F-4B61-8826-5879879D473D}" presName="txShp" presStyleLbl="node1" presStyleIdx="0" presStyleCnt="3" custScaleX="89263" custScaleY="84393" custLinFactNeighborX="-574" custLinFactNeighborY="45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DA6A49-C6F2-4BAA-AD5F-8FCB4BB1D1C5}" type="pres">
      <dgm:prSet presAssocID="{CFDA1917-78D8-480D-94C8-D79913599391}" presName="spacing" presStyleCnt="0"/>
      <dgm:spPr/>
    </dgm:pt>
    <dgm:pt modelId="{D04382C9-641A-42E3-85E3-2EC3CE921E8C}" type="pres">
      <dgm:prSet presAssocID="{6387DA6A-46F2-47FE-B9AC-91DB1B3FDACB}" presName="composite" presStyleCnt="0"/>
      <dgm:spPr/>
    </dgm:pt>
    <dgm:pt modelId="{41833734-4552-454C-ABBE-6FF43FE2F012}" type="pres">
      <dgm:prSet presAssocID="{6387DA6A-46F2-47FE-B9AC-91DB1B3FDACB}" presName="imgShp" presStyleLbl="fgImgPlace1" presStyleIdx="1" presStyleCnt="3" custLinFactNeighborX="9231" custLinFactNeighborY="1940"/>
      <dgm:spPr/>
    </dgm:pt>
    <dgm:pt modelId="{817483B3-8097-4EB3-B4D4-B0234FE59AB5}" type="pres">
      <dgm:prSet presAssocID="{6387DA6A-46F2-47FE-B9AC-91DB1B3FDACB}" presName="txShp" presStyleLbl="node1" presStyleIdx="1" presStyleCnt="3" custScaleX="87313" custScaleY="87313" custLinFactNeighborX="-975" custLinFactNeighborY="-13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A6455E-2C44-440E-A2C7-2F5DFD9E9A39}" type="pres">
      <dgm:prSet presAssocID="{3B4EBE19-6EF6-4746-A2A2-0612631863EA}" presName="spacing" presStyleCnt="0"/>
      <dgm:spPr/>
    </dgm:pt>
    <dgm:pt modelId="{7E0B3FF9-E183-43D2-BFAD-07E78CA7D9AB}" type="pres">
      <dgm:prSet presAssocID="{C7A8DF10-608C-435A-898A-D42E5F49080D}" presName="composite" presStyleCnt="0"/>
      <dgm:spPr/>
    </dgm:pt>
    <dgm:pt modelId="{621E56B7-F21D-43A9-A0E5-41D2C3BF3F86}" type="pres">
      <dgm:prSet presAssocID="{C7A8DF10-608C-435A-898A-D42E5F49080D}" presName="imgShp" presStyleLbl="fgImgPlace1" presStyleIdx="2" presStyleCnt="3" custLinFactNeighborX="12370" custLinFactNeighborY="-6155"/>
      <dgm:spPr/>
    </dgm:pt>
    <dgm:pt modelId="{B45C73F8-4CC3-4738-BC2A-483354DED158}" type="pres">
      <dgm:prSet presAssocID="{C7A8DF10-608C-435A-898A-D42E5F49080D}" presName="txShp" presStyleLbl="node1" presStyleIdx="2" presStyleCnt="3" custScaleX="88947" custScaleY="889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DE918C-F1C9-4930-982C-4421817391D2}" srcId="{029125E6-6B16-4C37-84F8-0DE46E788781}" destId="{C7A8DF10-608C-435A-898A-D42E5F49080D}" srcOrd="2" destOrd="0" parTransId="{1487E2C7-6C15-4F1C-B689-3DF254ACF78F}" sibTransId="{3DF67681-1DF5-42A3-97F6-B0258793C155}"/>
    <dgm:cxn modelId="{FF360BE5-493E-49E5-959E-E11960E4822B}" type="presOf" srcId="{BE0C918E-C05F-4B61-8826-5879879D473D}" destId="{A44FAC11-FFF6-4DCE-8C48-5662E58F74C6}" srcOrd="0" destOrd="0" presId="urn:microsoft.com/office/officeart/2005/8/layout/vList3"/>
    <dgm:cxn modelId="{CD0BFF89-AC0A-426C-ACD0-934FEDD2EBB2}" type="presOf" srcId="{6387DA6A-46F2-47FE-B9AC-91DB1B3FDACB}" destId="{817483B3-8097-4EB3-B4D4-B0234FE59AB5}" srcOrd="0" destOrd="0" presId="urn:microsoft.com/office/officeart/2005/8/layout/vList3"/>
    <dgm:cxn modelId="{17094D7F-8B33-4D69-99EC-F68C3F0F5788}" type="presOf" srcId="{029125E6-6B16-4C37-84F8-0DE46E788781}" destId="{529BDE6A-98D3-43A7-8B44-21E916163FEF}" srcOrd="0" destOrd="0" presId="urn:microsoft.com/office/officeart/2005/8/layout/vList3"/>
    <dgm:cxn modelId="{3B1F1E9F-D139-482A-A9EC-AC229BA05AB9}" type="presOf" srcId="{C7A8DF10-608C-435A-898A-D42E5F49080D}" destId="{B45C73F8-4CC3-4738-BC2A-483354DED158}" srcOrd="0" destOrd="0" presId="urn:microsoft.com/office/officeart/2005/8/layout/vList3"/>
    <dgm:cxn modelId="{877C4587-380B-4B6F-B291-07FC96F38923}" srcId="{029125E6-6B16-4C37-84F8-0DE46E788781}" destId="{6387DA6A-46F2-47FE-B9AC-91DB1B3FDACB}" srcOrd="1" destOrd="0" parTransId="{0CC70A9B-FE97-4A30-9234-7CBE1CC969A8}" sibTransId="{3B4EBE19-6EF6-4746-A2A2-0612631863EA}"/>
    <dgm:cxn modelId="{6A4E75DE-9BF0-44E3-8858-4E738C83CBD3}" srcId="{029125E6-6B16-4C37-84F8-0DE46E788781}" destId="{BE0C918E-C05F-4B61-8826-5879879D473D}" srcOrd="0" destOrd="0" parTransId="{4CDDDD1F-4F8F-411D-82DB-EA80D16217C8}" sibTransId="{CFDA1917-78D8-480D-94C8-D79913599391}"/>
    <dgm:cxn modelId="{8A8ED61C-0B1B-4F16-BEE1-99EA69B6E5B2}" type="presParOf" srcId="{529BDE6A-98D3-43A7-8B44-21E916163FEF}" destId="{CAC925F4-910E-4FBB-855E-7A9E014439FD}" srcOrd="0" destOrd="0" presId="urn:microsoft.com/office/officeart/2005/8/layout/vList3"/>
    <dgm:cxn modelId="{884A99C2-B9F9-4DBA-98F2-862013CB1503}" type="presParOf" srcId="{CAC925F4-910E-4FBB-855E-7A9E014439FD}" destId="{28E3CF2D-D916-4C43-B785-88FCFA966B2D}" srcOrd="0" destOrd="0" presId="urn:microsoft.com/office/officeart/2005/8/layout/vList3"/>
    <dgm:cxn modelId="{519CFDEA-8152-4F93-B67B-72955306CDC0}" type="presParOf" srcId="{CAC925F4-910E-4FBB-855E-7A9E014439FD}" destId="{A44FAC11-FFF6-4DCE-8C48-5662E58F74C6}" srcOrd="1" destOrd="0" presId="urn:microsoft.com/office/officeart/2005/8/layout/vList3"/>
    <dgm:cxn modelId="{4939CB40-EC58-42FE-A80A-D63E49D38FB2}" type="presParOf" srcId="{529BDE6A-98D3-43A7-8B44-21E916163FEF}" destId="{E8DA6A49-C6F2-4BAA-AD5F-8FCB4BB1D1C5}" srcOrd="1" destOrd="0" presId="urn:microsoft.com/office/officeart/2005/8/layout/vList3"/>
    <dgm:cxn modelId="{9DB14980-FCBD-4ABB-9107-6022EFFC38B0}" type="presParOf" srcId="{529BDE6A-98D3-43A7-8B44-21E916163FEF}" destId="{D04382C9-641A-42E3-85E3-2EC3CE921E8C}" srcOrd="2" destOrd="0" presId="urn:microsoft.com/office/officeart/2005/8/layout/vList3"/>
    <dgm:cxn modelId="{C8BC2ECC-E83E-4CAC-8BED-905A22D81AA7}" type="presParOf" srcId="{D04382C9-641A-42E3-85E3-2EC3CE921E8C}" destId="{41833734-4552-454C-ABBE-6FF43FE2F012}" srcOrd="0" destOrd="0" presId="urn:microsoft.com/office/officeart/2005/8/layout/vList3"/>
    <dgm:cxn modelId="{A4159DB1-EF52-4145-9A25-080210D858F7}" type="presParOf" srcId="{D04382C9-641A-42E3-85E3-2EC3CE921E8C}" destId="{817483B3-8097-4EB3-B4D4-B0234FE59AB5}" srcOrd="1" destOrd="0" presId="urn:microsoft.com/office/officeart/2005/8/layout/vList3"/>
    <dgm:cxn modelId="{3ED4FD08-2641-4E9A-8A47-A450799952E8}" type="presParOf" srcId="{529BDE6A-98D3-43A7-8B44-21E916163FEF}" destId="{8AA6455E-2C44-440E-A2C7-2F5DFD9E9A39}" srcOrd="3" destOrd="0" presId="urn:microsoft.com/office/officeart/2005/8/layout/vList3"/>
    <dgm:cxn modelId="{F4D5BFCB-F246-47A1-9B7B-E297E6CBA5DF}" type="presParOf" srcId="{529BDE6A-98D3-43A7-8B44-21E916163FEF}" destId="{7E0B3FF9-E183-43D2-BFAD-07E78CA7D9AB}" srcOrd="4" destOrd="0" presId="urn:microsoft.com/office/officeart/2005/8/layout/vList3"/>
    <dgm:cxn modelId="{AE2810AA-C32B-4568-A82F-04C005D972CA}" type="presParOf" srcId="{7E0B3FF9-E183-43D2-BFAD-07E78CA7D9AB}" destId="{621E56B7-F21D-43A9-A0E5-41D2C3BF3F86}" srcOrd="0" destOrd="0" presId="urn:microsoft.com/office/officeart/2005/8/layout/vList3"/>
    <dgm:cxn modelId="{B11B999F-94DA-43B4-B237-389642AA3464}" type="presParOf" srcId="{7E0B3FF9-E183-43D2-BFAD-07E78CA7D9AB}" destId="{B45C73F8-4CC3-4738-BC2A-483354DED1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18ABD0-3605-49BA-AA36-D1848214575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8FB29D3-2545-4B21-AE16-6C95E51C559F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李敬業起兵</a:t>
          </a:r>
        </a:p>
      </dgm:t>
    </dgm:pt>
    <dgm:pt modelId="{72B454BF-D7D0-4E39-8DD6-FF2CB4A0CA4C}" type="parTrans" cxnId="{2B1AC05D-2842-4575-833F-06167DC59B99}">
      <dgm:prSet/>
      <dgm:spPr/>
      <dgm:t>
        <a:bodyPr/>
        <a:lstStyle/>
        <a:p>
          <a:endParaRPr lang="zh-TW" altLang="en-US"/>
        </a:p>
      </dgm:t>
    </dgm:pt>
    <dgm:pt modelId="{539AB00B-35E9-453C-A7A9-2A973BBDF40C}" type="sibTrans" cxnId="{2B1AC05D-2842-4575-833F-06167DC59B99}">
      <dgm:prSet/>
      <dgm:spPr>
        <a:ln w="38100"/>
      </dgm:spPr>
      <dgm:t>
        <a:bodyPr/>
        <a:lstStyle/>
        <a:p>
          <a:endParaRPr lang="zh-TW" altLang="en-US"/>
        </a:p>
      </dgm:t>
    </dgm:pt>
    <dgm:pt modelId="{826E3BBA-6D2B-4E71-A7AC-F0ADD1707D45}">
      <dgm:prSet phldrT="[文字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裴炎遭處死</a:t>
          </a:r>
        </a:p>
      </dgm:t>
    </dgm:pt>
    <dgm:pt modelId="{C26EFF26-ADD9-4790-830B-7C03A2724AF6}" type="parTrans" cxnId="{9C98CBCB-A82F-408B-B1A7-4DD7504B2B42}">
      <dgm:prSet/>
      <dgm:spPr/>
      <dgm:t>
        <a:bodyPr/>
        <a:lstStyle/>
        <a:p>
          <a:endParaRPr lang="zh-TW" altLang="en-US"/>
        </a:p>
      </dgm:t>
    </dgm:pt>
    <dgm:pt modelId="{9C3E9311-B594-43C5-9664-2266D0B1683A}" type="sibTrans" cxnId="{9C98CBCB-A82F-408B-B1A7-4DD7504B2B42}">
      <dgm:prSet/>
      <dgm:spPr>
        <a:ln w="38100"/>
      </dgm:spPr>
      <dgm:t>
        <a:bodyPr/>
        <a:lstStyle/>
        <a:p>
          <a:endParaRPr lang="zh-TW" altLang="en-US"/>
        </a:p>
      </dgm:t>
    </dgm:pt>
    <dgm:pt modelId="{6CFA7AAD-1D15-4EEC-B554-17002C8CFA9F}">
      <dgm:prSet phldrT="[文字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李敬業失勢</a:t>
          </a:r>
        </a:p>
      </dgm:t>
    </dgm:pt>
    <dgm:pt modelId="{E849F175-6EED-466D-A58D-B33AB863D297}" type="parTrans" cxnId="{70E222D8-49EF-4AF1-8A92-86A2C714D199}">
      <dgm:prSet/>
      <dgm:spPr/>
      <dgm:t>
        <a:bodyPr/>
        <a:lstStyle/>
        <a:p>
          <a:endParaRPr lang="zh-TW" altLang="en-US"/>
        </a:p>
      </dgm:t>
    </dgm:pt>
    <dgm:pt modelId="{A5826829-5A3C-40A9-9D9E-482B02FF8395}" type="sibTrans" cxnId="{70E222D8-49EF-4AF1-8A92-86A2C714D199}">
      <dgm:prSet/>
      <dgm:spPr>
        <a:ln w="38100"/>
      </dgm:spPr>
      <dgm:t>
        <a:bodyPr/>
        <a:lstStyle/>
        <a:p>
          <a:endParaRPr lang="zh-TW" altLang="en-US"/>
        </a:p>
      </dgm:t>
    </dgm:pt>
    <dgm:pt modelId="{CEF341AD-DF3D-4432-9909-138075B4BB9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叛變平定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3810D6-9EFE-42D4-A4E3-B0EB0A3A165C}" type="parTrans" cxnId="{C5075B27-342E-40A9-B055-B49B58E034CB}">
      <dgm:prSet/>
      <dgm:spPr/>
      <dgm:t>
        <a:bodyPr/>
        <a:lstStyle/>
        <a:p>
          <a:endParaRPr lang="zh-TW" altLang="en-US"/>
        </a:p>
      </dgm:t>
    </dgm:pt>
    <dgm:pt modelId="{43816F76-DA26-4B40-A420-14BE437FB362}" type="sibTrans" cxnId="{C5075B27-342E-40A9-B055-B49B58E034CB}">
      <dgm:prSet/>
      <dgm:spPr/>
      <dgm:t>
        <a:bodyPr/>
        <a:lstStyle/>
        <a:p>
          <a:endParaRPr lang="zh-TW" altLang="en-US"/>
        </a:p>
      </dgm:t>
    </dgm:pt>
    <dgm:pt modelId="{A6AB7D5D-E1B8-4FAF-A53C-198176F5B13E}" type="pres">
      <dgm:prSet presAssocID="{A318ABD0-3605-49BA-AA36-D184821457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02A6AC-1B80-4D0F-9BD4-BF520BA93743}" type="pres">
      <dgm:prSet presAssocID="{08FB29D3-2545-4B21-AE16-6C95E51C55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C924FB-FE0D-4D4D-8FFB-496D3D2F9E00}" type="pres">
      <dgm:prSet presAssocID="{539AB00B-35E9-453C-A7A9-2A973BBDF40C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AA086695-2858-47B4-927C-3A43359F93AA}" type="pres">
      <dgm:prSet presAssocID="{539AB00B-35E9-453C-A7A9-2A973BBDF40C}" presName="connectorText" presStyleLbl="sibTrans1D1" presStyleIdx="0" presStyleCnt="3"/>
      <dgm:spPr/>
      <dgm:t>
        <a:bodyPr/>
        <a:lstStyle/>
        <a:p>
          <a:endParaRPr lang="zh-TW" altLang="en-US"/>
        </a:p>
      </dgm:t>
    </dgm:pt>
    <dgm:pt modelId="{544B33B0-E215-4CDE-815C-EE0E27CDB56C}" type="pres">
      <dgm:prSet presAssocID="{826E3BBA-6D2B-4E71-A7AC-F0ADD1707D45}" presName="node" presStyleLbl="node1" presStyleIdx="1" presStyleCnt="4" custLinFactNeighborX="22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F33F34-E33B-458B-B8E5-8E96AD1D55AA}" type="pres">
      <dgm:prSet presAssocID="{9C3E9311-B594-43C5-9664-2266D0B1683A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ADE5DC77-05D4-41AB-AD73-A2A12234084A}" type="pres">
      <dgm:prSet presAssocID="{9C3E9311-B594-43C5-9664-2266D0B1683A}" presName="connectorText" presStyleLbl="sibTrans1D1" presStyleIdx="1" presStyleCnt="3"/>
      <dgm:spPr/>
      <dgm:t>
        <a:bodyPr/>
        <a:lstStyle/>
        <a:p>
          <a:endParaRPr lang="zh-TW" altLang="en-US"/>
        </a:p>
      </dgm:t>
    </dgm:pt>
    <dgm:pt modelId="{10B02817-35A8-4F53-961F-90585427A309}" type="pres">
      <dgm:prSet presAssocID="{6CFA7AAD-1D15-4EEC-B554-17002C8CFA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CC912D-1B58-4176-A116-5EB36527EBB6}" type="pres">
      <dgm:prSet presAssocID="{A5826829-5A3C-40A9-9D9E-482B02FF8395}" presName="sibTrans" presStyleLbl="sibTrans1D1" presStyleIdx="2" presStyleCnt="3"/>
      <dgm:spPr/>
      <dgm:t>
        <a:bodyPr/>
        <a:lstStyle/>
        <a:p>
          <a:endParaRPr lang="zh-TW" altLang="en-US"/>
        </a:p>
      </dgm:t>
    </dgm:pt>
    <dgm:pt modelId="{32C68E69-E221-4FEA-B2C0-B32F3FBDE5B6}" type="pres">
      <dgm:prSet presAssocID="{A5826829-5A3C-40A9-9D9E-482B02FF8395}" presName="connectorText" presStyleLbl="sibTrans1D1" presStyleIdx="2" presStyleCnt="3"/>
      <dgm:spPr/>
      <dgm:t>
        <a:bodyPr/>
        <a:lstStyle/>
        <a:p>
          <a:endParaRPr lang="zh-TW" altLang="en-US"/>
        </a:p>
      </dgm:t>
    </dgm:pt>
    <dgm:pt modelId="{EFF89739-8B52-4E27-BEC6-2C67EEAC2FE0}" type="pres">
      <dgm:prSet presAssocID="{CEF341AD-DF3D-4432-9909-138075B4BB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EDF56D-8E8A-47C8-B790-971FDDF1F496}" type="presOf" srcId="{9C3E9311-B594-43C5-9664-2266D0B1683A}" destId="{ADE5DC77-05D4-41AB-AD73-A2A12234084A}" srcOrd="1" destOrd="0" presId="urn:microsoft.com/office/officeart/2005/8/layout/bProcess3"/>
    <dgm:cxn modelId="{E009E519-7957-442A-BC9E-55ABD3CAA00E}" type="presOf" srcId="{A5826829-5A3C-40A9-9D9E-482B02FF8395}" destId="{32C68E69-E221-4FEA-B2C0-B32F3FBDE5B6}" srcOrd="1" destOrd="0" presId="urn:microsoft.com/office/officeart/2005/8/layout/bProcess3"/>
    <dgm:cxn modelId="{49B61578-88FC-471B-87DF-6D9F44C5A19C}" type="presOf" srcId="{A318ABD0-3605-49BA-AA36-D18482145752}" destId="{A6AB7D5D-E1B8-4FAF-A53C-198176F5B13E}" srcOrd="0" destOrd="0" presId="urn:microsoft.com/office/officeart/2005/8/layout/bProcess3"/>
    <dgm:cxn modelId="{607B398E-B2AC-4073-8BE2-DEE2C2FCB6B5}" type="presOf" srcId="{08FB29D3-2545-4B21-AE16-6C95E51C559F}" destId="{8402A6AC-1B80-4D0F-9BD4-BF520BA93743}" srcOrd="0" destOrd="0" presId="urn:microsoft.com/office/officeart/2005/8/layout/bProcess3"/>
    <dgm:cxn modelId="{24BA6BC7-ECFF-4CCB-8EDE-1D131139EFD6}" type="presOf" srcId="{CEF341AD-DF3D-4432-9909-138075B4BB9F}" destId="{EFF89739-8B52-4E27-BEC6-2C67EEAC2FE0}" srcOrd="0" destOrd="0" presId="urn:microsoft.com/office/officeart/2005/8/layout/bProcess3"/>
    <dgm:cxn modelId="{21BA9F18-7CBC-46FF-BC51-A1CA17E74BCA}" type="presOf" srcId="{9C3E9311-B594-43C5-9664-2266D0B1683A}" destId="{9DF33F34-E33B-458B-B8E5-8E96AD1D55AA}" srcOrd="0" destOrd="0" presId="urn:microsoft.com/office/officeart/2005/8/layout/bProcess3"/>
    <dgm:cxn modelId="{A6EE96AE-CAA4-4667-9D3C-4B4F40BF678C}" type="presOf" srcId="{6CFA7AAD-1D15-4EEC-B554-17002C8CFA9F}" destId="{10B02817-35A8-4F53-961F-90585427A309}" srcOrd="0" destOrd="0" presId="urn:microsoft.com/office/officeart/2005/8/layout/bProcess3"/>
    <dgm:cxn modelId="{9C98CBCB-A82F-408B-B1A7-4DD7504B2B42}" srcId="{A318ABD0-3605-49BA-AA36-D18482145752}" destId="{826E3BBA-6D2B-4E71-A7AC-F0ADD1707D45}" srcOrd="1" destOrd="0" parTransId="{C26EFF26-ADD9-4790-830B-7C03A2724AF6}" sibTransId="{9C3E9311-B594-43C5-9664-2266D0B1683A}"/>
    <dgm:cxn modelId="{0969FD8C-8197-400B-B14C-CF9A906D9455}" type="presOf" srcId="{A5826829-5A3C-40A9-9D9E-482B02FF8395}" destId="{3ACC912D-1B58-4176-A116-5EB36527EBB6}" srcOrd="0" destOrd="0" presId="urn:microsoft.com/office/officeart/2005/8/layout/bProcess3"/>
    <dgm:cxn modelId="{70E222D8-49EF-4AF1-8A92-86A2C714D199}" srcId="{A318ABD0-3605-49BA-AA36-D18482145752}" destId="{6CFA7AAD-1D15-4EEC-B554-17002C8CFA9F}" srcOrd="2" destOrd="0" parTransId="{E849F175-6EED-466D-A58D-B33AB863D297}" sibTransId="{A5826829-5A3C-40A9-9D9E-482B02FF8395}"/>
    <dgm:cxn modelId="{2B1AC05D-2842-4575-833F-06167DC59B99}" srcId="{A318ABD0-3605-49BA-AA36-D18482145752}" destId="{08FB29D3-2545-4B21-AE16-6C95E51C559F}" srcOrd="0" destOrd="0" parTransId="{72B454BF-D7D0-4E39-8DD6-FF2CB4A0CA4C}" sibTransId="{539AB00B-35E9-453C-A7A9-2A973BBDF40C}"/>
    <dgm:cxn modelId="{C5075B27-342E-40A9-B055-B49B58E034CB}" srcId="{A318ABD0-3605-49BA-AA36-D18482145752}" destId="{CEF341AD-DF3D-4432-9909-138075B4BB9F}" srcOrd="3" destOrd="0" parTransId="{F03810D6-9EFE-42D4-A4E3-B0EB0A3A165C}" sibTransId="{43816F76-DA26-4B40-A420-14BE437FB362}"/>
    <dgm:cxn modelId="{4D0D33B6-03A9-4664-8ECD-00AC9E87F080}" type="presOf" srcId="{539AB00B-35E9-453C-A7A9-2A973BBDF40C}" destId="{F6C924FB-FE0D-4D4D-8FFB-496D3D2F9E00}" srcOrd="0" destOrd="0" presId="urn:microsoft.com/office/officeart/2005/8/layout/bProcess3"/>
    <dgm:cxn modelId="{FD6FEB9B-CA4E-42D7-A020-27F15E51355D}" type="presOf" srcId="{539AB00B-35E9-453C-A7A9-2A973BBDF40C}" destId="{AA086695-2858-47B4-927C-3A43359F93AA}" srcOrd="1" destOrd="0" presId="urn:microsoft.com/office/officeart/2005/8/layout/bProcess3"/>
    <dgm:cxn modelId="{5C86DEA9-E254-4085-A2AD-20EA2F30B960}" type="presOf" srcId="{826E3BBA-6D2B-4E71-A7AC-F0ADD1707D45}" destId="{544B33B0-E215-4CDE-815C-EE0E27CDB56C}" srcOrd="0" destOrd="0" presId="urn:microsoft.com/office/officeart/2005/8/layout/bProcess3"/>
    <dgm:cxn modelId="{69D6E563-D496-4F7E-ABA5-77838105815F}" type="presParOf" srcId="{A6AB7D5D-E1B8-4FAF-A53C-198176F5B13E}" destId="{8402A6AC-1B80-4D0F-9BD4-BF520BA93743}" srcOrd="0" destOrd="0" presId="urn:microsoft.com/office/officeart/2005/8/layout/bProcess3"/>
    <dgm:cxn modelId="{B8BDF8E3-201A-4B5E-A6C5-E9E168C44CE6}" type="presParOf" srcId="{A6AB7D5D-E1B8-4FAF-A53C-198176F5B13E}" destId="{F6C924FB-FE0D-4D4D-8FFB-496D3D2F9E00}" srcOrd="1" destOrd="0" presId="urn:microsoft.com/office/officeart/2005/8/layout/bProcess3"/>
    <dgm:cxn modelId="{1B78D974-5ED4-4B7F-B542-C64B1B731E07}" type="presParOf" srcId="{F6C924FB-FE0D-4D4D-8FFB-496D3D2F9E00}" destId="{AA086695-2858-47B4-927C-3A43359F93AA}" srcOrd="0" destOrd="0" presId="urn:microsoft.com/office/officeart/2005/8/layout/bProcess3"/>
    <dgm:cxn modelId="{A5537A72-E97D-4F6B-81E8-0A865F039E57}" type="presParOf" srcId="{A6AB7D5D-E1B8-4FAF-A53C-198176F5B13E}" destId="{544B33B0-E215-4CDE-815C-EE0E27CDB56C}" srcOrd="2" destOrd="0" presId="urn:microsoft.com/office/officeart/2005/8/layout/bProcess3"/>
    <dgm:cxn modelId="{C1DC138C-57D7-41DC-B79F-059CCABF51F8}" type="presParOf" srcId="{A6AB7D5D-E1B8-4FAF-A53C-198176F5B13E}" destId="{9DF33F34-E33B-458B-B8E5-8E96AD1D55AA}" srcOrd="3" destOrd="0" presId="urn:microsoft.com/office/officeart/2005/8/layout/bProcess3"/>
    <dgm:cxn modelId="{427E6F63-CCE0-468C-BAE2-E7A0E767FFB2}" type="presParOf" srcId="{9DF33F34-E33B-458B-B8E5-8E96AD1D55AA}" destId="{ADE5DC77-05D4-41AB-AD73-A2A12234084A}" srcOrd="0" destOrd="0" presId="urn:microsoft.com/office/officeart/2005/8/layout/bProcess3"/>
    <dgm:cxn modelId="{7F155E89-3C3A-4CC5-9FE4-28EDD7A5468B}" type="presParOf" srcId="{A6AB7D5D-E1B8-4FAF-A53C-198176F5B13E}" destId="{10B02817-35A8-4F53-961F-90585427A309}" srcOrd="4" destOrd="0" presId="urn:microsoft.com/office/officeart/2005/8/layout/bProcess3"/>
    <dgm:cxn modelId="{68F81657-0BBB-4F60-8C44-3B347C0F1499}" type="presParOf" srcId="{A6AB7D5D-E1B8-4FAF-A53C-198176F5B13E}" destId="{3ACC912D-1B58-4176-A116-5EB36527EBB6}" srcOrd="5" destOrd="0" presId="urn:microsoft.com/office/officeart/2005/8/layout/bProcess3"/>
    <dgm:cxn modelId="{2294CB39-8A36-4A4B-ABEE-5824E3B85334}" type="presParOf" srcId="{3ACC912D-1B58-4176-A116-5EB36527EBB6}" destId="{32C68E69-E221-4FEA-B2C0-B32F3FBDE5B6}" srcOrd="0" destOrd="0" presId="urn:microsoft.com/office/officeart/2005/8/layout/bProcess3"/>
    <dgm:cxn modelId="{323FB697-6EAB-4CCC-862C-A777EC1B4085}" type="presParOf" srcId="{A6AB7D5D-E1B8-4FAF-A53C-198176F5B13E}" destId="{EFF89739-8B52-4E27-BEC6-2C67EEAC2FE0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18ABD0-3605-49BA-AA36-D1848214575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8FB29D3-2545-4B21-AE16-6C95E51C559F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武后要消滅李唐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B454BF-D7D0-4E39-8DD6-FF2CB4A0CA4C}" type="parTrans" cxnId="{2B1AC05D-2842-4575-833F-06167DC59B99}">
      <dgm:prSet/>
      <dgm:spPr/>
      <dgm:t>
        <a:bodyPr/>
        <a:lstStyle/>
        <a:p>
          <a:endParaRPr lang="zh-TW" altLang="en-US"/>
        </a:p>
      </dgm:t>
    </dgm:pt>
    <dgm:pt modelId="{539AB00B-35E9-453C-A7A9-2A973BBDF40C}" type="sibTrans" cxnId="{2B1AC05D-2842-4575-833F-06167DC59B99}">
      <dgm:prSet/>
      <dgm:spPr>
        <a:ln w="38100"/>
      </dgm:spPr>
      <dgm:t>
        <a:bodyPr/>
        <a:lstStyle/>
        <a:p>
          <a:endParaRPr lang="zh-TW" altLang="en-US"/>
        </a:p>
      </dgm:t>
    </dgm:pt>
    <dgm:pt modelId="{826E3BBA-6D2B-4E71-A7AC-F0ADD1707D45}">
      <dgm:prSet phldrT="[文字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李貞父子起兵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6EFF26-ADD9-4790-830B-7C03A2724AF6}" type="parTrans" cxnId="{9C98CBCB-A82F-408B-B1A7-4DD7504B2B42}">
      <dgm:prSet/>
      <dgm:spPr/>
      <dgm:t>
        <a:bodyPr/>
        <a:lstStyle/>
        <a:p>
          <a:endParaRPr lang="zh-TW" altLang="en-US"/>
        </a:p>
      </dgm:t>
    </dgm:pt>
    <dgm:pt modelId="{9C3E9311-B594-43C5-9664-2266D0B1683A}" type="sibTrans" cxnId="{9C98CBCB-A82F-408B-B1A7-4DD7504B2B42}">
      <dgm:prSet/>
      <dgm:spPr>
        <a:ln w="38100"/>
      </dgm:spPr>
      <dgm:t>
        <a:bodyPr/>
        <a:lstStyle/>
        <a:p>
          <a:endParaRPr lang="zh-TW" altLang="en-US"/>
        </a:p>
      </dgm:t>
    </dgm:pt>
    <dgm:pt modelId="{6CFA7AAD-1D15-4EEC-B554-17002C8CFA9F}">
      <dgm:prSet phldrT="[文字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李藹告密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49F175-6EED-466D-A58D-B33AB863D297}" type="parTrans" cxnId="{70E222D8-49EF-4AF1-8A92-86A2C714D199}">
      <dgm:prSet/>
      <dgm:spPr/>
      <dgm:t>
        <a:bodyPr/>
        <a:lstStyle/>
        <a:p>
          <a:endParaRPr lang="zh-TW" altLang="en-US"/>
        </a:p>
      </dgm:t>
    </dgm:pt>
    <dgm:pt modelId="{A5826829-5A3C-40A9-9D9E-482B02FF8395}" type="sibTrans" cxnId="{70E222D8-49EF-4AF1-8A92-86A2C714D199}">
      <dgm:prSet/>
      <dgm:spPr>
        <a:ln w="38100"/>
      </dgm:spPr>
      <dgm:t>
        <a:bodyPr/>
        <a:lstStyle/>
        <a:p>
          <a:endParaRPr lang="zh-TW" altLang="en-US"/>
        </a:p>
      </dgm:t>
    </dgm:pt>
    <dgm:pt modelId="{CEF341AD-DF3D-4432-9909-138075B4BB9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起兵失敗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3810D6-9EFE-42D4-A4E3-B0EB0A3A165C}" type="parTrans" cxnId="{C5075B27-342E-40A9-B055-B49B58E034CB}">
      <dgm:prSet/>
      <dgm:spPr/>
      <dgm:t>
        <a:bodyPr/>
        <a:lstStyle/>
        <a:p>
          <a:endParaRPr lang="zh-TW" altLang="en-US"/>
        </a:p>
      </dgm:t>
    </dgm:pt>
    <dgm:pt modelId="{43816F76-DA26-4B40-A420-14BE437FB362}" type="sibTrans" cxnId="{C5075B27-342E-40A9-B055-B49B58E034CB}">
      <dgm:prSet/>
      <dgm:spPr/>
      <dgm:t>
        <a:bodyPr/>
        <a:lstStyle/>
        <a:p>
          <a:endParaRPr lang="zh-TW" altLang="en-US"/>
        </a:p>
      </dgm:t>
    </dgm:pt>
    <dgm:pt modelId="{A6AB7D5D-E1B8-4FAF-A53C-198176F5B13E}" type="pres">
      <dgm:prSet presAssocID="{A318ABD0-3605-49BA-AA36-D184821457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02A6AC-1B80-4D0F-9BD4-BF520BA93743}" type="pres">
      <dgm:prSet presAssocID="{08FB29D3-2545-4B21-AE16-6C95E51C55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C924FB-FE0D-4D4D-8FFB-496D3D2F9E00}" type="pres">
      <dgm:prSet presAssocID="{539AB00B-35E9-453C-A7A9-2A973BBDF40C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AA086695-2858-47B4-927C-3A43359F93AA}" type="pres">
      <dgm:prSet presAssocID="{539AB00B-35E9-453C-A7A9-2A973BBDF40C}" presName="connectorText" presStyleLbl="sibTrans1D1" presStyleIdx="0" presStyleCnt="3"/>
      <dgm:spPr/>
      <dgm:t>
        <a:bodyPr/>
        <a:lstStyle/>
        <a:p>
          <a:endParaRPr lang="zh-TW" altLang="en-US"/>
        </a:p>
      </dgm:t>
    </dgm:pt>
    <dgm:pt modelId="{544B33B0-E215-4CDE-815C-EE0E27CDB56C}" type="pres">
      <dgm:prSet presAssocID="{826E3BBA-6D2B-4E71-A7AC-F0ADD1707D45}" presName="node" presStyleLbl="node1" presStyleIdx="1" presStyleCnt="4" custLinFactNeighborX="14526" custLinFactNeighborY="16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F33F34-E33B-458B-B8E5-8E96AD1D55AA}" type="pres">
      <dgm:prSet presAssocID="{9C3E9311-B594-43C5-9664-2266D0B1683A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ADE5DC77-05D4-41AB-AD73-A2A12234084A}" type="pres">
      <dgm:prSet presAssocID="{9C3E9311-B594-43C5-9664-2266D0B1683A}" presName="connectorText" presStyleLbl="sibTrans1D1" presStyleIdx="1" presStyleCnt="3"/>
      <dgm:spPr/>
      <dgm:t>
        <a:bodyPr/>
        <a:lstStyle/>
        <a:p>
          <a:endParaRPr lang="zh-TW" altLang="en-US"/>
        </a:p>
      </dgm:t>
    </dgm:pt>
    <dgm:pt modelId="{10B02817-35A8-4F53-961F-90585427A309}" type="pres">
      <dgm:prSet presAssocID="{6CFA7AAD-1D15-4EEC-B554-17002C8CFA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CC912D-1B58-4176-A116-5EB36527EBB6}" type="pres">
      <dgm:prSet presAssocID="{A5826829-5A3C-40A9-9D9E-482B02FF8395}" presName="sibTrans" presStyleLbl="sibTrans1D1" presStyleIdx="2" presStyleCnt="3"/>
      <dgm:spPr/>
      <dgm:t>
        <a:bodyPr/>
        <a:lstStyle/>
        <a:p>
          <a:endParaRPr lang="zh-TW" altLang="en-US"/>
        </a:p>
      </dgm:t>
    </dgm:pt>
    <dgm:pt modelId="{32C68E69-E221-4FEA-B2C0-B32F3FBDE5B6}" type="pres">
      <dgm:prSet presAssocID="{A5826829-5A3C-40A9-9D9E-482B02FF8395}" presName="connectorText" presStyleLbl="sibTrans1D1" presStyleIdx="2" presStyleCnt="3"/>
      <dgm:spPr/>
      <dgm:t>
        <a:bodyPr/>
        <a:lstStyle/>
        <a:p>
          <a:endParaRPr lang="zh-TW" altLang="en-US"/>
        </a:p>
      </dgm:t>
    </dgm:pt>
    <dgm:pt modelId="{EFF89739-8B52-4E27-BEC6-2C67EEAC2FE0}" type="pres">
      <dgm:prSet presAssocID="{CEF341AD-DF3D-4432-9909-138075B4BB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098F42-E6BA-40A9-98C7-396517C2CB94}" type="presOf" srcId="{826E3BBA-6D2B-4E71-A7AC-F0ADD1707D45}" destId="{544B33B0-E215-4CDE-815C-EE0E27CDB56C}" srcOrd="0" destOrd="0" presId="urn:microsoft.com/office/officeart/2005/8/layout/bProcess3"/>
    <dgm:cxn modelId="{2A87B2F4-F0DA-4E6B-ACFA-0A15313EB66E}" type="presOf" srcId="{539AB00B-35E9-453C-A7A9-2A973BBDF40C}" destId="{F6C924FB-FE0D-4D4D-8FFB-496D3D2F9E00}" srcOrd="0" destOrd="0" presId="urn:microsoft.com/office/officeart/2005/8/layout/bProcess3"/>
    <dgm:cxn modelId="{5CF07C21-8F6F-40C7-B107-FCE859B9F868}" type="presOf" srcId="{6CFA7AAD-1D15-4EEC-B554-17002C8CFA9F}" destId="{10B02817-35A8-4F53-961F-90585427A309}" srcOrd="0" destOrd="0" presId="urn:microsoft.com/office/officeart/2005/8/layout/bProcess3"/>
    <dgm:cxn modelId="{B1838E9D-6DBD-4CDE-AB4D-A8ACA443503C}" type="presOf" srcId="{CEF341AD-DF3D-4432-9909-138075B4BB9F}" destId="{EFF89739-8B52-4E27-BEC6-2C67EEAC2FE0}" srcOrd="0" destOrd="0" presId="urn:microsoft.com/office/officeart/2005/8/layout/bProcess3"/>
    <dgm:cxn modelId="{F354B7B6-6971-456C-86B0-E3F3612C434E}" type="presOf" srcId="{08FB29D3-2545-4B21-AE16-6C95E51C559F}" destId="{8402A6AC-1B80-4D0F-9BD4-BF520BA93743}" srcOrd="0" destOrd="0" presId="urn:microsoft.com/office/officeart/2005/8/layout/bProcess3"/>
    <dgm:cxn modelId="{9C98CBCB-A82F-408B-B1A7-4DD7504B2B42}" srcId="{A318ABD0-3605-49BA-AA36-D18482145752}" destId="{826E3BBA-6D2B-4E71-A7AC-F0ADD1707D45}" srcOrd="1" destOrd="0" parTransId="{C26EFF26-ADD9-4790-830B-7C03A2724AF6}" sibTransId="{9C3E9311-B594-43C5-9664-2266D0B1683A}"/>
    <dgm:cxn modelId="{63BB0F8A-9FE3-4C79-9334-694C060163D9}" type="presOf" srcId="{9C3E9311-B594-43C5-9664-2266D0B1683A}" destId="{9DF33F34-E33B-458B-B8E5-8E96AD1D55AA}" srcOrd="0" destOrd="0" presId="urn:microsoft.com/office/officeart/2005/8/layout/bProcess3"/>
    <dgm:cxn modelId="{B36A8EC8-E2F1-4343-8C3F-1C46FD0BE327}" type="presOf" srcId="{A318ABD0-3605-49BA-AA36-D18482145752}" destId="{A6AB7D5D-E1B8-4FAF-A53C-198176F5B13E}" srcOrd="0" destOrd="0" presId="urn:microsoft.com/office/officeart/2005/8/layout/bProcess3"/>
    <dgm:cxn modelId="{C3B81DDC-0892-4CD2-8CFE-438DDDB8D86F}" type="presOf" srcId="{9C3E9311-B594-43C5-9664-2266D0B1683A}" destId="{ADE5DC77-05D4-41AB-AD73-A2A12234084A}" srcOrd="1" destOrd="0" presId="urn:microsoft.com/office/officeart/2005/8/layout/bProcess3"/>
    <dgm:cxn modelId="{70E222D8-49EF-4AF1-8A92-86A2C714D199}" srcId="{A318ABD0-3605-49BA-AA36-D18482145752}" destId="{6CFA7AAD-1D15-4EEC-B554-17002C8CFA9F}" srcOrd="2" destOrd="0" parTransId="{E849F175-6EED-466D-A58D-B33AB863D297}" sibTransId="{A5826829-5A3C-40A9-9D9E-482B02FF8395}"/>
    <dgm:cxn modelId="{2B1AC05D-2842-4575-833F-06167DC59B99}" srcId="{A318ABD0-3605-49BA-AA36-D18482145752}" destId="{08FB29D3-2545-4B21-AE16-6C95E51C559F}" srcOrd="0" destOrd="0" parTransId="{72B454BF-D7D0-4E39-8DD6-FF2CB4A0CA4C}" sibTransId="{539AB00B-35E9-453C-A7A9-2A973BBDF40C}"/>
    <dgm:cxn modelId="{C5075B27-342E-40A9-B055-B49B58E034CB}" srcId="{A318ABD0-3605-49BA-AA36-D18482145752}" destId="{CEF341AD-DF3D-4432-9909-138075B4BB9F}" srcOrd="3" destOrd="0" parTransId="{F03810D6-9EFE-42D4-A4E3-B0EB0A3A165C}" sibTransId="{43816F76-DA26-4B40-A420-14BE437FB362}"/>
    <dgm:cxn modelId="{E68AAE4B-577E-4A63-A84E-87E942C1D1FF}" type="presOf" srcId="{A5826829-5A3C-40A9-9D9E-482B02FF8395}" destId="{32C68E69-E221-4FEA-B2C0-B32F3FBDE5B6}" srcOrd="1" destOrd="0" presId="urn:microsoft.com/office/officeart/2005/8/layout/bProcess3"/>
    <dgm:cxn modelId="{2B2B75B2-FAF6-4F4C-85F4-C9AFE5C74A30}" type="presOf" srcId="{A5826829-5A3C-40A9-9D9E-482B02FF8395}" destId="{3ACC912D-1B58-4176-A116-5EB36527EBB6}" srcOrd="0" destOrd="0" presId="urn:microsoft.com/office/officeart/2005/8/layout/bProcess3"/>
    <dgm:cxn modelId="{2FD9158F-A3CF-48DA-A284-13336A6C3AB1}" type="presOf" srcId="{539AB00B-35E9-453C-A7A9-2A973BBDF40C}" destId="{AA086695-2858-47B4-927C-3A43359F93AA}" srcOrd="1" destOrd="0" presId="urn:microsoft.com/office/officeart/2005/8/layout/bProcess3"/>
    <dgm:cxn modelId="{3AD12B66-8E07-4927-B332-69573160429F}" type="presParOf" srcId="{A6AB7D5D-E1B8-4FAF-A53C-198176F5B13E}" destId="{8402A6AC-1B80-4D0F-9BD4-BF520BA93743}" srcOrd="0" destOrd="0" presId="urn:microsoft.com/office/officeart/2005/8/layout/bProcess3"/>
    <dgm:cxn modelId="{53F5DE01-7217-4858-A8E8-2D8061FDF52A}" type="presParOf" srcId="{A6AB7D5D-E1B8-4FAF-A53C-198176F5B13E}" destId="{F6C924FB-FE0D-4D4D-8FFB-496D3D2F9E00}" srcOrd="1" destOrd="0" presId="urn:microsoft.com/office/officeart/2005/8/layout/bProcess3"/>
    <dgm:cxn modelId="{EFDB2F24-3F31-4571-B535-44BBB69E1412}" type="presParOf" srcId="{F6C924FB-FE0D-4D4D-8FFB-496D3D2F9E00}" destId="{AA086695-2858-47B4-927C-3A43359F93AA}" srcOrd="0" destOrd="0" presId="urn:microsoft.com/office/officeart/2005/8/layout/bProcess3"/>
    <dgm:cxn modelId="{E1462F8D-811B-4181-AF3D-945AF2DE71AF}" type="presParOf" srcId="{A6AB7D5D-E1B8-4FAF-A53C-198176F5B13E}" destId="{544B33B0-E215-4CDE-815C-EE0E27CDB56C}" srcOrd="2" destOrd="0" presId="urn:microsoft.com/office/officeart/2005/8/layout/bProcess3"/>
    <dgm:cxn modelId="{CD618D71-D7C8-428B-9227-3D8C2CF74556}" type="presParOf" srcId="{A6AB7D5D-E1B8-4FAF-A53C-198176F5B13E}" destId="{9DF33F34-E33B-458B-B8E5-8E96AD1D55AA}" srcOrd="3" destOrd="0" presId="urn:microsoft.com/office/officeart/2005/8/layout/bProcess3"/>
    <dgm:cxn modelId="{999BFA65-364F-4B64-99E8-35B8D3263C06}" type="presParOf" srcId="{9DF33F34-E33B-458B-B8E5-8E96AD1D55AA}" destId="{ADE5DC77-05D4-41AB-AD73-A2A12234084A}" srcOrd="0" destOrd="0" presId="urn:microsoft.com/office/officeart/2005/8/layout/bProcess3"/>
    <dgm:cxn modelId="{4F4BEE87-7E2C-46E2-9960-C0CA91EEAB20}" type="presParOf" srcId="{A6AB7D5D-E1B8-4FAF-A53C-198176F5B13E}" destId="{10B02817-35A8-4F53-961F-90585427A309}" srcOrd="4" destOrd="0" presId="urn:microsoft.com/office/officeart/2005/8/layout/bProcess3"/>
    <dgm:cxn modelId="{62486147-4133-4122-A2E2-BB3FE05FB4CF}" type="presParOf" srcId="{A6AB7D5D-E1B8-4FAF-A53C-198176F5B13E}" destId="{3ACC912D-1B58-4176-A116-5EB36527EBB6}" srcOrd="5" destOrd="0" presId="urn:microsoft.com/office/officeart/2005/8/layout/bProcess3"/>
    <dgm:cxn modelId="{17D41F2B-1469-4C10-90B7-BE01F7E1F99A}" type="presParOf" srcId="{3ACC912D-1B58-4176-A116-5EB36527EBB6}" destId="{32C68E69-E221-4FEA-B2C0-B32F3FBDE5B6}" srcOrd="0" destOrd="0" presId="urn:microsoft.com/office/officeart/2005/8/layout/bProcess3"/>
    <dgm:cxn modelId="{028A1899-8537-41BB-9065-448941F4FA69}" type="presParOf" srcId="{A6AB7D5D-E1B8-4FAF-A53C-198176F5B13E}" destId="{EFF89739-8B52-4E27-BEC6-2C67EEAC2FE0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EB0E-EF31-4737-A791-6F355B8650AC}">
      <dsp:nvSpPr>
        <dsp:cNvPr id="0" name=""/>
        <dsp:cNvSpPr/>
      </dsp:nvSpPr>
      <dsp:spPr>
        <a:xfrm>
          <a:off x="1705573" y="0"/>
          <a:ext cx="6827520" cy="4267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9A5A0-67B7-4A25-A518-47D4C3C93910}">
      <dsp:nvSpPr>
        <dsp:cNvPr id="0" name=""/>
        <dsp:cNvSpPr/>
      </dsp:nvSpPr>
      <dsp:spPr>
        <a:xfrm>
          <a:off x="2033401" y="3543099"/>
          <a:ext cx="177515" cy="177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9F592-85C0-4E7E-8E05-CCA2A2BED6B1}">
      <dsp:nvSpPr>
        <dsp:cNvPr id="0" name=""/>
        <dsp:cNvSpPr/>
      </dsp:nvSpPr>
      <dsp:spPr>
        <a:xfrm>
          <a:off x="1724600" y="3754747"/>
          <a:ext cx="3534784" cy="30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62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十四歲當才人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24600" y="3754747"/>
        <a:ext cx="3534784" cy="307491"/>
      </dsp:txXfrm>
    </dsp:sp>
    <dsp:sp modelId="{ED778DFC-6818-43AD-8E1D-B501E7E634C9}">
      <dsp:nvSpPr>
        <dsp:cNvPr id="0" name=""/>
        <dsp:cNvSpPr/>
      </dsp:nvSpPr>
      <dsp:spPr>
        <a:xfrm>
          <a:off x="4057517" y="1785396"/>
          <a:ext cx="320893" cy="3208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63199-0100-449B-BAD9-DA8810986277}">
      <dsp:nvSpPr>
        <dsp:cNvPr id="0" name=""/>
        <dsp:cNvSpPr/>
      </dsp:nvSpPr>
      <dsp:spPr>
        <a:xfrm>
          <a:off x="3080133" y="2423102"/>
          <a:ext cx="3632917" cy="147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03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太宗死後去感業寺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80133" y="2423102"/>
        <a:ext cx="3632917" cy="147615"/>
      </dsp:txXfrm>
    </dsp:sp>
    <dsp:sp modelId="{8DE87F21-311D-4D1A-B432-3AD1C6102AB6}">
      <dsp:nvSpPr>
        <dsp:cNvPr id="0" name=""/>
        <dsp:cNvSpPr/>
      </dsp:nvSpPr>
      <dsp:spPr>
        <a:xfrm>
          <a:off x="6692191" y="962370"/>
          <a:ext cx="443788" cy="443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85220-F585-438C-8771-859A6D18C58F}">
      <dsp:nvSpPr>
        <dsp:cNvPr id="0" name=""/>
        <dsp:cNvSpPr/>
      </dsp:nvSpPr>
      <dsp:spPr>
        <a:xfrm>
          <a:off x="6690455" y="1556042"/>
          <a:ext cx="2789233" cy="956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154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高宗將她接回來，後來當上皇后</a:t>
          </a:r>
          <a:endParaRPr lang="zh-TW" altLang="en-US" sz="4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690455" y="1556042"/>
        <a:ext cx="2789233" cy="956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FAC11-FFF6-4DCE-8C48-5662E58F74C6}">
      <dsp:nvSpPr>
        <dsp:cNvPr id="0" name=""/>
        <dsp:cNvSpPr/>
      </dsp:nvSpPr>
      <dsp:spPr>
        <a:xfrm rot="10800000">
          <a:off x="2481587" y="146437"/>
          <a:ext cx="5970655" cy="100111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10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招回外戚</a:t>
          </a:r>
        </a:p>
      </dsp:txBody>
      <dsp:txXfrm rot="10800000">
        <a:off x="2731866" y="146437"/>
        <a:ext cx="5720376" cy="1001118"/>
      </dsp:txXfrm>
    </dsp:sp>
    <dsp:sp modelId="{28E3CF2D-D916-4C43-B785-88FCFA966B2D}">
      <dsp:nvSpPr>
        <dsp:cNvPr id="0" name=""/>
        <dsp:cNvSpPr/>
      </dsp:nvSpPr>
      <dsp:spPr>
        <a:xfrm>
          <a:off x="1721715" y="53867"/>
          <a:ext cx="1186257" cy="118625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483B3-8097-4EB3-B4D4-B0234FE59AB5}">
      <dsp:nvSpPr>
        <dsp:cNvPr id="0" name=""/>
        <dsp:cNvSpPr/>
      </dsp:nvSpPr>
      <dsp:spPr>
        <a:xfrm rot="10800000">
          <a:off x="2552589" y="1599410"/>
          <a:ext cx="5840223" cy="1035757"/>
        </a:xfrm>
        <a:prstGeom prst="homePlate">
          <a:avLst/>
        </a:prstGeom>
        <a:solidFill>
          <a:schemeClr val="accent3">
            <a:hueOff val="9819656"/>
            <a:satOff val="-17617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10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追尊祖宗</a:t>
          </a:r>
        </a:p>
      </dsp:txBody>
      <dsp:txXfrm rot="10800000">
        <a:off x="2811528" y="1599410"/>
        <a:ext cx="5581284" cy="1035757"/>
      </dsp:txXfrm>
    </dsp:sp>
    <dsp:sp modelId="{41833734-4552-454C-ABBE-6FF43FE2F012}">
      <dsp:nvSpPr>
        <dsp:cNvPr id="0" name=""/>
        <dsp:cNvSpPr/>
      </dsp:nvSpPr>
      <dsp:spPr>
        <a:xfrm>
          <a:off x="1709874" y="1563484"/>
          <a:ext cx="1186257" cy="1186257"/>
        </a:xfrm>
        <a:prstGeom prst="ellipse">
          <a:avLst/>
        </a:prstGeom>
        <a:solidFill>
          <a:schemeClr val="accent3">
            <a:tint val="50000"/>
            <a:hueOff val="10015546"/>
            <a:satOff val="-20924"/>
            <a:lumOff val="-14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C73F8-4CC3-4738-BC2A-483354DED158}">
      <dsp:nvSpPr>
        <dsp:cNvPr id="0" name=""/>
        <dsp:cNvSpPr/>
      </dsp:nvSpPr>
      <dsp:spPr>
        <a:xfrm rot="10800000">
          <a:off x="2535834" y="3146394"/>
          <a:ext cx="5949518" cy="1055140"/>
        </a:xfrm>
        <a:prstGeom prst="homePlate">
          <a:avLst/>
        </a:prstGeom>
        <a:solidFill>
          <a:schemeClr val="accent3">
            <a:hueOff val="19639312"/>
            <a:satOff val="-35235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310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創立私人</a:t>
          </a:r>
          <a:r>
            <a:rPr lang="zh-TW" altLang="en-US" sz="43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內閣</a:t>
          </a:r>
          <a:endParaRPr lang="zh-TW" altLang="en-US" sz="43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2799619" y="3146394"/>
        <a:ext cx="5685733" cy="1055140"/>
      </dsp:txXfrm>
    </dsp:sp>
    <dsp:sp modelId="{621E56B7-F21D-43A9-A0E5-41D2C3BF3F86}">
      <dsp:nvSpPr>
        <dsp:cNvPr id="0" name=""/>
        <dsp:cNvSpPr/>
      </dsp:nvSpPr>
      <dsp:spPr>
        <a:xfrm>
          <a:off x="1719786" y="3007821"/>
          <a:ext cx="1186257" cy="1186257"/>
        </a:xfrm>
        <a:prstGeom prst="ellipse">
          <a:avLst/>
        </a:prstGeom>
        <a:solidFill>
          <a:schemeClr val="accent3">
            <a:tint val="50000"/>
            <a:hueOff val="20031092"/>
            <a:satOff val="-41848"/>
            <a:lumOff val="-29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924FB-FE0D-4D4D-8FFB-496D3D2F9E00}">
      <dsp:nvSpPr>
        <dsp:cNvPr id="0" name=""/>
        <dsp:cNvSpPr/>
      </dsp:nvSpPr>
      <dsp:spPr>
        <a:xfrm>
          <a:off x="3821247" y="1091262"/>
          <a:ext cx="8750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75072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236141" y="1132625"/>
        <a:ext cx="45283" cy="8714"/>
      </dsp:txXfrm>
    </dsp:sp>
    <dsp:sp modelId="{8402A6AC-1B80-4D0F-9BD4-BF520BA93743}">
      <dsp:nvSpPr>
        <dsp:cNvPr id="0" name=""/>
        <dsp:cNvSpPr/>
      </dsp:nvSpPr>
      <dsp:spPr>
        <a:xfrm>
          <a:off x="34248" y="342"/>
          <a:ext cx="3788798" cy="227327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>
              <a:latin typeface="標楷體" panose="03000509000000000000" pitchFamily="65" charset="-120"/>
              <a:ea typeface="標楷體" panose="03000509000000000000" pitchFamily="65" charset="-120"/>
            </a:rPr>
            <a:t>李敬業起兵</a:t>
          </a:r>
        </a:p>
      </dsp:txBody>
      <dsp:txXfrm>
        <a:off x="34248" y="342"/>
        <a:ext cx="3788798" cy="2273278"/>
      </dsp:txXfrm>
    </dsp:sp>
    <dsp:sp modelId="{9DF33F34-E33B-458B-B8E5-8E96AD1D55AA}">
      <dsp:nvSpPr>
        <dsp:cNvPr id="0" name=""/>
        <dsp:cNvSpPr/>
      </dsp:nvSpPr>
      <dsp:spPr>
        <a:xfrm>
          <a:off x="1928648" y="2271821"/>
          <a:ext cx="4694470" cy="840823"/>
        </a:xfrm>
        <a:custGeom>
          <a:avLst/>
          <a:gdLst/>
          <a:ahLst/>
          <a:cxnLst/>
          <a:rect l="0" t="0" r="0" b="0"/>
          <a:pathLst>
            <a:path>
              <a:moveTo>
                <a:pt x="4694470" y="0"/>
              </a:moveTo>
              <a:lnTo>
                <a:pt x="4694470" y="437511"/>
              </a:lnTo>
              <a:lnTo>
                <a:pt x="0" y="437511"/>
              </a:lnTo>
              <a:lnTo>
                <a:pt x="0" y="84082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56516" y="2687876"/>
        <a:ext cx="238733" cy="8714"/>
      </dsp:txXfrm>
    </dsp:sp>
    <dsp:sp modelId="{544B33B0-E215-4CDE-815C-EE0E27CDB56C}">
      <dsp:nvSpPr>
        <dsp:cNvPr id="0" name=""/>
        <dsp:cNvSpPr/>
      </dsp:nvSpPr>
      <dsp:spPr>
        <a:xfrm>
          <a:off x="4728719" y="342"/>
          <a:ext cx="3788798" cy="227327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>
              <a:latin typeface="標楷體" panose="03000509000000000000" pitchFamily="65" charset="-120"/>
              <a:ea typeface="標楷體" panose="03000509000000000000" pitchFamily="65" charset="-120"/>
            </a:rPr>
            <a:t>裴炎遭處死</a:t>
          </a:r>
        </a:p>
      </dsp:txBody>
      <dsp:txXfrm>
        <a:off x="4728719" y="342"/>
        <a:ext cx="3788798" cy="2273278"/>
      </dsp:txXfrm>
    </dsp:sp>
    <dsp:sp modelId="{3ACC912D-1B58-4176-A116-5EB36527EBB6}">
      <dsp:nvSpPr>
        <dsp:cNvPr id="0" name=""/>
        <dsp:cNvSpPr/>
      </dsp:nvSpPr>
      <dsp:spPr>
        <a:xfrm>
          <a:off x="3821247" y="4235964"/>
          <a:ext cx="840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08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219873" y="4277327"/>
        <a:ext cx="43571" cy="8714"/>
      </dsp:txXfrm>
    </dsp:sp>
    <dsp:sp modelId="{10B02817-35A8-4F53-961F-90585427A309}">
      <dsp:nvSpPr>
        <dsp:cNvPr id="0" name=""/>
        <dsp:cNvSpPr/>
      </dsp:nvSpPr>
      <dsp:spPr>
        <a:xfrm>
          <a:off x="34248" y="3145045"/>
          <a:ext cx="3788798" cy="227327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>
              <a:latin typeface="標楷體" panose="03000509000000000000" pitchFamily="65" charset="-120"/>
              <a:ea typeface="標楷體" panose="03000509000000000000" pitchFamily="65" charset="-120"/>
            </a:rPr>
            <a:t>李敬業失勢</a:t>
          </a:r>
        </a:p>
      </dsp:txBody>
      <dsp:txXfrm>
        <a:off x="34248" y="3145045"/>
        <a:ext cx="3788798" cy="2273278"/>
      </dsp:txXfrm>
    </dsp:sp>
    <dsp:sp modelId="{EFF89739-8B52-4E27-BEC6-2C67EEAC2FE0}">
      <dsp:nvSpPr>
        <dsp:cNvPr id="0" name=""/>
        <dsp:cNvSpPr/>
      </dsp:nvSpPr>
      <dsp:spPr>
        <a:xfrm>
          <a:off x="4694470" y="3145045"/>
          <a:ext cx="3788798" cy="2273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叛變平定</a:t>
          </a:r>
          <a:endParaRPr lang="zh-TW" altLang="en-US" sz="5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94470" y="3145045"/>
        <a:ext cx="3788798" cy="2273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924FB-FE0D-4D4D-8FFB-496D3D2F9E00}">
      <dsp:nvSpPr>
        <dsp:cNvPr id="0" name=""/>
        <dsp:cNvSpPr/>
      </dsp:nvSpPr>
      <dsp:spPr>
        <a:xfrm>
          <a:off x="3643219" y="1151638"/>
          <a:ext cx="8090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634" y="45720"/>
              </a:lnTo>
              <a:lnTo>
                <a:pt x="421634" y="80892"/>
              </a:lnTo>
              <a:lnTo>
                <a:pt x="809068" y="80892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26743" y="1193169"/>
        <a:ext cx="42020" cy="8379"/>
      </dsp:txXfrm>
    </dsp:sp>
    <dsp:sp modelId="{8402A6AC-1B80-4D0F-9BD4-BF520BA93743}">
      <dsp:nvSpPr>
        <dsp:cNvPr id="0" name=""/>
        <dsp:cNvSpPr/>
      </dsp:nvSpPr>
      <dsp:spPr>
        <a:xfrm>
          <a:off x="1706" y="104365"/>
          <a:ext cx="3643312" cy="21859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武后要消滅李唐</a:t>
          </a:r>
          <a:endParaRPr lang="zh-TW" altLang="en-US" sz="4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06" y="104365"/>
        <a:ext cx="3643312" cy="2185987"/>
      </dsp:txXfrm>
    </dsp:sp>
    <dsp:sp modelId="{9DF33F34-E33B-458B-B8E5-8E96AD1D55AA}">
      <dsp:nvSpPr>
        <dsp:cNvPr id="0" name=""/>
        <dsp:cNvSpPr/>
      </dsp:nvSpPr>
      <dsp:spPr>
        <a:xfrm>
          <a:off x="1823362" y="2323725"/>
          <a:ext cx="4482980" cy="772189"/>
        </a:xfrm>
        <a:custGeom>
          <a:avLst/>
          <a:gdLst/>
          <a:ahLst/>
          <a:cxnLst/>
          <a:rect l="0" t="0" r="0" b="0"/>
          <a:pathLst>
            <a:path>
              <a:moveTo>
                <a:pt x="4482980" y="0"/>
              </a:moveTo>
              <a:lnTo>
                <a:pt x="4482980" y="403194"/>
              </a:lnTo>
              <a:lnTo>
                <a:pt x="0" y="403194"/>
              </a:lnTo>
              <a:lnTo>
                <a:pt x="0" y="77218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950995" y="2705629"/>
        <a:ext cx="227714" cy="8379"/>
      </dsp:txXfrm>
    </dsp:sp>
    <dsp:sp modelId="{544B33B0-E215-4CDE-815C-EE0E27CDB56C}">
      <dsp:nvSpPr>
        <dsp:cNvPr id="0" name=""/>
        <dsp:cNvSpPr/>
      </dsp:nvSpPr>
      <dsp:spPr>
        <a:xfrm>
          <a:off x="4484687" y="139537"/>
          <a:ext cx="3643312" cy="218598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李貞父子起兵</a:t>
          </a:r>
          <a:endParaRPr lang="zh-TW" altLang="en-US" sz="4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84687" y="139537"/>
        <a:ext cx="3643312" cy="2185987"/>
      </dsp:txXfrm>
    </dsp:sp>
    <dsp:sp modelId="{3ACC912D-1B58-4176-A116-5EB36527EBB6}">
      <dsp:nvSpPr>
        <dsp:cNvPr id="0" name=""/>
        <dsp:cNvSpPr/>
      </dsp:nvSpPr>
      <dsp:spPr>
        <a:xfrm>
          <a:off x="3643219" y="4175588"/>
          <a:ext cx="8073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7361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25950" y="4217118"/>
        <a:ext cx="41898" cy="8379"/>
      </dsp:txXfrm>
    </dsp:sp>
    <dsp:sp modelId="{10B02817-35A8-4F53-961F-90585427A309}">
      <dsp:nvSpPr>
        <dsp:cNvPr id="0" name=""/>
        <dsp:cNvSpPr/>
      </dsp:nvSpPr>
      <dsp:spPr>
        <a:xfrm>
          <a:off x="1706" y="3128314"/>
          <a:ext cx="3643312" cy="21859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李藹告密</a:t>
          </a:r>
          <a:endParaRPr lang="zh-TW" altLang="en-US" sz="4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06" y="3128314"/>
        <a:ext cx="3643312" cy="2185987"/>
      </dsp:txXfrm>
    </dsp:sp>
    <dsp:sp modelId="{EFF89739-8B52-4E27-BEC6-2C67EEAC2FE0}">
      <dsp:nvSpPr>
        <dsp:cNvPr id="0" name=""/>
        <dsp:cNvSpPr/>
      </dsp:nvSpPr>
      <dsp:spPr>
        <a:xfrm>
          <a:off x="4482980" y="3128314"/>
          <a:ext cx="3643312" cy="21859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起兵失敗</a:t>
          </a:r>
          <a:endParaRPr lang="zh-TW" altLang="en-US" sz="4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82980" y="3128314"/>
        <a:ext cx="3643312" cy="2185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pPr rtl="0"/>
              <a:t>2017/11/2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pPr rtl="0"/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2017/11/2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pPr rtl="0"/>
              <a:t>2017/11/2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pPr rtl="0"/>
              <a:t>2017/11/2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pPr rtl="0"/>
              <a:t>2017/11/2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pPr rtl="0"/>
              <a:t>2017/11/2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pPr rtl="0"/>
              <a:t>2017/11/2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pPr rtl="0"/>
              <a:t>2017/11/2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pPr rtl="0"/>
              <a:t>2017/11/2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pPr rtl="0"/>
              <a:t>2017/11/2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2017/11/2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6839" y="1427283"/>
            <a:ext cx="8686800" cy="1464906"/>
          </a:xfrm>
        </p:spPr>
        <p:txBody>
          <a:bodyPr rtlCol="0"/>
          <a:lstStyle/>
          <a:p>
            <a:pPr rtl="0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一代女皇─武則天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6918" y="3972393"/>
            <a:ext cx="10430656" cy="2383437"/>
          </a:xfrm>
        </p:spPr>
        <p:txBody>
          <a:bodyPr rtlCol="0">
            <a:normAutofit fontScale="47500" lnSpcReduction="20000"/>
          </a:bodyPr>
          <a:lstStyle/>
          <a:p>
            <a:r>
              <a:rPr lang="zh-TW" altLang="en-US" sz="8000" dirty="0">
                <a:solidFill>
                  <a:schemeClr val="bg2">
                    <a:lumMod val="90000"/>
                  </a:schemeClr>
                </a:solidFill>
                <a:latin typeface="標楷體" pitchFamily="65" charset="-120"/>
                <a:ea typeface="標楷體" pitchFamily="65" charset="-120"/>
              </a:rPr>
              <a:t>組員：</a:t>
            </a:r>
            <a:endParaRPr lang="en-US" altLang="zh-TW" sz="8000" dirty="0">
              <a:solidFill>
                <a:schemeClr val="bg2">
                  <a:lumMod val="9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8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8000" dirty="0">
                <a:latin typeface="標楷體" pitchFamily="65" charset="-120"/>
                <a:ea typeface="標楷體" pitchFamily="65" charset="-120"/>
              </a:rPr>
              <a:t>徐華均、梁文霈、劉倍恩、張胤竺</a:t>
            </a:r>
            <a:endParaRPr lang="en-US" altLang="zh-TW" sz="8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8000" dirty="0">
              <a:solidFill>
                <a:schemeClr val="bg2">
                  <a:lumMod val="9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8000" dirty="0">
                <a:solidFill>
                  <a:schemeClr val="bg2">
                    <a:lumMod val="90000"/>
                  </a:schemeClr>
                </a:solidFill>
                <a:latin typeface="標楷體" pitchFamily="65" charset="-120"/>
                <a:ea typeface="標楷體" pitchFamily="65" charset="-120"/>
              </a:rPr>
              <a:t>指導老師：</a:t>
            </a:r>
            <a:r>
              <a:rPr lang="zh-TW" altLang="en-US" sz="8000" dirty="0">
                <a:latin typeface="標楷體" pitchFamily="65" charset="-120"/>
                <a:ea typeface="標楷體" pitchFamily="65" charset="-120"/>
              </a:rPr>
              <a:t>謝蕓璟、陳浩瑀</a:t>
            </a:r>
            <a:endParaRPr lang="en-US" altLang="zh-TW" sz="8000" dirty="0">
              <a:latin typeface="標楷體" pitchFamily="65" charset="-120"/>
              <a:ea typeface="標楷體" pitchFamily="65" charset="-120"/>
            </a:endParaRPr>
          </a:p>
          <a:p>
            <a:endParaRPr lang="en-US" dirty="0">
              <a:latin typeface="王漢宗粗鋼體一標準" pitchFamily="18" charset="-120"/>
              <a:ea typeface="王漢宗粗鋼體一標準" pitchFamily="18" charset="-120"/>
            </a:endParaRPr>
          </a:p>
          <a:p>
            <a:pPr rtl="0"/>
            <a:endParaRPr lang="zh-TW" altLang="en-US" dirty="0"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、不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流血的政變</a:t>
            </a:r>
            <a:r>
              <a:rPr lang="en-US" altLang="zh-TW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罷黜中宗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中宗繼位後武后被尊為皇太后，然而中宗發現朝廷並無他的人，所以想培養自己的勢力。中宗想把國丈</a:t>
            </a:r>
            <a:r>
              <a:rPr lang="en-US" altLang="zh-TW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韋后之父</a:t>
            </a:r>
            <a:r>
              <a:rPr lang="en-US" altLang="zh-TW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升為侍中，但因宰相裴炎反對，所以中宗憤怒的說了一句話：「朕即便把天下都給韋玄貞又有何不可，還在乎一個侍中嗎？」就因這話，使唐中宗被廢為盧陵王，軟禁在均州。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92C8DD2-B0E5-4117-8D87-0E2A49EB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57" y="87403"/>
            <a:ext cx="10058400" cy="1188720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李唐的末日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="" xmlns:a16="http://schemas.microsoft.com/office/drawing/2014/main" id="{4B3DFE92-B1F2-462C-ABEA-B72057AF0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105470"/>
              </p:ext>
            </p:extLst>
          </p:nvPr>
        </p:nvGraphicFramePr>
        <p:xfrm>
          <a:off x="293078" y="1377189"/>
          <a:ext cx="85175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1" y="1539328"/>
            <a:ext cx="2349744" cy="28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61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sz="42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、酷吏</a:t>
            </a:r>
            <a:r>
              <a:rPr lang="zh-TW" altLang="en-US" sz="4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的出現與興起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告密風波盛行，而告密規則如下：</a:t>
            </a:r>
            <a:r>
              <a:rPr lang="zh-TW" altLang="zh-TW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凡是想要告密的人，都可以投信進「銅匭」裡面，假如告密內容屬實，就可以有重賞與升官，但是如果內容不是事實也不會有懲處。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而被別人告密的人，就會被酷吏審判，許多人都慘死在酷吏手中。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57" y="4844836"/>
            <a:ext cx="2673593" cy="19151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452" y="480964"/>
            <a:ext cx="10058400" cy="1188720"/>
          </a:xfrm>
        </p:spPr>
        <p:txBody>
          <a:bodyPr>
            <a:normAutofit/>
          </a:bodyPr>
          <a:lstStyle/>
          <a:p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八、武則天的神蹟</a:t>
            </a: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zh-TW" sz="36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武則天興建的萬象神宮落成</a:t>
            </a:r>
            <a:r>
              <a:rPr lang="zh-TW" altLang="zh-TW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後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選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了「</a:t>
            </a:r>
            <a:r>
              <a:rPr lang="zh-TW" altLang="zh-TW" sz="36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曌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zh-TW" sz="36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自己的</a:t>
            </a:r>
            <a:r>
              <a:rPr lang="zh-TW" altLang="zh-TW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名字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，名為武曌。</a:t>
            </a:r>
            <a:r>
              <a:rPr lang="zh-TW" altLang="zh-TW" sz="36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之後便開始了將自己神格化</a:t>
            </a:r>
            <a:r>
              <a:rPr lang="zh-TW" altLang="zh-TW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這兩個神蹟，分別為：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天授聖圖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大雲經疏</a:t>
            </a:r>
            <a:endParaRPr lang="zh-TW" altLang="en-US" sz="3600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09" y="4010147"/>
            <a:ext cx="27066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0693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>
            <a:extLst>
              <a:ext uri="{FF2B5EF4-FFF2-40B4-BE49-F238E27FC236}">
                <a16:creationId xmlns="" xmlns:a16="http://schemas.microsoft.com/office/drawing/2014/main" id="{4B3DFE92-B1F2-462C-ABEA-B72057AF0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220623"/>
              </p:ext>
            </p:extLst>
          </p:nvPr>
        </p:nvGraphicFramePr>
        <p:xfrm>
          <a:off x="1280472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938463" y="237310"/>
            <a:ext cx="44935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2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TW" altLang="en-US" sz="4200" dirty="0" smtClean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、李貞父子起兵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435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、武周革命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0246" y="1951894"/>
            <a:ext cx="10058400" cy="426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叛亂結束後，</a:t>
            </a:r>
            <a:r>
              <a:rPr lang="zh-TW" altLang="zh-TW" sz="36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反對自己的人消失了，神蹟也有了，現在只需</a:t>
            </a:r>
            <a:r>
              <a:rPr lang="zh-TW" altLang="zh-TW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要民意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，就可以當上女皇帝了</a:t>
            </a:r>
            <a:r>
              <a:rPr lang="zh-TW" altLang="zh-TW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36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而所謂的民意就是通過一系列的聲勢浩大的請願運動表現出來的</a:t>
            </a:r>
            <a:r>
              <a:rPr lang="zh-TW" altLang="zh-TW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武則天經過了三次的請願活動才當上皇帝。</a:t>
            </a:r>
            <a:endParaRPr lang="zh-TW" altLang="en-US" sz="3600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71" y="4061558"/>
            <a:ext cx="22923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00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連續劇與書籍的差異點</a:t>
            </a:r>
            <a:endParaRPr lang="zh-TW" altLang="en-US" sz="4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酷吏的興起：書籍有記載到酷吏的興起，但連續劇裡沒有。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600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7015649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連續劇與書籍的差異點</a:t>
            </a:r>
            <a:endParaRPr lang="zh-TW" altLang="en-US" sz="4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D680A5"/>
              </a:buClr>
              <a:buFont typeface="Wingdings" pitchFamily="2" charset="2"/>
              <a:buChar char="Ø"/>
            </a:pPr>
            <a:r>
              <a:rPr lang="zh-TW" altLang="en-US" sz="3300" dirty="0">
                <a:solidFill>
                  <a:srgbClr val="FCB268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女嬰之死：連續劇是王皇后掐死的，而書裡是武則天掐死的。</a:t>
            </a:r>
            <a:endParaRPr lang="en-US" altLang="zh-TW" sz="3300" dirty="0">
              <a:solidFill>
                <a:srgbClr val="FCB268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69" y="2737338"/>
            <a:ext cx="6096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0798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dirty="0">
                <a:solidFill>
                  <a:srgbClr val="C44475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連續劇與書籍的差異點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D680A5"/>
              </a:buClr>
              <a:buFont typeface="Wingdings" pitchFamily="2" charset="2"/>
              <a:buChar char="Ø"/>
            </a:pPr>
            <a:r>
              <a:rPr lang="zh-TW" altLang="en-US" sz="3300" dirty="0">
                <a:solidFill>
                  <a:srgbClr val="FCB268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李敬業兵變：書籍有說到李敬業兵變的部分，而連續劇是沒有的。</a:t>
            </a:r>
            <a:endParaRPr lang="en-US" altLang="zh-TW" sz="3300" dirty="0">
              <a:solidFill>
                <a:srgbClr val="FCB268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31" y="2939195"/>
            <a:ext cx="4970584" cy="38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70426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伍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武則天憑藉著自己的才智，運用了各種各樣的計謀讓自己當上皇帝。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400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武則天使用利誘的方式吸引人來幫她做事。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武則天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在登上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皇帝的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中殺害了自己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許多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親人以及自己培養的官員。</a:t>
            </a:r>
            <a:endParaRPr lang="zh-TW" altLang="en-US" sz="40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334002" y="-175846"/>
            <a:ext cx="9261231" cy="1188720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壹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6056" y="1315549"/>
            <a:ext cx="10058400" cy="426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想了解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武則天從才人到皇帝的經過，也希望知道武則天的為人及做事方法。</a:t>
            </a:r>
          </a:p>
        </p:txBody>
      </p:sp>
      <p:pic>
        <p:nvPicPr>
          <p:cNvPr id="4" name="圖片 3" descr="IMG_4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735" y="3038168"/>
            <a:ext cx="4903249" cy="275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 descr="IMG_4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8787" y="3848641"/>
            <a:ext cx="4719483" cy="265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大家討論的照片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51" y="1722102"/>
            <a:ext cx="3112480" cy="2439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92" y="1372238"/>
            <a:ext cx="3200398" cy="2508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8" y="4060083"/>
            <a:ext cx="2977663" cy="231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7" y="3608651"/>
            <a:ext cx="3169136" cy="2376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403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圖片資料來源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https://www.google.com.tw/search?q=%E6%AD%A6%E5%89%87%E5%A4%A9%E7%9A%84%E5%A5%B3%E5%85%92&amp;rlz=1C1KMZB_enTW599TW599&amp;source=lnms&amp;tbm=isch&amp;sa=X&amp;ved=0ahUKEwiUj7Ll_Z7XAhWFS7wKHfnaBuoQ_AUICigB&amp;biw=1309&amp;bih=655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63877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33600" y="2581364"/>
            <a:ext cx="8358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我們的報告結束了</a:t>
            </a:r>
            <a:endParaRPr lang="en-US" altLang="zh-TW" sz="3600" dirty="0" smtClean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謝謝大家</a:t>
            </a:r>
            <a:endParaRPr lang="zh-TW" altLang="en-US" sz="3600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11" y="3351212"/>
            <a:ext cx="3298825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366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2369" y="457518"/>
            <a:ext cx="10058400" cy="1188720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3738" y="2104294"/>
            <a:ext cx="10058400" cy="4267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武則天從才人變皇帝的過程。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武則天培養自己的文武百官所使用的手段。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她為了當上皇帝殺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了哪些阻擋她的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chemeClr val="accent3">
                  <a:lumMod val="50000"/>
                </a:schemeClr>
              </a:solidFill>
              <a:latin typeface="王漢宗粗鋼體一標準" pitchFamily="18" charset="-120"/>
              <a:ea typeface="王漢宗粗鋼體一標準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8" y="4615279"/>
            <a:ext cx="1981200" cy="224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338015"/>
            <a:ext cx="3324348" cy="2335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215" y="434072"/>
            <a:ext cx="10058400" cy="1188720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方法與架構圖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3723" y="1776048"/>
            <a:ext cx="10058400" cy="4267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利用東華大學的圖書館以及有關武則天的一些網站來了解武則天。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一起討論有關武則天的古裝劇及書籍的差異點。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比較古裝劇和書籍哪個比較符合史實。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zh-TW" altLang="en-US" dirty="0">
              <a:solidFill>
                <a:schemeClr val="accent3">
                  <a:lumMod val="50000"/>
                </a:schemeClr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093" y="0"/>
            <a:ext cx="10058400" cy="1617467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架構圖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33" y="1978742"/>
            <a:ext cx="8192106" cy="4156587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43969" y="601542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defRPr>
            </a:lvl1pPr>
          </a:lstStyle>
          <a:p>
            <a:r>
              <a:rPr lang="zh-TW" altLang="en-US" sz="420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一、從才人到皇后</a:t>
            </a:r>
            <a:endParaRPr lang="zh-TW" altLang="en-US" sz="4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154" y="216822"/>
            <a:ext cx="2441694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肆、正文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774958"/>
              </p:ext>
            </p:extLst>
          </p:nvPr>
        </p:nvGraphicFramePr>
        <p:xfrm>
          <a:off x="528154" y="1790262"/>
          <a:ext cx="10058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8310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7528A28-AAEB-48B6-89C4-B14440DF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6" y="410627"/>
            <a:ext cx="10058400" cy="1188720"/>
          </a:xfrm>
        </p:spPr>
        <p:txBody>
          <a:bodyPr>
            <a:norm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鞏固政權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="" xmlns:a16="http://schemas.microsoft.com/office/drawing/2014/main" id="{A7E812CF-9D00-4383-B10A-4257E6188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63904"/>
              </p:ext>
            </p:extLst>
          </p:nvPr>
        </p:nvGraphicFramePr>
        <p:xfrm>
          <a:off x="1066800" y="1905000"/>
          <a:ext cx="10058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175C8357-725D-4752-A6B3-667E14A49F3D}"/>
              </a:ext>
            </a:extLst>
          </p:cNvPr>
          <p:cNvSpPr txBox="1"/>
          <p:nvPr/>
        </p:nvSpPr>
        <p:spPr>
          <a:xfrm>
            <a:off x="3169330" y="22282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5BB78AFC-F3B9-48AD-82FA-608AB86A2755}"/>
              </a:ext>
            </a:extLst>
          </p:cNvPr>
          <p:cNvSpPr txBox="1"/>
          <p:nvPr/>
        </p:nvSpPr>
        <p:spPr>
          <a:xfrm>
            <a:off x="3169330" y="371543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DB345E51-4DF1-476B-907C-A1D05496AB28}"/>
              </a:ext>
            </a:extLst>
          </p:cNvPr>
          <p:cNvSpPr txBox="1"/>
          <p:nvPr/>
        </p:nvSpPr>
        <p:spPr>
          <a:xfrm>
            <a:off x="3169330" y="520257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04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DEEBE70-0A88-4930-9C25-D3D617FD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、武后與兒子們的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鬥爭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="" xmlns:a16="http://schemas.microsoft.com/office/drawing/2014/main" id="{8BF89FD5-00CE-4A04-9938-6FEDC09351EA}"/>
              </a:ext>
            </a:extLst>
          </p:cNvPr>
          <p:cNvSpPr/>
          <p:nvPr/>
        </p:nvSpPr>
        <p:spPr>
          <a:xfrm>
            <a:off x="1749356" y="1864311"/>
            <a:ext cx="2139519" cy="213951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李弘</a:t>
            </a:r>
          </a:p>
        </p:txBody>
      </p:sp>
      <p:sp>
        <p:nvSpPr>
          <p:cNvPr id="16" name="橢圓 15">
            <a:extLst>
              <a:ext uri="{FF2B5EF4-FFF2-40B4-BE49-F238E27FC236}">
                <a16:creationId xmlns="" xmlns:a16="http://schemas.microsoft.com/office/drawing/2014/main" id="{7552209B-B24E-41E0-8957-F3B2659FEAC4}"/>
              </a:ext>
            </a:extLst>
          </p:cNvPr>
          <p:cNvSpPr/>
          <p:nvPr/>
        </p:nvSpPr>
        <p:spPr>
          <a:xfrm>
            <a:off x="6644594" y="1747081"/>
            <a:ext cx="2139519" cy="21395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李賢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="" xmlns:a16="http://schemas.microsoft.com/office/drawing/2014/main" id="{E27B40A0-8D57-4055-B147-F194E012F318}"/>
              </a:ext>
            </a:extLst>
          </p:cNvPr>
          <p:cNvSpPr/>
          <p:nvPr/>
        </p:nvSpPr>
        <p:spPr>
          <a:xfrm>
            <a:off x="1841888" y="4505416"/>
            <a:ext cx="2139519" cy="21395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李哲</a:t>
            </a:r>
          </a:p>
          <a:p>
            <a:pPr algn="ctr"/>
            <a:endParaRPr lang="zh-TW" altLang="en-US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="" xmlns:a16="http://schemas.microsoft.com/office/drawing/2014/main" id="{81FDD058-9E89-4DC9-B5A5-CFDDE956B811}"/>
              </a:ext>
            </a:extLst>
          </p:cNvPr>
          <p:cNvCxnSpPr>
            <a:cxnSpLocks/>
          </p:cNvCxnSpPr>
          <p:nvPr/>
        </p:nvCxnSpPr>
        <p:spPr>
          <a:xfrm>
            <a:off x="4221217" y="2934070"/>
            <a:ext cx="20241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="" xmlns:a16="http://schemas.microsoft.com/office/drawing/2014/main" id="{0E9E858D-E586-402D-A54F-AF2CAED073EB}"/>
              </a:ext>
            </a:extLst>
          </p:cNvPr>
          <p:cNvCxnSpPr/>
          <p:nvPr/>
        </p:nvCxnSpPr>
        <p:spPr>
          <a:xfrm flipH="1">
            <a:off x="3981407" y="3598984"/>
            <a:ext cx="2867375" cy="14306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="" xmlns:a16="http://schemas.microsoft.com/office/drawing/2014/main" id="{E27B40A0-8D57-4055-B147-F194E012F318}"/>
              </a:ext>
            </a:extLst>
          </p:cNvPr>
          <p:cNvSpPr/>
          <p:nvPr/>
        </p:nvSpPr>
        <p:spPr>
          <a:xfrm>
            <a:off x="6644594" y="4505415"/>
            <a:ext cx="2139519" cy="21395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李旦</a:t>
            </a:r>
            <a:endParaRPr lang="zh-TW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="" xmlns:a16="http://schemas.microsoft.com/office/drawing/2014/main" id="{81FDD058-9E89-4DC9-B5A5-CFDDE956B811}"/>
              </a:ext>
            </a:extLst>
          </p:cNvPr>
          <p:cNvCxnSpPr>
            <a:cxnSpLocks/>
          </p:cNvCxnSpPr>
          <p:nvPr/>
        </p:nvCxnSpPr>
        <p:spPr>
          <a:xfrm>
            <a:off x="4221217" y="5575176"/>
            <a:ext cx="20241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564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8723AB1-B890-4736-824F-A5B002EB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4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、武則天在高宗死後所</a:t>
            </a:r>
            <a:r>
              <a:rPr lang="zh-TW" altLang="en-US" sz="4200" dirty="0">
                <a:latin typeface="標楷體" panose="03000509000000000000" pitchFamily="65" charset="-120"/>
                <a:ea typeface="標楷體" panose="03000509000000000000" pitchFamily="65" charset="-120"/>
              </a:rPr>
              <a:t>做的四件事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DD38598-2E26-4614-BF93-0387B4BB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165BD32-8572-4FA4-A76C-3E021F1AF11C}"/>
              </a:ext>
            </a:extLst>
          </p:cNvPr>
          <p:cNvSpPr/>
          <p:nvPr/>
        </p:nvSpPr>
        <p:spPr>
          <a:xfrm>
            <a:off x="1740024" y="2592280"/>
            <a:ext cx="1287262" cy="29385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>
              <a:solidFill>
                <a:schemeClr val="accent3">
                  <a:lumMod val="50000"/>
                </a:schemeClr>
              </a:solidFill>
              <a:latin typeface="王漢宗粗鋼體一標準" pitchFamily="18" charset="-120"/>
              <a:ea typeface="王漢宗粗鋼體一標準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5E739A3-A276-454E-AA9B-78ADDBAED6B1}"/>
              </a:ext>
            </a:extLst>
          </p:cNvPr>
          <p:cNvSpPr/>
          <p:nvPr/>
        </p:nvSpPr>
        <p:spPr>
          <a:xfrm>
            <a:off x="3856141" y="2592279"/>
            <a:ext cx="1287262" cy="2938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27E2A93-6140-4E07-AA16-BC44AAAAA2D4}"/>
              </a:ext>
            </a:extLst>
          </p:cNvPr>
          <p:cNvSpPr/>
          <p:nvPr/>
        </p:nvSpPr>
        <p:spPr>
          <a:xfrm>
            <a:off x="5940913" y="2592279"/>
            <a:ext cx="1287262" cy="29385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3710EE7-257D-4911-AFD7-CD1E43448776}"/>
              </a:ext>
            </a:extLst>
          </p:cNvPr>
          <p:cNvSpPr/>
          <p:nvPr/>
        </p:nvSpPr>
        <p:spPr>
          <a:xfrm>
            <a:off x="8057030" y="2563494"/>
            <a:ext cx="1287262" cy="29385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87B7EA7E-7BF2-4E28-8DAF-BFBA7B124AD6}"/>
              </a:ext>
            </a:extLst>
          </p:cNvPr>
          <p:cNvSpPr txBox="1"/>
          <p:nvPr/>
        </p:nvSpPr>
        <p:spPr>
          <a:xfrm>
            <a:off x="2042969" y="2809561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安撫唐室</a:t>
            </a:r>
            <a:endParaRPr lang="en-US" altLang="zh-TW" sz="32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C97FB392-E115-455A-BF03-0D94CB9423B0}"/>
              </a:ext>
            </a:extLst>
          </p:cNvPr>
          <p:cNvSpPr txBox="1"/>
          <p:nvPr/>
        </p:nvSpPr>
        <p:spPr>
          <a:xfrm>
            <a:off x="4161218" y="2809561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調整宰相班</a:t>
            </a:r>
            <a:endParaRPr lang="en-US" altLang="zh-TW" sz="32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F1B69A3D-5225-461C-81B4-D2DAC7C64BF1}"/>
              </a:ext>
            </a:extLst>
          </p:cNvPr>
          <p:cNvSpPr txBox="1"/>
          <p:nvPr/>
        </p:nvSpPr>
        <p:spPr>
          <a:xfrm>
            <a:off x="6245990" y="2809561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鎮撫地方</a:t>
            </a:r>
            <a:endParaRPr lang="en-US" altLang="zh-TW" sz="32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FD7F27C5-A9C2-4392-B3A9-A5CEE68F96AA}"/>
              </a:ext>
            </a:extLst>
          </p:cNvPr>
          <p:cNvSpPr txBox="1"/>
          <p:nvPr/>
        </p:nvSpPr>
        <p:spPr>
          <a:xfrm>
            <a:off x="8330762" y="2813778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控制禁軍</a:t>
            </a:r>
            <a:endParaRPr lang="en-US" altLang="zh-TW" sz="3200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箭號: 燕尾形向右 12">
            <a:extLst>
              <a:ext uri="{FF2B5EF4-FFF2-40B4-BE49-F238E27FC236}">
                <a16:creationId xmlns="" xmlns:a16="http://schemas.microsoft.com/office/drawing/2014/main" id="{2B1ED87E-B794-4F51-886F-F717FE61FAEA}"/>
              </a:ext>
            </a:extLst>
          </p:cNvPr>
          <p:cNvSpPr/>
          <p:nvPr/>
        </p:nvSpPr>
        <p:spPr>
          <a:xfrm>
            <a:off x="3162067" y="3750814"/>
            <a:ext cx="559293" cy="62143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燕尾形向右 13">
            <a:extLst>
              <a:ext uri="{FF2B5EF4-FFF2-40B4-BE49-F238E27FC236}">
                <a16:creationId xmlns="" xmlns:a16="http://schemas.microsoft.com/office/drawing/2014/main" id="{FC797AF7-3072-456B-A60C-DD7099091E50}"/>
              </a:ext>
            </a:extLst>
          </p:cNvPr>
          <p:cNvSpPr/>
          <p:nvPr/>
        </p:nvSpPr>
        <p:spPr>
          <a:xfrm>
            <a:off x="5305888" y="3750813"/>
            <a:ext cx="559293" cy="62143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燕尾形向右 14">
            <a:extLst>
              <a:ext uri="{FF2B5EF4-FFF2-40B4-BE49-F238E27FC236}">
                <a16:creationId xmlns="" xmlns:a16="http://schemas.microsoft.com/office/drawing/2014/main" id="{7E8EB61A-E34D-4384-B2B4-D271F286D4F4}"/>
              </a:ext>
            </a:extLst>
          </p:cNvPr>
          <p:cNvSpPr/>
          <p:nvPr/>
        </p:nvSpPr>
        <p:spPr>
          <a:xfrm>
            <a:off x="7463297" y="3750813"/>
            <a:ext cx="559293" cy="62143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7864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f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</Template>
  <TotalTime>1058</TotalTime>
  <Words>731</Words>
  <Application>Microsoft Office PowerPoint</Application>
  <PresentationFormat>自訂</PresentationFormat>
  <Paragraphs>78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tf03031002</vt:lpstr>
      <vt:lpstr>一代女皇─武則天</vt:lpstr>
      <vt:lpstr>                      壹、研究動機</vt:lpstr>
      <vt:lpstr>貳、研究目的</vt:lpstr>
      <vt:lpstr>參、研究方法與架構圖</vt:lpstr>
      <vt:lpstr>   研究架構圖</vt:lpstr>
      <vt:lpstr>PowerPoint 簡報</vt:lpstr>
      <vt:lpstr>二、鞏固政權</vt:lpstr>
      <vt:lpstr>三、武后與兒子們的鬥爭</vt:lpstr>
      <vt:lpstr>四、武則天在高宗死後所做的四件事</vt:lpstr>
      <vt:lpstr>五、不流血的政變—罷黜中宗</vt:lpstr>
      <vt:lpstr>六、李唐的末日</vt:lpstr>
      <vt:lpstr>七、酷吏的出現與興起</vt:lpstr>
      <vt:lpstr>八、武則天的神蹟</vt:lpstr>
      <vt:lpstr>PowerPoint 簡報</vt:lpstr>
      <vt:lpstr>十、武周革命</vt:lpstr>
      <vt:lpstr>連續劇與書籍的差異點</vt:lpstr>
      <vt:lpstr>連續劇與書籍的差異點</vt:lpstr>
      <vt:lpstr>連續劇與書籍的差異點</vt:lpstr>
      <vt:lpstr>伍、結論</vt:lpstr>
      <vt:lpstr>大家討論的照片</vt:lpstr>
      <vt:lpstr>圖片資料來源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一代女皇─武則天</dc:title>
  <dc:creator>600</dc:creator>
  <cp:lastModifiedBy>teacher</cp:lastModifiedBy>
  <cp:revision>73</cp:revision>
  <dcterms:created xsi:type="dcterms:W3CDTF">2017-09-29T01:48:05Z</dcterms:created>
  <dcterms:modified xsi:type="dcterms:W3CDTF">2017-11-02T03:50:11Z</dcterms:modified>
</cp:coreProperties>
</file>