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45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05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61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47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62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973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32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90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82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05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1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「螢光 原理」的圖片搜尋結果">
            <a:extLst>
              <a:ext uri="{FF2B5EF4-FFF2-40B4-BE49-F238E27FC236}">
                <a16:creationId xmlns:a16="http://schemas.microsoft.com/office/drawing/2014/main" id="{ABEE078A-7555-4428-8A89-5AE18678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40" y="441108"/>
            <a:ext cx="385707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4E365EB-788D-4717-8253-DF92B9C366D0}"/>
              </a:ext>
            </a:extLst>
          </p:cNvPr>
          <p:cNvSpPr/>
          <p:nvPr/>
        </p:nvSpPr>
        <p:spPr>
          <a:xfrm>
            <a:off x="179512" y="558924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https://www.google.com.tw/search?q=%E8%9E%A2%E5%85%89+%E5%8E%9F%E7%90%86&amp;source=lnms&amp;tbm=isch&amp;sa=X&amp;ved=0ahUKEwjB9PvVqp3XAhXHFpQKHa2YBiMQ_AUICigB&amp;biw=1366&amp;bih=662#imgrc=-vsBacgW0YbjAM:</a:t>
            </a:r>
            <a:endParaRPr lang="zh-TW" altLang="en-US" dirty="0"/>
          </a:p>
        </p:txBody>
      </p:sp>
      <p:pic>
        <p:nvPicPr>
          <p:cNvPr id="4106" name="Picture 10" descr="https://i1.kknews.cc/SIG=qugu1g/19ss000107p9r34p86so.jpg">
            <a:extLst>
              <a:ext uri="{FF2B5EF4-FFF2-40B4-BE49-F238E27FC236}">
                <a16:creationId xmlns:a16="http://schemas.microsoft.com/office/drawing/2014/main" id="{E7517B3C-7A9B-4EAF-8113-215738FC8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391432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「分子結構」的圖片搜尋結果">
            <a:extLst>
              <a:ext uri="{FF2B5EF4-FFF2-40B4-BE49-F238E27FC236}">
                <a16:creationId xmlns:a16="http://schemas.microsoft.com/office/drawing/2014/main" id="{2FD4FC21-C251-4EE1-BB32-FD65CF72C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917" y="3393436"/>
            <a:ext cx="2788915" cy="2195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圖說文字: 直線 3">
            <a:extLst>
              <a:ext uri="{FF2B5EF4-FFF2-40B4-BE49-F238E27FC236}">
                <a16:creationId xmlns:a16="http://schemas.microsoft.com/office/drawing/2014/main" id="{8BAA7A4A-5980-4412-9BC2-E3C4744E4122}"/>
              </a:ext>
            </a:extLst>
          </p:cNvPr>
          <p:cNvSpPr/>
          <p:nvPr/>
        </p:nvSpPr>
        <p:spPr>
          <a:xfrm>
            <a:off x="6547370" y="3704844"/>
            <a:ext cx="1089819" cy="737284"/>
          </a:xfrm>
          <a:prstGeom prst="borderCallout1">
            <a:avLst>
              <a:gd name="adj1" fmla="val 18750"/>
              <a:gd name="adj2" fmla="val -8333"/>
              <a:gd name="adj3" fmla="val 119114"/>
              <a:gd name="adj4" fmla="val -76369"/>
            </a:avLst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電子</a:t>
            </a: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A2C2C933-DECC-432A-AC65-B157260B2DA2}"/>
              </a:ext>
            </a:extLst>
          </p:cNvPr>
          <p:cNvCxnSpPr>
            <a:cxnSpLocks/>
          </p:cNvCxnSpPr>
          <p:nvPr/>
        </p:nvCxnSpPr>
        <p:spPr>
          <a:xfrm flipV="1">
            <a:off x="7092280" y="2996952"/>
            <a:ext cx="280679" cy="6800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114" name="Picture 18" descr="「苯」的圖片搜尋結果">
            <a:extLst>
              <a:ext uri="{FF2B5EF4-FFF2-40B4-BE49-F238E27FC236}">
                <a16:creationId xmlns:a16="http://schemas.microsoft.com/office/drawing/2014/main" id="{6A761AEC-8280-4B55-BBB3-7E2C43797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75" y="3649976"/>
            <a:ext cx="1693062" cy="179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相關圖片">
            <a:extLst>
              <a:ext uri="{FF2B5EF4-FFF2-40B4-BE49-F238E27FC236}">
                <a16:creationId xmlns:a16="http://schemas.microsoft.com/office/drawing/2014/main" id="{A7957096-118A-441E-84D9-8BC02053E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373" y="3723280"/>
            <a:ext cx="1475267" cy="16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27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相關圖片">
            <a:extLst>
              <a:ext uri="{FF2B5EF4-FFF2-40B4-BE49-F238E27FC236}">
                <a16:creationId xmlns:a16="http://schemas.microsoft.com/office/drawing/2014/main" id="{9EA38600-E2A9-486A-86E6-A9B250268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804" y="764704"/>
            <a:ext cx="419433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「螢光 原理」的圖片搜尋結果">
            <a:extLst>
              <a:ext uri="{FF2B5EF4-FFF2-40B4-BE49-F238E27FC236}">
                <a16:creationId xmlns:a16="http://schemas.microsoft.com/office/drawing/2014/main" id="{53C248CC-B8E9-40AE-BFB3-E4C840956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3663"/>
            <a:ext cx="45434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「螢光 原理」的圖片搜尋結果">
            <a:extLst>
              <a:ext uri="{FF2B5EF4-FFF2-40B4-BE49-F238E27FC236}">
                <a16:creationId xmlns:a16="http://schemas.microsoft.com/office/drawing/2014/main" id="{45487B16-F8F8-42FC-A6CA-EEB1C8552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32" y="3429000"/>
            <a:ext cx="32004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BB6284FD-EB9D-4262-B2C8-670135F03DC3}"/>
              </a:ext>
            </a:extLst>
          </p:cNvPr>
          <p:cNvSpPr txBox="1"/>
          <p:nvPr/>
        </p:nvSpPr>
        <p:spPr>
          <a:xfrm>
            <a:off x="3491880" y="2085518"/>
            <a:ext cx="8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電子</a:t>
            </a:r>
          </a:p>
        </p:txBody>
      </p:sp>
      <p:pic>
        <p:nvPicPr>
          <p:cNvPr id="5130" name="Picture 10" descr="「螢光 波長」的圖片搜尋結果">
            <a:extLst>
              <a:ext uri="{FF2B5EF4-FFF2-40B4-BE49-F238E27FC236}">
                <a16:creationId xmlns:a16="http://schemas.microsoft.com/office/drawing/2014/main" id="{0CE87DC1-6E25-4439-98F6-BC4253570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12976"/>
            <a:ext cx="55245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22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3FEAA07-1FC4-46A9-950F-DF8B1C6C2356}"/>
              </a:ext>
            </a:extLst>
          </p:cNvPr>
          <p:cNvSpPr/>
          <p:nvPr/>
        </p:nvSpPr>
        <p:spPr>
          <a:xfrm>
            <a:off x="611560" y="522920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47474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螢光與磷光的不同：</a:t>
            </a:r>
            <a:br>
              <a:rPr lang="zh-TW" altLang="en-US" dirty="0"/>
            </a:br>
            <a:r>
              <a:rPr lang="zh-TW" altLang="en-US" dirty="0">
                <a:solidFill>
                  <a:srgbClr val="47474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磷光與螢光一樣，都是一種光致冷發光的現象，兩者的差別僅在於電子返回基態的時間不同。一般將光源移除後，螢光效應便會消失，而磷光卻能持續很久。如古代的夜明珠便是一種磷光。</a:t>
            </a:r>
            <a:endParaRPr lang="zh-TW" altLang="en-US" dirty="0"/>
          </a:p>
        </p:txBody>
      </p:sp>
      <p:pic>
        <p:nvPicPr>
          <p:cNvPr id="1026" name="Picture 2" descr="「螢光物質」的圖片搜尋結果">
            <a:extLst>
              <a:ext uri="{FF2B5EF4-FFF2-40B4-BE49-F238E27FC236}">
                <a16:creationId xmlns:a16="http://schemas.microsoft.com/office/drawing/2014/main" id="{ED662052-5621-4819-878C-2C7401C73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5"/>
            <a:ext cx="1739452" cy="232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螢光物質」的圖片搜尋結果">
            <a:extLst>
              <a:ext uri="{FF2B5EF4-FFF2-40B4-BE49-F238E27FC236}">
                <a16:creationId xmlns:a16="http://schemas.microsoft.com/office/drawing/2014/main" id="{08E8C7F2-844A-43C3-9D2F-7A59021F1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4664"/>
            <a:ext cx="3096344" cy="232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「螢光魚」的圖片搜尋結果">
            <a:extLst>
              <a:ext uri="{FF2B5EF4-FFF2-40B4-BE49-F238E27FC236}">
                <a16:creationId xmlns:a16="http://schemas.microsoft.com/office/drawing/2014/main" id="{112AEC9C-EC4E-4DA8-BCFF-6889F82DE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50508"/>
            <a:ext cx="3888432" cy="218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「螢光棒」的圖片搜尋結果">
            <a:extLst>
              <a:ext uri="{FF2B5EF4-FFF2-40B4-BE49-F238E27FC236}">
                <a16:creationId xmlns:a16="http://schemas.microsoft.com/office/drawing/2014/main" id="{3841DB13-84EF-4EAA-A90E-9C9825969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74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64</Words>
  <Application>Microsoft Office PowerPoint</Application>
  <PresentationFormat>如螢幕大小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陳銘在</dc:creator>
  <cp:lastModifiedBy>mingtsai chen</cp:lastModifiedBy>
  <cp:revision>37</cp:revision>
  <dcterms:created xsi:type="dcterms:W3CDTF">2017-11-01T09:24:45Z</dcterms:created>
  <dcterms:modified xsi:type="dcterms:W3CDTF">2017-11-01T22:07:05Z</dcterms:modified>
</cp:coreProperties>
</file>