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4383" r:id="rId2"/>
  </p:sldMasterIdLst>
  <p:notesMasterIdLst>
    <p:notesMasterId r:id="rId29"/>
  </p:notesMasterIdLst>
  <p:handoutMasterIdLst>
    <p:handoutMasterId r:id="rId30"/>
  </p:handoutMasterIdLst>
  <p:sldIdLst>
    <p:sldId id="256" r:id="rId3"/>
    <p:sldId id="262" r:id="rId4"/>
    <p:sldId id="294" r:id="rId5"/>
    <p:sldId id="295" r:id="rId6"/>
    <p:sldId id="290" r:id="rId7"/>
    <p:sldId id="264" r:id="rId8"/>
    <p:sldId id="271" r:id="rId9"/>
    <p:sldId id="272" r:id="rId10"/>
    <p:sldId id="273" r:id="rId11"/>
    <p:sldId id="275" r:id="rId12"/>
    <p:sldId id="296" r:id="rId13"/>
    <p:sldId id="281" r:id="rId14"/>
    <p:sldId id="297" r:id="rId15"/>
    <p:sldId id="301" r:id="rId16"/>
    <p:sldId id="302" r:id="rId17"/>
    <p:sldId id="282" r:id="rId18"/>
    <p:sldId id="283" r:id="rId19"/>
    <p:sldId id="284" r:id="rId20"/>
    <p:sldId id="300" r:id="rId21"/>
    <p:sldId id="285" r:id="rId22"/>
    <p:sldId id="299" r:id="rId23"/>
    <p:sldId id="298" r:id="rId24"/>
    <p:sldId id="287" r:id="rId25"/>
    <p:sldId id="288" r:id="rId26"/>
    <p:sldId id="289" r:id="rId27"/>
    <p:sldId id="293" r:id="rId28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1152">
          <p15:clr>
            <a:srgbClr val="A4A3A4"/>
          </p15:clr>
        </p15:guide>
        <p15:guide id="4" orient="horz" pos="3888">
          <p15:clr>
            <a:srgbClr val="A4A3A4"/>
          </p15:clr>
        </p15:guide>
        <p15:guide id="5" orient="horz" pos="3072">
          <p15:clr>
            <a:srgbClr val="A4A3A4"/>
          </p15:clr>
        </p15:guide>
        <p15:guide id="6" orient="horz" pos="432">
          <p15:clr>
            <a:srgbClr val="A4A3A4"/>
          </p15:clr>
        </p15:guide>
        <p15:guide id="7" orient="horz" pos="3648">
          <p15:clr>
            <a:srgbClr val="A4A3A4"/>
          </p15:clr>
        </p15:guide>
        <p15:guide id="8" pos="3839">
          <p15:clr>
            <a:srgbClr val="A4A3A4"/>
          </p15:clr>
        </p15:guide>
        <p15:guide id="9" pos="767">
          <p15:clr>
            <a:srgbClr val="A4A3A4"/>
          </p15:clr>
        </p15:guide>
        <p15:guide id="10" pos="6911">
          <p15:clr>
            <a:srgbClr val="A4A3A4"/>
          </p15:clr>
        </p15:guide>
        <p15:guide id="11" pos="5711">
          <p15:clr>
            <a:srgbClr val="A4A3A4"/>
          </p15:clr>
        </p15:guide>
        <p15:guide id="12" pos="7247">
          <p15:clr>
            <a:srgbClr val="A4A3A4"/>
          </p15:clr>
        </p15:guide>
        <p15:guide id="13" pos="3695">
          <p15:clr>
            <a:srgbClr val="A4A3A4"/>
          </p15:clr>
        </p15:guide>
        <p15:guide id="14" pos="431">
          <p15:clr>
            <a:srgbClr val="A4A3A4"/>
          </p15:clr>
        </p15:guide>
        <p15:guide id="15" pos="287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73A0DAA-6AF3-43AB-8588-CEC1D06C72B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660"/>
  </p:normalViewPr>
  <p:slideViewPr>
    <p:cSldViewPr>
      <p:cViewPr varScale="1">
        <p:scale>
          <a:sx n="71" d="100"/>
          <a:sy n="71" d="100"/>
        </p:scale>
        <p:origin x="534" y="60"/>
      </p:cViewPr>
      <p:guideLst>
        <p:guide orient="horz" pos="2160"/>
        <p:guide orient="horz" pos="1008"/>
        <p:guide orient="horz" pos="1152"/>
        <p:guide orient="horz" pos="3888"/>
        <p:guide orient="horz" pos="3072"/>
        <p:guide orient="horz" pos="432"/>
        <p:guide orient="horz" pos="3648"/>
        <p:guide pos="3839"/>
        <p:guide pos="767"/>
        <p:guide pos="6911"/>
        <p:guide pos="5711"/>
        <p:guide pos="7247"/>
        <p:guide pos="3695"/>
        <p:guide pos="431"/>
        <p:guide pos="2879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8" d="100"/>
          <a:sy n="68" d="100"/>
        </p:scale>
        <p:origin x="-1962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DBCA99-691B-4528-B7F3-5901CD38022F}" type="doc">
      <dgm:prSet loTypeId="urn:microsoft.com/office/officeart/2005/8/layout/process2" loCatId="process" qsTypeId="urn:microsoft.com/office/officeart/2005/8/quickstyle/simple2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37E98F46-9F13-4834-A0B7-93284C392ADD}">
      <dgm:prSet phldrT="[文字]" custT="1"/>
      <dgm:spPr/>
      <dgm:t>
        <a:bodyPr/>
        <a:lstStyle/>
        <a:p>
          <a:r>
            <a:rPr lang="zh-TW" altLang="en-US" sz="1800" b="1" dirty="0"/>
            <a:t>確定研究的區域範圍</a:t>
          </a:r>
        </a:p>
      </dgm:t>
    </dgm:pt>
    <dgm:pt modelId="{6C0FE0E3-E3F3-4C50-8693-44319011CA81}" type="parTrans" cxnId="{6EB8241F-E2C1-4E02-9239-3FE111A38848}">
      <dgm:prSet/>
      <dgm:spPr/>
      <dgm:t>
        <a:bodyPr/>
        <a:lstStyle/>
        <a:p>
          <a:endParaRPr lang="zh-TW" altLang="en-US"/>
        </a:p>
      </dgm:t>
    </dgm:pt>
    <dgm:pt modelId="{A53F3EC2-4968-47EE-8CFB-BA226BD3F7AA}" type="sibTrans" cxnId="{6EB8241F-E2C1-4E02-9239-3FE111A38848}">
      <dgm:prSet/>
      <dgm:spPr/>
      <dgm:t>
        <a:bodyPr/>
        <a:lstStyle/>
        <a:p>
          <a:endParaRPr lang="zh-TW" altLang="en-US"/>
        </a:p>
      </dgm:t>
    </dgm:pt>
    <dgm:pt modelId="{BEE96C3F-A9C7-4A4F-8F21-43F4C7FD72D1}">
      <dgm:prSet phldrT="[文字]" custT="1"/>
      <dgm:spPr/>
      <dgm:t>
        <a:bodyPr/>
        <a:lstStyle/>
        <a:p>
          <a:r>
            <a:rPr lang="zh-TW" altLang="en-US" sz="1800" b="1" dirty="0">
              <a:latin typeface="+mn-ea"/>
              <a:ea typeface="+mn-ea"/>
            </a:rPr>
            <a:t>研究</a:t>
          </a:r>
          <a:r>
            <a:rPr lang="zh-TW" sz="1800" b="1" dirty="0">
              <a:latin typeface="+mn-ea"/>
              <a:ea typeface="+mn-ea"/>
            </a:rPr>
            <a:t>「溝仔尾來</a:t>
          </a:r>
          <a:r>
            <a:rPr lang="en-US" altLang="zh-TW" sz="1800" b="1" dirty="0">
              <a:latin typeface="+mn-ea"/>
              <a:ea typeface="+mn-ea"/>
            </a:rPr>
            <a:t> J</a:t>
          </a:r>
          <a:r>
            <a:rPr lang="zh-TW" sz="1800" b="1" dirty="0">
              <a:latin typeface="+mn-ea"/>
              <a:ea typeface="+mn-ea"/>
            </a:rPr>
            <a:t>」社區小旅行的活動</a:t>
          </a:r>
          <a:r>
            <a:rPr lang="zh-TW" altLang="en-US" sz="1800" b="1" dirty="0">
              <a:latin typeface="+mn-ea"/>
              <a:ea typeface="+mn-ea"/>
            </a:rPr>
            <a:t>摺頁</a:t>
          </a:r>
        </a:p>
      </dgm:t>
    </dgm:pt>
    <dgm:pt modelId="{58B69E8C-6111-4E60-A1CB-513B01C11828}" type="parTrans" cxnId="{D0821404-1A71-4C05-A974-29CCB9166E22}">
      <dgm:prSet/>
      <dgm:spPr/>
      <dgm:t>
        <a:bodyPr/>
        <a:lstStyle/>
        <a:p>
          <a:endParaRPr lang="zh-TW" altLang="en-US"/>
        </a:p>
      </dgm:t>
    </dgm:pt>
    <dgm:pt modelId="{4F9F80EE-7806-4489-AF37-3C9812B9D581}" type="sibTrans" cxnId="{D0821404-1A71-4C05-A974-29CCB9166E22}">
      <dgm:prSet/>
      <dgm:spPr/>
      <dgm:t>
        <a:bodyPr/>
        <a:lstStyle/>
        <a:p>
          <a:endParaRPr lang="zh-TW" altLang="en-US"/>
        </a:p>
      </dgm:t>
    </dgm:pt>
    <dgm:pt modelId="{D5A83ACC-C5D6-4101-BBE7-44AA7919136A}">
      <dgm:prSet phldrT="[文字]" custT="1"/>
      <dgm:spPr/>
      <dgm:t>
        <a:bodyPr/>
        <a:lstStyle/>
        <a:p>
          <a:r>
            <a:rPr lang="zh-TW" altLang="en-US" sz="1800" b="1" dirty="0"/>
            <a:t>實際田野調查</a:t>
          </a:r>
        </a:p>
      </dgm:t>
    </dgm:pt>
    <dgm:pt modelId="{F9252D86-B8DA-4099-A110-BD9435C76C46}" type="parTrans" cxnId="{15911E19-CE97-4E29-B2A9-1B9B5FE73058}">
      <dgm:prSet/>
      <dgm:spPr/>
      <dgm:t>
        <a:bodyPr/>
        <a:lstStyle/>
        <a:p>
          <a:endParaRPr lang="zh-TW" altLang="en-US"/>
        </a:p>
      </dgm:t>
    </dgm:pt>
    <dgm:pt modelId="{A75FA468-C3A0-41C1-80B7-65A916FF873D}" type="sibTrans" cxnId="{15911E19-CE97-4E29-B2A9-1B9B5FE73058}">
      <dgm:prSet/>
      <dgm:spPr/>
      <dgm:t>
        <a:bodyPr/>
        <a:lstStyle/>
        <a:p>
          <a:endParaRPr lang="zh-TW" altLang="en-US"/>
        </a:p>
      </dgm:t>
    </dgm:pt>
    <dgm:pt modelId="{E8FC5B0D-C6BA-44BC-A28E-A52B10F2D44B}">
      <dgm:prSet custT="1"/>
      <dgm:spPr/>
      <dgm:t>
        <a:bodyPr/>
        <a:lstStyle/>
        <a:p>
          <a:r>
            <a:rPr lang="zh-TW" altLang="en-US" sz="1800" b="1" dirty="0"/>
            <a:t>訪問社區相關人士</a:t>
          </a:r>
        </a:p>
      </dgm:t>
    </dgm:pt>
    <dgm:pt modelId="{6D53A5D3-5BB8-4C3E-B372-CAADDD3B4BCC}" type="parTrans" cxnId="{C5BFC6CC-8F17-4505-A5B1-6DC19DD14F8C}">
      <dgm:prSet/>
      <dgm:spPr/>
      <dgm:t>
        <a:bodyPr/>
        <a:lstStyle/>
        <a:p>
          <a:endParaRPr lang="zh-TW" altLang="en-US"/>
        </a:p>
      </dgm:t>
    </dgm:pt>
    <dgm:pt modelId="{CFD216C2-1CD5-423A-B152-D91631FA3DA0}" type="sibTrans" cxnId="{C5BFC6CC-8F17-4505-A5B1-6DC19DD14F8C}">
      <dgm:prSet/>
      <dgm:spPr/>
      <dgm:t>
        <a:bodyPr/>
        <a:lstStyle/>
        <a:p>
          <a:endParaRPr lang="zh-TW" altLang="en-US"/>
        </a:p>
      </dgm:t>
    </dgm:pt>
    <dgm:pt modelId="{6E73DD66-75F7-45DD-AEC8-6151B89936F9}">
      <dgm:prSet custT="1"/>
      <dgm:spPr/>
      <dgm:t>
        <a:bodyPr/>
        <a:lstStyle/>
        <a:p>
          <a:r>
            <a:rPr lang="zh-TW" altLang="en-US" sz="1800" b="1" dirty="0"/>
            <a:t>整理田野訪談資料</a:t>
          </a:r>
        </a:p>
      </dgm:t>
    </dgm:pt>
    <dgm:pt modelId="{0656D4BC-5DB4-4C0E-AAD3-0AA5DEEA1B91}" type="parTrans" cxnId="{ADE16312-1A19-497E-907A-D496734668B9}">
      <dgm:prSet/>
      <dgm:spPr/>
      <dgm:t>
        <a:bodyPr/>
        <a:lstStyle/>
        <a:p>
          <a:endParaRPr lang="zh-TW" altLang="en-US"/>
        </a:p>
      </dgm:t>
    </dgm:pt>
    <dgm:pt modelId="{C6D50ADD-9D1E-4000-A519-02469D399CC5}" type="sibTrans" cxnId="{ADE16312-1A19-497E-907A-D496734668B9}">
      <dgm:prSet/>
      <dgm:spPr/>
      <dgm:t>
        <a:bodyPr/>
        <a:lstStyle/>
        <a:p>
          <a:endParaRPr lang="zh-TW" altLang="en-US"/>
        </a:p>
      </dgm:t>
    </dgm:pt>
    <dgm:pt modelId="{1244A469-7EAC-44D3-BAC9-AEE518AEBC13}">
      <dgm:prSet custT="1"/>
      <dgm:spPr/>
      <dgm:t>
        <a:bodyPr/>
        <a:lstStyle/>
        <a:p>
          <a:r>
            <a:rPr lang="zh-TW" altLang="en-US" sz="1800" b="1" dirty="0"/>
            <a:t>整理相關照片</a:t>
          </a:r>
        </a:p>
      </dgm:t>
    </dgm:pt>
    <dgm:pt modelId="{F707A6A6-6175-4097-BAFD-A2B1A3827A50}" type="parTrans" cxnId="{48147199-1B68-4C5F-A2AE-1791A5D1FF3C}">
      <dgm:prSet/>
      <dgm:spPr/>
      <dgm:t>
        <a:bodyPr/>
        <a:lstStyle/>
        <a:p>
          <a:endParaRPr lang="zh-TW" altLang="en-US"/>
        </a:p>
      </dgm:t>
    </dgm:pt>
    <dgm:pt modelId="{2602A136-DB15-45C5-A3A6-26D2FE6BE5F5}" type="sibTrans" cxnId="{48147199-1B68-4C5F-A2AE-1791A5D1FF3C}">
      <dgm:prSet/>
      <dgm:spPr/>
      <dgm:t>
        <a:bodyPr/>
        <a:lstStyle/>
        <a:p>
          <a:endParaRPr lang="zh-TW" altLang="en-US"/>
        </a:p>
      </dgm:t>
    </dgm:pt>
    <dgm:pt modelId="{010A1E2E-C03C-4F26-9E14-09FBAFA9E422}">
      <dgm:prSet custT="1"/>
      <dgm:spPr/>
      <dgm:t>
        <a:bodyPr/>
        <a:lstStyle/>
        <a:p>
          <a:r>
            <a:rPr lang="en-US" altLang="zh-TW" sz="1800" b="1" dirty="0" err="1">
              <a:latin typeface="+mn-ea"/>
              <a:ea typeface="+mn-ea"/>
            </a:rPr>
            <a:t>TGOS</a:t>
          </a:r>
          <a:r>
            <a:rPr lang="zh-TW" altLang="en-US" sz="1800" b="1" dirty="0">
              <a:latin typeface="+mn-ea"/>
              <a:ea typeface="+mn-ea"/>
            </a:rPr>
            <a:t>地圖協作平台之地圖標記</a:t>
          </a:r>
        </a:p>
      </dgm:t>
    </dgm:pt>
    <dgm:pt modelId="{1A6B7469-8139-455B-AA04-528034EA1187}" type="parTrans" cxnId="{5CEDED8D-B032-433A-BBC7-C9A21060C508}">
      <dgm:prSet/>
      <dgm:spPr/>
      <dgm:t>
        <a:bodyPr/>
        <a:lstStyle/>
        <a:p>
          <a:endParaRPr lang="zh-TW" altLang="en-US"/>
        </a:p>
      </dgm:t>
    </dgm:pt>
    <dgm:pt modelId="{2759FF64-4598-40E3-A172-D5448EF6645C}" type="sibTrans" cxnId="{5CEDED8D-B032-433A-BBC7-C9A21060C508}">
      <dgm:prSet/>
      <dgm:spPr/>
      <dgm:t>
        <a:bodyPr/>
        <a:lstStyle/>
        <a:p>
          <a:endParaRPr lang="zh-TW" altLang="en-US"/>
        </a:p>
      </dgm:t>
    </dgm:pt>
    <dgm:pt modelId="{B4E43157-97AE-4C46-A6EF-5F5408EBEE2C}">
      <dgm:prSet custT="1"/>
      <dgm:spPr/>
      <dgm:t>
        <a:bodyPr/>
        <a:lstStyle/>
        <a:p>
          <a:r>
            <a:rPr lang="zh-TW" altLang="en-US" sz="1800" b="1" dirty="0"/>
            <a:t>產生小論文書面報告</a:t>
          </a:r>
        </a:p>
      </dgm:t>
    </dgm:pt>
    <dgm:pt modelId="{B44EC68B-6467-413C-BED9-C8FF12D2AEFC}" type="parTrans" cxnId="{6C08197F-C1CD-4729-8409-D731A54C258E}">
      <dgm:prSet/>
      <dgm:spPr/>
      <dgm:t>
        <a:bodyPr/>
        <a:lstStyle/>
        <a:p>
          <a:endParaRPr lang="zh-TW" altLang="en-US"/>
        </a:p>
      </dgm:t>
    </dgm:pt>
    <dgm:pt modelId="{0686B7A9-DF30-443A-93CF-2E1DB828845D}" type="sibTrans" cxnId="{6C08197F-C1CD-4729-8409-D731A54C258E}">
      <dgm:prSet/>
      <dgm:spPr/>
      <dgm:t>
        <a:bodyPr/>
        <a:lstStyle/>
        <a:p>
          <a:endParaRPr lang="zh-TW" altLang="en-US"/>
        </a:p>
      </dgm:t>
    </dgm:pt>
    <dgm:pt modelId="{C87502F9-A8B6-4357-90C7-00E547221AA4}" type="pres">
      <dgm:prSet presAssocID="{3CDBCA99-691B-4528-B7F3-5901CD38022F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zh-TW" altLang="en-US"/>
        </a:p>
      </dgm:t>
    </dgm:pt>
    <dgm:pt modelId="{F6B7D66C-3C13-4DF8-A27E-9C997AD01108}" type="pres">
      <dgm:prSet presAssocID="{37E98F46-9F13-4834-A0B7-93284C392ADD}" presName="node" presStyleLbl="node1" presStyleIdx="0" presStyleCnt="8" custScaleX="13343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D9D9D0D-BF81-4A37-951A-3AD344970831}" type="pres">
      <dgm:prSet presAssocID="{A53F3EC2-4968-47EE-8CFB-BA226BD3F7AA}" presName="sibTrans" presStyleLbl="sibTrans2D1" presStyleIdx="0" presStyleCnt="7"/>
      <dgm:spPr/>
      <dgm:t>
        <a:bodyPr/>
        <a:lstStyle/>
        <a:p>
          <a:endParaRPr lang="zh-TW" altLang="en-US"/>
        </a:p>
      </dgm:t>
    </dgm:pt>
    <dgm:pt modelId="{AF3BD8BA-5FB9-4862-BA6C-FC291EEC9AA3}" type="pres">
      <dgm:prSet presAssocID="{A53F3EC2-4968-47EE-8CFB-BA226BD3F7AA}" presName="connectorText" presStyleLbl="sibTrans2D1" presStyleIdx="0" presStyleCnt="7"/>
      <dgm:spPr/>
      <dgm:t>
        <a:bodyPr/>
        <a:lstStyle/>
        <a:p>
          <a:endParaRPr lang="zh-TW" altLang="en-US"/>
        </a:p>
      </dgm:t>
    </dgm:pt>
    <dgm:pt modelId="{899CCACC-B0D4-46D3-97A4-8F6CCB768EA7}" type="pres">
      <dgm:prSet presAssocID="{BEE96C3F-A9C7-4A4F-8F21-43F4C7FD72D1}" presName="node" presStyleLbl="node1" presStyleIdx="1" presStyleCnt="8" custScaleX="267356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9899DEDC-0634-45ED-8977-A22D9A37DD65}" type="pres">
      <dgm:prSet presAssocID="{4F9F80EE-7806-4489-AF37-3C9812B9D581}" presName="sibTrans" presStyleLbl="sibTrans2D1" presStyleIdx="1" presStyleCnt="7"/>
      <dgm:spPr/>
      <dgm:t>
        <a:bodyPr/>
        <a:lstStyle/>
        <a:p>
          <a:endParaRPr lang="zh-TW" altLang="en-US"/>
        </a:p>
      </dgm:t>
    </dgm:pt>
    <dgm:pt modelId="{79B47B3D-5FF2-4CB3-9F51-3B609294D5A5}" type="pres">
      <dgm:prSet presAssocID="{4F9F80EE-7806-4489-AF37-3C9812B9D581}" presName="connectorText" presStyleLbl="sibTrans2D1" presStyleIdx="1" presStyleCnt="7"/>
      <dgm:spPr/>
      <dgm:t>
        <a:bodyPr/>
        <a:lstStyle/>
        <a:p>
          <a:endParaRPr lang="zh-TW" altLang="en-US"/>
        </a:p>
      </dgm:t>
    </dgm:pt>
    <dgm:pt modelId="{6EB077AF-BB43-40B9-8167-FA4372D827A7}" type="pres">
      <dgm:prSet presAssocID="{D5A83ACC-C5D6-4101-BBE7-44AA7919136A}" presName="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422743B7-A011-4A0C-AE72-DC19C745EE8D}" type="pres">
      <dgm:prSet presAssocID="{A75FA468-C3A0-41C1-80B7-65A916FF873D}" presName="sibTrans" presStyleLbl="sibTrans2D1" presStyleIdx="2" presStyleCnt="7"/>
      <dgm:spPr/>
      <dgm:t>
        <a:bodyPr/>
        <a:lstStyle/>
        <a:p>
          <a:endParaRPr lang="zh-TW" altLang="en-US"/>
        </a:p>
      </dgm:t>
    </dgm:pt>
    <dgm:pt modelId="{23CEC762-7A62-4DA4-BAC7-9B94696900FA}" type="pres">
      <dgm:prSet presAssocID="{A75FA468-C3A0-41C1-80B7-65A916FF873D}" presName="connectorText" presStyleLbl="sibTrans2D1" presStyleIdx="2" presStyleCnt="7"/>
      <dgm:spPr/>
      <dgm:t>
        <a:bodyPr/>
        <a:lstStyle/>
        <a:p>
          <a:endParaRPr lang="zh-TW" altLang="en-US"/>
        </a:p>
      </dgm:t>
    </dgm:pt>
    <dgm:pt modelId="{ACD12F6A-05A9-4F1E-A962-BB5BBADD462F}" type="pres">
      <dgm:prSet presAssocID="{E8FC5B0D-C6BA-44BC-A28E-A52B10F2D44B}" presName="node" presStyleLbl="node1" presStyleIdx="3" presStyleCnt="8" custScaleX="116432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CC3D9191-C9AE-40C1-BBF7-11EB55ED9544}" type="pres">
      <dgm:prSet presAssocID="{CFD216C2-1CD5-423A-B152-D91631FA3DA0}" presName="sibTrans" presStyleLbl="sibTrans2D1" presStyleIdx="3" presStyleCnt="7"/>
      <dgm:spPr/>
      <dgm:t>
        <a:bodyPr/>
        <a:lstStyle/>
        <a:p>
          <a:endParaRPr lang="zh-TW" altLang="en-US"/>
        </a:p>
      </dgm:t>
    </dgm:pt>
    <dgm:pt modelId="{E9130C4F-ED1E-4EFA-B590-DEDCA786A54E}" type="pres">
      <dgm:prSet presAssocID="{CFD216C2-1CD5-423A-B152-D91631FA3DA0}" presName="connectorText" presStyleLbl="sibTrans2D1" presStyleIdx="3" presStyleCnt="7"/>
      <dgm:spPr/>
      <dgm:t>
        <a:bodyPr/>
        <a:lstStyle/>
        <a:p>
          <a:endParaRPr lang="zh-TW" altLang="en-US"/>
        </a:p>
      </dgm:t>
    </dgm:pt>
    <dgm:pt modelId="{3897AAA1-F838-43AC-9B22-7E7A5CBA96BE}" type="pres">
      <dgm:prSet presAssocID="{6E73DD66-75F7-45DD-AEC8-6151B89936F9}" presName="node" presStyleLbl="node1" presStyleIdx="4" presStyleCnt="8" custScaleX="13573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26E121EA-FBDF-47F1-B9A6-E534CC83EEFB}" type="pres">
      <dgm:prSet presAssocID="{C6D50ADD-9D1E-4000-A519-02469D399CC5}" presName="sibTrans" presStyleLbl="sibTrans2D1" presStyleIdx="4" presStyleCnt="7"/>
      <dgm:spPr/>
      <dgm:t>
        <a:bodyPr/>
        <a:lstStyle/>
        <a:p>
          <a:endParaRPr lang="zh-TW" altLang="en-US"/>
        </a:p>
      </dgm:t>
    </dgm:pt>
    <dgm:pt modelId="{54DC5812-D9DE-46D4-BEB0-426FA0BC500B}" type="pres">
      <dgm:prSet presAssocID="{C6D50ADD-9D1E-4000-A519-02469D399CC5}" presName="connectorText" presStyleLbl="sibTrans2D1" presStyleIdx="4" presStyleCnt="7"/>
      <dgm:spPr/>
      <dgm:t>
        <a:bodyPr/>
        <a:lstStyle/>
        <a:p>
          <a:endParaRPr lang="zh-TW" altLang="en-US"/>
        </a:p>
      </dgm:t>
    </dgm:pt>
    <dgm:pt modelId="{02445921-6CB4-4C68-A15C-B5AA59ECABCB}" type="pres">
      <dgm:prSet presAssocID="{1244A469-7EAC-44D3-BAC9-AEE518AEBC13}" presName="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F3E2CD6D-178F-4853-9698-2548841A1ED1}" type="pres">
      <dgm:prSet presAssocID="{2602A136-DB15-45C5-A3A6-26D2FE6BE5F5}" presName="sibTrans" presStyleLbl="sibTrans2D1" presStyleIdx="5" presStyleCnt="7"/>
      <dgm:spPr/>
      <dgm:t>
        <a:bodyPr/>
        <a:lstStyle/>
        <a:p>
          <a:endParaRPr lang="zh-TW" altLang="en-US"/>
        </a:p>
      </dgm:t>
    </dgm:pt>
    <dgm:pt modelId="{089BBAB6-47CF-4BB4-912E-C603C2CB274E}" type="pres">
      <dgm:prSet presAssocID="{2602A136-DB15-45C5-A3A6-26D2FE6BE5F5}" presName="connectorText" presStyleLbl="sibTrans2D1" presStyleIdx="5" presStyleCnt="7"/>
      <dgm:spPr/>
      <dgm:t>
        <a:bodyPr/>
        <a:lstStyle/>
        <a:p>
          <a:endParaRPr lang="zh-TW" altLang="en-US"/>
        </a:p>
      </dgm:t>
    </dgm:pt>
    <dgm:pt modelId="{EE54E07B-55E5-4793-8AFA-C8C54E9C8714}" type="pres">
      <dgm:prSet presAssocID="{010A1E2E-C03C-4F26-9E14-09FBAFA9E422}" presName="node" presStyleLbl="node1" presStyleIdx="6" presStyleCnt="8" custScaleX="201545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  <dgm:pt modelId="{B37808C9-840F-4964-8B51-50E64B498C50}" type="pres">
      <dgm:prSet presAssocID="{2759FF64-4598-40E3-A172-D5448EF6645C}" presName="sibTrans" presStyleLbl="sibTrans2D1" presStyleIdx="6" presStyleCnt="7"/>
      <dgm:spPr/>
      <dgm:t>
        <a:bodyPr/>
        <a:lstStyle/>
        <a:p>
          <a:endParaRPr lang="zh-TW" altLang="en-US"/>
        </a:p>
      </dgm:t>
    </dgm:pt>
    <dgm:pt modelId="{23AE647A-BA97-4432-B77D-2F76B4586C53}" type="pres">
      <dgm:prSet presAssocID="{2759FF64-4598-40E3-A172-D5448EF6645C}" presName="connectorText" presStyleLbl="sibTrans2D1" presStyleIdx="6" presStyleCnt="7"/>
      <dgm:spPr/>
      <dgm:t>
        <a:bodyPr/>
        <a:lstStyle/>
        <a:p>
          <a:endParaRPr lang="zh-TW" altLang="en-US"/>
        </a:p>
      </dgm:t>
    </dgm:pt>
    <dgm:pt modelId="{59269143-05EF-4DAA-A868-79921EE0E32A}" type="pres">
      <dgm:prSet presAssocID="{B4E43157-97AE-4C46-A6EF-5F5408EBEE2C}" presName="node" presStyleLbl="node1" presStyleIdx="7" presStyleCnt="8" custScaleX="137683">
        <dgm:presLayoutVars>
          <dgm:bulletEnabled val="1"/>
        </dgm:presLayoutVars>
      </dgm:prSet>
      <dgm:spPr/>
      <dgm:t>
        <a:bodyPr/>
        <a:lstStyle/>
        <a:p>
          <a:endParaRPr lang="zh-TW" altLang="en-US"/>
        </a:p>
      </dgm:t>
    </dgm:pt>
  </dgm:ptLst>
  <dgm:cxnLst>
    <dgm:cxn modelId="{E63F3C4F-45CA-4F43-AA44-EAAA5E79BD14}" type="presOf" srcId="{CFD216C2-1CD5-423A-B152-D91631FA3DA0}" destId="{E9130C4F-ED1E-4EFA-B590-DEDCA786A54E}" srcOrd="1" destOrd="0" presId="urn:microsoft.com/office/officeart/2005/8/layout/process2"/>
    <dgm:cxn modelId="{A572C35C-35FB-44CA-92BE-A1BA04CD9B73}" type="presOf" srcId="{B4E43157-97AE-4C46-A6EF-5F5408EBEE2C}" destId="{59269143-05EF-4DAA-A868-79921EE0E32A}" srcOrd="0" destOrd="0" presId="urn:microsoft.com/office/officeart/2005/8/layout/process2"/>
    <dgm:cxn modelId="{BB733325-52A1-474B-8A4D-AF5518C03F62}" type="presOf" srcId="{4F9F80EE-7806-4489-AF37-3C9812B9D581}" destId="{9899DEDC-0634-45ED-8977-A22D9A37DD65}" srcOrd="0" destOrd="0" presId="urn:microsoft.com/office/officeart/2005/8/layout/process2"/>
    <dgm:cxn modelId="{ADE16312-1A19-497E-907A-D496734668B9}" srcId="{3CDBCA99-691B-4528-B7F3-5901CD38022F}" destId="{6E73DD66-75F7-45DD-AEC8-6151B89936F9}" srcOrd="4" destOrd="0" parTransId="{0656D4BC-5DB4-4C0E-AAD3-0AA5DEEA1B91}" sibTransId="{C6D50ADD-9D1E-4000-A519-02469D399CC5}"/>
    <dgm:cxn modelId="{0AC09073-4BFF-4858-BE1E-53B4DA3C6AE2}" type="presOf" srcId="{2759FF64-4598-40E3-A172-D5448EF6645C}" destId="{23AE647A-BA97-4432-B77D-2F76B4586C53}" srcOrd="1" destOrd="0" presId="urn:microsoft.com/office/officeart/2005/8/layout/process2"/>
    <dgm:cxn modelId="{EA15FCB0-5696-4BBF-AA24-391D01E019F2}" type="presOf" srcId="{010A1E2E-C03C-4F26-9E14-09FBAFA9E422}" destId="{EE54E07B-55E5-4793-8AFA-C8C54E9C8714}" srcOrd="0" destOrd="0" presId="urn:microsoft.com/office/officeart/2005/8/layout/process2"/>
    <dgm:cxn modelId="{49E856BC-DA77-4426-BF3C-37110220D48A}" type="presOf" srcId="{3CDBCA99-691B-4528-B7F3-5901CD38022F}" destId="{C87502F9-A8B6-4357-90C7-00E547221AA4}" srcOrd="0" destOrd="0" presId="urn:microsoft.com/office/officeart/2005/8/layout/process2"/>
    <dgm:cxn modelId="{C4C995A7-365B-4261-AA15-845A5637B8B4}" type="presOf" srcId="{C6D50ADD-9D1E-4000-A519-02469D399CC5}" destId="{26E121EA-FBDF-47F1-B9A6-E534CC83EEFB}" srcOrd="0" destOrd="0" presId="urn:microsoft.com/office/officeart/2005/8/layout/process2"/>
    <dgm:cxn modelId="{647A3CD9-AA85-4B38-9AA5-D344C6696C45}" type="presOf" srcId="{4F9F80EE-7806-4489-AF37-3C9812B9D581}" destId="{79B47B3D-5FF2-4CB3-9F51-3B609294D5A5}" srcOrd="1" destOrd="0" presId="urn:microsoft.com/office/officeart/2005/8/layout/process2"/>
    <dgm:cxn modelId="{13858997-E130-450E-B1DA-25D3D28D3E86}" type="presOf" srcId="{2602A136-DB15-45C5-A3A6-26D2FE6BE5F5}" destId="{089BBAB6-47CF-4BB4-912E-C603C2CB274E}" srcOrd="1" destOrd="0" presId="urn:microsoft.com/office/officeart/2005/8/layout/process2"/>
    <dgm:cxn modelId="{48147199-1B68-4C5F-A2AE-1791A5D1FF3C}" srcId="{3CDBCA99-691B-4528-B7F3-5901CD38022F}" destId="{1244A469-7EAC-44D3-BAC9-AEE518AEBC13}" srcOrd="5" destOrd="0" parTransId="{F707A6A6-6175-4097-BAFD-A2B1A3827A50}" sibTransId="{2602A136-DB15-45C5-A3A6-26D2FE6BE5F5}"/>
    <dgm:cxn modelId="{6FD3BB6D-7CC0-4E9C-82D4-233EB15CE103}" type="presOf" srcId="{E8FC5B0D-C6BA-44BC-A28E-A52B10F2D44B}" destId="{ACD12F6A-05A9-4F1E-A962-BB5BBADD462F}" srcOrd="0" destOrd="0" presId="urn:microsoft.com/office/officeart/2005/8/layout/process2"/>
    <dgm:cxn modelId="{D47E6C6F-9223-4B38-A4E9-E17F9E17A9A6}" type="presOf" srcId="{BEE96C3F-A9C7-4A4F-8F21-43F4C7FD72D1}" destId="{899CCACC-B0D4-46D3-97A4-8F6CCB768EA7}" srcOrd="0" destOrd="0" presId="urn:microsoft.com/office/officeart/2005/8/layout/process2"/>
    <dgm:cxn modelId="{6C08197F-C1CD-4729-8409-D731A54C258E}" srcId="{3CDBCA99-691B-4528-B7F3-5901CD38022F}" destId="{B4E43157-97AE-4C46-A6EF-5F5408EBEE2C}" srcOrd="7" destOrd="0" parTransId="{B44EC68B-6467-413C-BED9-C8FF12D2AEFC}" sibTransId="{0686B7A9-DF30-443A-93CF-2E1DB828845D}"/>
    <dgm:cxn modelId="{F8BECAFC-5DF6-47D8-89B7-C452FDF2D76E}" type="presOf" srcId="{A75FA468-C3A0-41C1-80B7-65A916FF873D}" destId="{422743B7-A011-4A0C-AE72-DC19C745EE8D}" srcOrd="0" destOrd="0" presId="urn:microsoft.com/office/officeart/2005/8/layout/process2"/>
    <dgm:cxn modelId="{69671D3E-D338-463B-A5E1-D3997D9E7565}" type="presOf" srcId="{A53F3EC2-4968-47EE-8CFB-BA226BD3F7AA}" destId="{AF3BD8BA-5FB9-4862-BA6C-FC291EEC9AA3}" srcOrd="1" destOrd="0" presId="urn:microsoft.com/office/officeart/2005/8/layout/process2"/>
    <dgm:cxn modelId="{5019DD16-20B1-49AE-AABA-7D02B06AEFEA}" type="presOf" srcId="{1244A469-7EAC-44D3-BAC9-AEE518AEBC13}" destId="{02445921-6CB4-4C68-A15C-B5AA59ECABCB}" srcOrd="0" destOrd="0" presId="urn:microsoft.com/office/officeart/2005/8/layout/process2"/>
    <dgm:cxn modelId="{D0821404-1A71-4C05-A974-29CCB9166E22}" srcId="{3CDBCA99-691B-4528-B7F3-5901CD38022F}" destId="{BEE96C3F-A9C7-4A4F-8F21-43F4C7FD72D1}" srcOrd="1" destOrd="0" parTransId="{58B69E8C-6111-4E60-A1CB-513B01C11828}" sibTransId="{4F9F80EE-7806-4489-AF37-3C9812B9D581}"/>
    <dgm:cxn modelId="{EEC8BD5C-187C-4E52-9DB9-DC984A1D4A38}" type="presOf" srcId="{A75FA468-C3A0-41C1-80B7-65A916FF873D}" destId="{23CEC762-7A62-4DA4-BAC7-9B94696900FA}" srcOrd="1" destOrd="0" presId="urn:microsoft.com/office/officeart/2005/8/layout/process2"/>
    <dgm:cxn modelId="{E165E117-ED41-4326-9285-3FEC26857E7B}" type="presOf" srcId="{6E73DD66-75F7-45DD-AEC8-6151B89936F9}" destId="{3897AAA1-F838-43AC-9B22-7E7A5CBA96BE}" srcOrd="0" destOrd="0" presId="urn:microsoft.com/office/officeart/2005/8/layout/process2"/>
    <dgm:cxn modelId="{6C55902E-2D48-462F-A053-4E73481B9B21}" type="presOf" srcId="{37E98F46-9F13-4834-A0B7-93284C392ADD}" destId="{F6B7D66C-3C13-4DF8-A27E-9C997AD01108}" srcOrd="0" destOrd="0" presId="urn:microsoft.com/office/officeart/2005/8/layout/process2"/>
    <dgm:cxn modelId="{5CEDED8D-B032-433A-BBC7-C9A21060C508}" srcId="{3CDBCA99-691B-4528-B7F3-5901CD38022F}" destId="{010A1E2E-C03C-4F26-9E14-09FBAFA9E422}" srcOrd="6" destOrd="0" parTransId="{1A6B7469-8139-455B-AA04-528034EA1187}" sibTransId="{2759FF64-4598-40E3-A172-D5448EF6645C}"/>
    <dgm:cxn modelId="{C5BFC6CC-8F17-4505-A5B1-6DC19DD14F8C}" srcId="{3CDBCA99-691B-4528-B7F3-5901CD38022F}" destId="{E8FC5B0D-C6BA-44BC-A28E-A52B10F2D44B}" srcOrd="3" destOrd="0" parTransId="{6D53A5D3-5BB8-4C3E-B372-CAADDD3B4BCC}" sibTransId="{CFD216C2-1CD5-423A-B152-D91631FA3DA0}"/>
    <dgm:cxn modelId="{8324D982-9FC4-4707-A436-0BCD1B19624D}" type="presOf" srcId="{C6D50ADD-9D1E-4000-A519-02469D399CC5}" destId="{54DC5812-D9DE-46D4-BEB0-426FA0BC500B}" srcOrd="1" destOrd="0" presId="urn:microsoft.com/office/officeart/2005/8/layout/process2"/>
    <dgm:cxn modelId="{15911E19-CE97-4E29-B2A9-1B9B5FE73058}" srcId="{3CDBCA99-691B-4528-B7F3-5901CD38022F}" destId="{D5A83ACC-C5D6-4101-BBE7-44AA7919136A}" srcOrd="2" destOrd="0" parTransId="{F9252D86-B8DA-4099-A110-BD9435C76C46}" sibTransId="{A75FA468-C3A0-41C1-80B7-65A916FF873D}"/>
    <dgm:cxn modelId="{4478C0CF-1E96-4C4A-B19A-B9C32C9A99DF}" type="presOf" srcId="{2759FF64-4598-40E3-A172-D5448EF6645C}" destId="{B37808C9-840F-4964-8B51-50E64B498C50}" srcOrd="0" destOrd="0" presId="urn:microsoft.com/office/officeart/2005/8/layout/process2"/>
    <dgm:cxn modelId="{9918529A-273E-4A52-80D6-67E382CAB326}" type="presOf" srcId="{CFD216C2-1CD5-423A-B152-D91631FA3DA0}" destId="{CC3D9191-C9AE-40C1-BBF7-11EB55ED9544}" srcOrd="0" destOrd="0" presId="urn:microsoft.com/office/officeart/2005/8/layout/process2"/>
    <dgm:cxn modelId="{F6E5DDF0-5325-4802-93E0-6CC9EC8E9E72}" type="presOf" srcId="{2602A136-DB15-45C5-A3A6-26D2FE6BE5F5}" destId="{F3E2CD6D-178F-4853-9698-2548841A1ED1}" srcOrd="0" destOrd="0" presId="urn:microsoft.com/office/officeart/2005/8/layout/process2"/>
    <dgm:cxn modelId="{6EB8241F-E2C1-4E02-9239-3FE111A38848}" srcId="{3CDBCA99-691B-4528-B7F3-5901CD38022F}" destId="{37E98F46-9F13-4834-A0B7-93284C392ADD}" srcOrd="0" destOrd="0" parTransId="{6C0FE0E3-E3F3-4C50-8693-44319011CA81}" sibTransId="{A53F3EC2-4968-47EE-8CFB-BA226BD3F7AA}"/>
    <dgm:cxn modelId="{B12273E7-5B82-4888-95B5-0BACEA3C30CC}" type="presOf" srcId="{A53F3EC2-4968-47EE-8CFB-BA226BD3F7AA}" destId="{CD9D9D0D-BF81-4A37-951A-3AD344970831}" srcOrd="0" destOrd="0" presId="urn:microsoft.com/office/officeart/2005/8/layout/process2"/>
    <dgm:cxn modelId="{02A7D015-16C1-4197-BFC7-F0907246B04D}" type="presOf" srcId="{D5A83ACC-C5D6-4101-BBE7-44AA7919136A}" destId="{6EB077AF-BB43-40B9-8167-FA4372D827A7}" srcOrd="0" destOrd="0" presId="urn:microsoft.com/office/officeart/2005/8/layout/process2"/>
    <dgm:cxn modelId="{4C22B476-F9E1-44BF-AEB9-135C58B41CD6}" type="presParOf" srcId="{C87502F9-A8B6-4357-90C7-00E547221AA4}" destId="{F6B7D66C-3C13-4DF8-A27E-9C997AD01108}" srcOrd="0" destOrd="0" presId="urn:microsoft.com/office/officeart/2005/8/layout/process2"/>
    <dgm:cxn modelId="{1AC13708-1A00-4555-BA8F-8097CDD011F6}" type="presParOf" srcId="{C87502F9-A8B6-4357-90C7-00E547221AA4}" destId="{CD9D9D0D-BF81-4A37-951A-3AD344970831}" srcOrd="1" destOrd="0" presId="urn:microsoft.com/office/officeart/2005/8/layout/process2"/>
    <dgm:cxn modelId="{030FDE47-7F64-47C6-8B4A-804807F34FBC}" type="presParOf" srcId="{CD9D9D0D-BF81-4A37-951A-3AD344970831}" destId="{AF3BD8BA-5FB9-4862-BA6C-FC291EEC9AA3}" srcOrd="0" destOrd="0" presId="urn:microsoft.com/office/officeart/2005/8/layout/process2"/>
    <dgm:cxn modelId="{C265B5BD-EDD6-48D1-BDD3-AA46BF12B1D5}" type="presParOf" srcId="{C87502F9-A8B6-4357-90C7-00E547221AA4}" destId="{899CCACC-B0D4-46D3-97A4-8F6CCB768EA7}" srcOrd="2" destOrd="0" presId="urn:microsoft.com/office/officeart/2005/8/layout/process2"/>
    <dgm:cxn modelId="{92D825EE-A90A-44CF-A9A2-FCFD10918138}" type="presParOf" srcId="{C87502F9-A8B6-4357-90C7-00E547221AA4}" destId="{9899DEDC-0634-45ED-8977-A22D9A37DD65}" srcOrd="3" destOrd="0" presId="urn:microsoft.com/office/officeart/2005/8/layout/process2"/>
    <dgm:cxn modelId="{BBEFA55D-1E16-4D7A-8ECD-A1E62A8E2CE2}" type="presParOf" srcId="{9899DEDC-0634-45ED-8977-A22D9A37DD65}" destId="{79B47B3D-5FF2-4CB3-9F51-3B609294D5A5}" srcOrd="0" destOrd="0" presId="urn:microsoft.com/office/officeart/2005/8/layout/process2"/>
    <dgm:cxn modelId="{41BBE6F3-A648-4AF8-B498-37756A790E85}" type="presParOf" srcId="{C87502F9-A8B6-4357-90C7-00E547221AA4}" destId="{6EB077AF-BB43-40B9-8167-FA4372D827A7}" srcOrd="4" destOrd="0" presId="urn:microsoft.com/office/officeart/2005/8/layout/process2"/>
    <dgm:cxn modelId="{48F54BB4-3074-4E37-B24E-71BC02153D31}" type="presParOf" srcId="{C87502F9-A8B6-4357-90C7-00E547221AA4}" destId="{422743B7-A011-4A0C-AE72-DC19C745EE8D}" srcOrd="5" destOrd="0" presId="urn:microsoft.com/office/officeart/2005/8/layout/process2"/>
    <dgm:cxn modelId="{B17F0CF2-B15B-44D1-8EE2-28DEE8531349}" type="presParOf" srcId="{422743B7-A011-4A0C-AE72-DC19C745EE8D}" destId="{23CEC762-7A62-4DA4-BAC7-9B94696900FA}" srcOrd="0" destOrd="0" presId="urn:microsoft.com/office/officeart/2005/8/layout/process2"/>
    <dgm:cxn modelId="{8BF73FFC-2A92-444F-9C97-C5AEB608858E}" type="presParOf" srcId="{C87502F9-A8B6-4357-90C7-00E547221AA4}" destId="{ACD12F6A-05A9-4F1E-A962-BB5BBADD462F}" srcOrd="6" destOrd="0" presId="urn:microsoft.com/office/officeart/2005/8/layout/process2"/>
    <dgm:cxn modelId="{73146F89-17F6-4FA5-9D64-6DF23FAB3441}" type="presParOf" srcId="{C87502F9-A8B6-4357-90C7-00E547221AA4}" destId="{CC3D9191-C9AE-40C1-BBF7-11EB55ED9544}" srcOrd="7" destOrd="0" presId="urn:microsoft.com/office/officeart/2005/8/layout/process2"/>
    <dgm:cxn modelId="{0F394A75-316C-4AF3-84D8-4C1C2719C4A5}" type="presParOf" srcId="{CC3D9191-C9AE-40C1-BBF7-11EB55ED9544}" destId="{E9130C4F-ED1E-4EFA-B590-DEDCA786A54E}" srcOrd="0" destOrd="0" presId="urn:microsoft.com/office/officeart/2005/8/layout/process2"/>
    <dgm:cxn modelId="{CDB083D4-3D5A-480F-A7C7-27199392EAA1}" type="presParOf" srcId="{C87502F9-A8B6-4357-90C7-00E547221AA4}" destId="{3897AAA1-F838-43AC-9B22-7E7A5CBA96BE}" srcOrd="8" destOrd="0" presId="urn:microsoft.com/office/officeart/2005/8/layout/process2"/>
    <dgm:cxn modelId="{A044C704-8D5F-411B-A4AB-0299E3E1EA56}" type="presParOf" srcId="{C87502F9-A8B6-4357-90C7-00E547221AA4}" destId="{26E121EA-FBDF-47F1-B9A6-E534CC83EEFB}" srcOrd="9" destOrd="0" presId="urn:microsoft.com/office/officeart/2005/8/layout/process2"/>
    <dgm:cxn modelId="{3E9A0AD2-DF3B-406D-9FBA-E6361ADF3928}" type="presParOf" srcId="{26E121EA-FBDF-47F1-B9A6-E534CC83EEFB}" destId="{54DC5812-D9DE-46D4-BEB0-426FA0BC500B}" srcOrd="0" destOrd="0" presId="urn:microsoft.com/office/officeart/2005/8/layout/process2"/>
    <dgm:cxn modelId="{0581E5A9-F6A7-4051-8A01-B27E314AFAF8}" type="presParOf" srcId="{C87502F9-A8B6-4357-90C7-00E547221AA4}" destId="{02445921-6CB4-4C68-A15C-B5AA59ECABCB}" srcOrd="10" destOrd="0" presId="urn:microsoft.com/office/officeart/2005/8/layout/process2"/>
    <dgm:cxn modelId="{50898A19-22D2-45E4-939C-A5907E2871A9}" type="presParOf" srcId="{C87502F9-A8B6-4357-90C7-00E547221AA4}" destId="{F3E2CD6D-178F-4853-9698-2548841A1ED1}" srcOrd="11" destOrd="0" presId="urn:microsoft.com/office/officeart/2005/8/layout/process2"/>
    <dgm:cxn modelId="{8BC63865-0BE7-41BE-8C2A-E528470DB0A4}" type="presParOf" srcId="{F3E2CD6D-178F-4853-9698-2548841A1ED1}" destId="{089BBAB6-47CF-4BB4-912E-C603C2CB274E}" srcOrd="0" destOrd="0" presId="urn:microsoft.com/office/officeart/2005/8/layout/process2"/>
    <dgm:cxn modelId="{38F0C50B-981D-45B9-B8CF-094DA70C8779}" type="presParOf" srcId="{C87502F9-A8B6-4357-90C7-00E547221AA4}" destId="{EE54E07B-55E5-4793-8AFA-C8C54E9C8714}" srcOrd="12" destOrd="0" presId="urn:microsoft.com/office/officeart/2005/8/layout/process2"/>
    <dgm:cxn modelId="{0F7281DD-ECEB-49B2-BEB0-9A95B325951C}" type="presParOf" srcId="{C87502F9-A8B6-4357-90C7-00E547221AA4}" destId="{B37808C9-840F-4964-8B51-50E64B498C50}" srcOrd="13" destOrd="0" presId="urn:microsoft.com/office/officeart/2005/8/layout/process2"/>
    <dgm:cxn modelId="{4E2DAB79-A5F9-4E26-83E9-54DEA3BFA0B2}" type="presParOf" srcId="{B37808C9-840F-4964-8B51-50E64B498C50}" destId="{23AE647A-BA97-4432-B77D-2F76B4586C53}" srcOrd="0" destOrd="0" presId="urn:microsoft.com/office/officeart/2005/8/layout/process2"/>
    <dgm:cxn modelId="{AEAEBE7E-AFD4-45FA-8CCE-E7F35489E369}" type="presParOf" srcId="{C87502F9-A8B6-4357-90C7-00E547221AA4}" destId="{59269143-05EF-4DAA-A868-79921EE0E32A}" srcOrd="1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128FCA9C-FF92-4024-BDEC-A6D3B663DC09}" type="datetimeFigureOut">
              <a:rPr lang="en-US" altLang="zh-TW"/>
              <a:t>11/2/2017</a:t>
            </a:fld>
            <a:endParaRPr lang="zh-TW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A446DCAE-1661-43FF-8A44-43DAFDC1FD90}" type="slidenum">
              <a:rPr lang="zh-TW"/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291980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latinLnBrk="0">
              <a:defRPr lang="zh-TW" sz="1200"/>
            </a:lvl1pPr>
          </a:lstStyle>
          <a:p>
            <a:fld id="{772AB877-E7B1-4681-847E-D0918612832B}" type="datetimeFigureOut">
              <a:t>2017/11/2</a:t>
            </a:fld>
            <a:endParaRPr lang="zh-TW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/>
              <a:t>按一下以編輯母片文字樣式</a:t>
            </a:r>
          </a:p>
          <a:p>
            <a:pPr lvl="1"/>
            <a:r>
              <a:rPr lang="zh-TW"/>
              <a:t>第二層</a:t>
            </a:r>
          </a:p>
          <a:p>
            <a:pPr lvl="2"/>
            <a:r>
              <a:rPr lang="zh-TW"/>
              <a:t>第三層</a:t>
            </a:r>
          </a:p>
          <a:p>
            <a:pPr lvl="3"/>
            <a:r>
              <a:rPr lang="zh-TW"/>
              <a:t>第四層</a:t>
            </a:r>
          </a:p>
          <a:p>
            <a:pPr lvl="4"/>
            <a:r>
              <a:rPr lang="zh-TW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latinLnBrk="0">
              <a:defRPr lang="zh-TW" sz="1200"/>
            </a:lvl1pPr>
          </a:lstStyle>
          <a:p>
            <a:endParaRPr 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latinLnBrk="0">
              <a:defRPr lang="zh-TW" sz="1200"/>
            </a:lvl1pPr>
          </a:lstStyle>
          <a:p>
            <a:fld id="{69C971FF-EF28-4195-A575-329446EFAA55}" type="slidenum">
              <a:t>‹#›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1398995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lang="zh-TW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lang="zh-TW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lang="zh-TW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lang="zh-TW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lang="zh-TW" sz="1200" kern="1200">
        <a:solidFill>
          <a:schemeClr val="tx1">
            <a:lumMod val="50000"/>
          </a:schemeClr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lang="zh-TW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noProof="0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C971FF-EF28-4195-A575-329446EFAA55}" type="slidenum">
              <a:rPr lang="en-US" altLang="zh-CN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4035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C701-D80A-463B-8415-A85485312088}" type="slidenum">
              <a:rPr lang="zh-TW" smtClean="0"/>
              <a:t>2</a:t>
            </a:fld>
            <a:endParaRPr lang="zh-TW"/>
          </a:p>
        </p:txBody>
      </p:sp>
    </p:spTree>
    <p:extLst>
      <p:ext uri="{BB962C8B-B14F-4D97-AF65-F5344CB8AC3E}">
        <p14:creationId xmlns:p14="http://schemas.microsoft.com/office/powerpoint/2010/main" val="41367938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243" y="1803405"/>
            <a:ext cx="9446339" cy="1825096"/>
          </a:xfrm>
        </p:spPr>
        <p:txBody>
          <a:bodyPr anchor="b">
            <a:normAutofit/>
          </a:bodyPr>
          <a:lstStyle>
            <a:lvl1pPr algn="l">
              <a:defRPr sz="5998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243" y="3632201"/>
            <a:ext cx="9446339" cy="685800"/>
          </a:xfrm>
        </p:spPr>
        <p:txBody>
          <a:bodyPr>
            <a:normAutofit/>
          </a:bodyPr>
          <a:lstStyle>
            <a:lvl1pPr marL="0" indent="0" algn="l">
              <a:buNone/>
              <a:defRPr sz="19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7501" y="4314328"/>
            <a:ext cx="2910082" cy="374642"/>
          </a:xfrm>
        </p:spPr>
        <p:txBody>
          <a:bodyPr/>
          <a:lstStyle/>
          <a:p>
            <a:fld id="{E7F58997-6F62-4175-B823-65A71092C387}" type="datetimeFigureOut">
              <a:rPr lang="zh-TW" altLang="en-US" smtClean="0"/>
              <a:t>2017/11/2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243" y="4323846"/>
            <a:ext cx="6399133" cy="365125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5096" y="1430867"/>
            <a:ext cx="2742486" cy="365125"/>
          </a:xfrm>
        </p:spPr>
        <p:txBody>
          <a:bodyPr/>
          <a:lstStyle/>
          <a:p>
            <a:fld id="{63A877AA-7EFE-4516-9888-EA027489BF21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420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598" y="4697361"/>
            <a:ext cx="10819216" cy="81935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549" y="941440"/>
            <a:ext cx="10819022" cy="3478161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5516716"/>
            <a:ext cx="10817582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10085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3"/>
            <a:ext cx="10817582" cy="2802467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9134"/>
            <a:ext cx="10127878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2778016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01" y="753534"/>
            <a:ext cx="10148889" cy="2604495"/>
          </a:xfrm>
        </p:spPr>
        <p:txBody>
          <a:bodyPr anchor="ctr"/>
          <a:lstStyle>
            <a:lvl1pPr algn="l">
              <a:defRPr sz="3199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525" y="3365557"/>
            <a:ext cx="9590238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1" y="3959863"/>
            <a:ext cx="10148889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9942"/>
            <a:ext cx="6989671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  <p:sp>
        <p:nvSpPr>
          <p:cNvPr id="9" name="TextBox 8"/>
          <p:cNvSpPr txBox="1"/>
          <p:nvPr/>
        </p:nvSpPr>
        <p:spPr>
          <a:xfrm>
            <a:off x="476126" y="93345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998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1370" y="2701290"/>
            <a:ext cx="609441" cy="584776"/>
          </a:xfrm>
          <a:prstGeom prst="rect">
            <a:avLst/>
          </a:prstGeom>
        </p:spPr>
        <p:txBody>
          <a:bodyPr vert="horz" lIns="91416" tIns="45708" rIns="91416" bIns="45708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998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79910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228" y="1124702"/>
            <a:ext cx="10143544" cy="2511835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200" y="3648316"/>
            <a:ext cx="10142012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2417" y="378884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622" y="378884"/>
            <a:ext cx="6989671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692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303867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621" y="2202080"/>
            <a:ext cx="3455532" cy="617320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620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7662" y="2201333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5721" y="2904067"/>
            <a:ext cx="34555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03" y="2192866"/>
            <a:ext cx="3455532" cy="626534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49704" y="2904565"/>
            <a:ext cx="34555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83415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圖片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7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439" y="4191001"/>
            <a:ext cx="3450683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439" y="2362200"/>
            <a:ext cx="3450683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439" y="4873765"/>
            <a:ext cx="3450683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3124" y="4191001"/>
            <a:ext cx="3448037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3124" y="2362200"/>
            <a:ext cx="344803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3125" y="4873764"/>
            <a:ext cx="3448037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7635" y="4191001"/>
            <a:ext cx="3455569" cy="682765"/>
          </a:xfrm>
        </p:spPr>
        <p:txBody>
          <a:bodyPr anchor="b">
            <a:noAutofit/>
          </a:bodyPr>
          <a:lstStyle>
            <a:lvl1pPr marL="0" indent="0">
              <a:buNone/>
              <a:defRPr sz="23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7759" y="2362200"/>
            <a:ext cx="344698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063" indent="0">
              <a:buNone/>
              <a:defRPr sz="1600"/>
            </a:lvl2pPr>
            <a:lvl3pPr marL="914126" indent="0">
              <a:buNone/>
              <a:defRPr sz="1600"/>
            </a:lvl3pPr>
            <a:lvl4pPr marL="1371189" indent="0">
              <a:buNone/>
              <a:defRPr sz="1600"/>
            </a:lvl4pPr>
            <a:lvl5pPr marL="1828251" indent="0">
              <a:buNone/>
              <a:defRPr sz="1600"/>
            </a:lvl5pPr>
            <a:lvl6pPr marL="2285314" indent="0">
              <a:buNone/>
              <a:defRPr sz="1600"/>
            </a:lvl6pPr>
            <a:lvl7pPr marL="2742377" indent="0">
              <a:buNone/>
              <a:defRPr sz="1600"/>
            </a:lvl7pPr>
            <a:lvl8pPr marL="3199440" indent="0">
              <a:buNone/>
              <a:defRPr sz="1600"/>
            </a:lvl8pPr>
            <a:lvl9pPr marL="3656503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7635" y="4873762"/>
            <a:ext cx="3451546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200"/>
            </a:lvl2pPr>
            <a:lvl3pPr marL="914126" indent="0">
              <a:buNone/>
              <a:defRPr sz="1000"/>
            </a:lvl3pPr>
            <a:lvl4pPr marL="1371189" indent="0">
              <a:buNone/>
              <a:defRPr sz="900"/>
            </a:lvl4pPr>
            <a:lvl5pPr marL="1828251" indent="0">
              <a:buNone/>
              <a:defRPr sz="900"/>
            </a:lvl5pPr>
            <a:lvl6pPr marL="2285314" indent="0">
              <a:buNone/>
              <a:defRPr sz="900"/>
            </a:lvl6pPr>
            <a:lvl7pPr marL="2742377" indent="0">
              <a:buNone/>
              <a:defRPr sz="900"/>
            </a:lvl7pPr>
            <a:lvl8pPr marL="3199440" indent="0">
              <a:buNone/>
              <a:defRPr sz="900"/>
            </a:lvl8pPr>
            <a:lvl9pPr marL="3656503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6651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622" y="2194560"/>
            <a:ext cx="10817582" cy="40241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3196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6339" y="745067"/>
            <a:ext cx="2056864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200" y="745068"/>
            <a:ext cx="8202064" cy="3903133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79942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1"/>
            <a:ext cx="6989671" cy="365125"/>
          </a:xfrm>
        </p:spPr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3609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2127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88825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753534"/>
            <a:ext cx="10817581" cy="2801935"/>
          </a:xfrm>
        </p:spPr>
        <p:txBody>
          <a:bodyPr anchor="b">
            <a:normAutofit/>
          </a:bodyPr>
          <a:lstStyle>
            <a:lvl1pPr algn="r">
              <a:defRPr sz="3999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200" y="3641726"/>
            <a:ext cx="10487468" cy="955675"/>
          </a:xfrm>
        </p:spPr>
        <p:txBody>
          <a:bodyPr>
            <a:normAutofit/>
          </a:bodyPr>
          <a:lstStyle>
            <a:lvl1pPr marL="0" indent="0" algn="r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2417" y="381001"/>
            <a:ext cx="2910082" cy="365125"/>
          </a:xfrm>
        </p:spPr>
        <p:txBody>
          <a:bodyPr/>
          <a:lstStyle>
            <a:lvl1pPr algn="r">
              <a:defRPr/>
            </a:lvl1pPr>
          </a:lstStyle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622" y="381002"/>
            <a:ext cx="6989671" cy="364065"/>
          </a:xfrm>
        </p:spPr>
        <p:txBody>
          <a:bodyPr/>
          <a:lstStyle/>
          <a:p>
            <a:endParaRPr lang="zh-TW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59623" y="381001"/>
            <a:ext cx="643580" cy="365125"/>
          </a:xfrm>
        </p:spPr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4421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621" y="2194560"/>
            <a:ext cx="5332611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3" y="2194560"/>
            <a:ext cx="5332611" cy="4024125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3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4846" y="762000"/>
            <a:ext cx="8608358" cy="12954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171" y="2183802"/>
            <a:ext cx="5078668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622" y="3132667"/>
            <a:ext cx="5310392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9133" y="2183802"/>
            <a:ext cx="5104070" cy="823912"/>
          </a:xfrm>
        </p:spPr>
        <p:txBody>
          <a:bodyPr anchor="b">
            <a:normAutofit/>
          </a:bodyPr>
          <a:lstStyle>
            <a:lvl1pPr marL="0" indent="0">
              <a:buNone/>
              <a:defRPr sz="2799" b="0">
                <a:solidFill>
                  <a:schemeClr val="tx1"/>
                </a:solidFill>
              </a:defRPr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3132667"/>
            <a:ext cx="5332611" cy="3086019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6582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445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3870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2" y="1524000"/>
            <a:ext cx="4113728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4281" y="746760"/>
            <a:ext cx="6508923" cy="5471925"/>
          </a:xfrm>
        </p:spPr>
        <p:txBody>
          <a:bodyPr anchor="ctr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2" y="3124200"/>
            <a:ext cx="4113728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3175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21" y="1524000"/>
            <a:ext cx="6871450" cy="1600200"/>
          </a:xfrm>
        </p:spPr>
        <p:txBody>
          <a:bodyPr anchor="b"/>
          <a:lstStyle>
            <a:lvl1pPr algn="l">
              <a:defRPr sz="3199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59191" y="751242"/>
            <a:ext cx="3644013" cy="5467443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621" y="3124200"/>
            <a:ext cx="687145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33987-6305-4E2A-BF18-EF013ECE927B}" type="datetimeFigureOut">
              <a:rPr lang="zh-TW" altLang="en-US" smtClean="0"/>
              <a:t>2017/11/2</a:t>
            </a:fld>
            <a:endParaRPr lang="zh-TW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C87F6-986D-49E6-AF40-1B3A1EE8064D}" type="slidenum">
              <a:rPr lang="en-US" altLang="zh-TW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1982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4846" y="764373"/>
            <a:ext cx="8608358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622" y="2194561"/>
            <a:ext cx="10817582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3122" y="6356351"/>
            <a:ext cx="29100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F33987-6305-4E2A-BF18-EF013ECE927B}" type="datetimeFigureOut">
              <a:rPr lang="en-US" altLang="zh-CN" smtClean="0"/>
              <a:pPr/>
              <a:t>11/2/2017</a:t>
            </a:fld>
            <a:endParaRPr lang="en-US" altLang="zh-C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621" y="6355846"/>
            <a:ext cx="77703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0718" y="38100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C87F6-986D-49E6-AF40-1B3A1EE8064D}" type="slidenum">
              <a:rPr lang="en-US" altLang="zh-CN" smtClean="0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0821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84" r:id="rId1"/>
    <p:sldLayoutId id="2147484385" r:id="rId2"/>
    <p:sldLayoutId id="2147484386" r:id="rId3"/>
    <p:sldLayoutId id="2147484387" r:id="rId4"/>
    <p:sldLayoutId id="2147484388" r:id="rId5"/>
    <p:sldLayoutId id="2147484389" r:id="rId6"/>
    <p:sldLayoutId id="2147484390" r:id="rId7"/>
    <p:sldLayoutId id="2147484391" r:id="rId8"/>
    <p:sldLayoutId id="2147484392" r:id="rId9"/>
    <p:sldLayoutId id="2147484393" r:id="rId10"/>
    <p:sldLayoutId id="2147484394" r:id="rId11"/>
    <p:sldLayoutId id="2147484395" r:id="rId12"/>
    <p:sldLayoutId id="2147484396" r:id="rId13"/>
    <p:sldLayoutId id="2147484397" r:id="rId14"/>
    <p:sldLayoutId id="2147484398" r:id="rId15"/>
    <p:sldLayoutId id="2147484399" r:id="rId16"/>
    <p:sldLayoutId id="2147484400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r" defTabSz="914126" rtl="0" eaLnBrk="1" latinLnBrk="0" hangingPunct="1">
        <a:lnSpc>
          <a:spcPct val="90000"/>
        </a:lnSpc>
        <a:spcBef>
          <a:spcPct val="0"/>
        </a:spcBef>
        <a:buNone/>
        <a:defRPr sz="3999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49796" y="764704"/>
            <a:ext cx="11305256" cy="2736304"/>
          </a:xfrm>
        </p:spPr>
        <p:txBody>
          <a:bodyPr>
            <a:normAutofit fontScale="90000"/>
          </a:bodyPr>
          <a:lstStyle/>
          <a:p>
            <a:r>
              <a:rPr lang="zh-TW" altLang="zh-TW" sz="6000" b="1" dirty="0">
                <a:latin typeface="+mj-ea"/>
              </a:rPr>
              <a:t>來溝仔</a:t>
            </a:r>
            <a:r>
              <a:rPr lang="zh-TW" altLang="zh-TW" sz="6000" b="1" dirty="0" smtClean="0">
                <a:latin typeface="+mj-ea"/>
              </a:rPr>
              <a:t>尾</a:t>
            </a:r>
            <a:r>
              <a:rPr lang="zh-TW" altLang="en-US" b="1" dirty="0">
                <a:latin typeface="+mj-ea"/>
              </a:rPr>
              <a:t>𨑨迌</a:t>
            </a:r>
            <a:r>
              <a:rPr lang="zh-TW" altLang="zh-TW" sz="6000" b="1" dirty="0" smtClean="0">
                <a:latin typeface="+mj-ea"/>
              </a:rPr>
              <a:t>？</a:t>
            </a:r>
            <a:r>
              <a:rPr lang="en-US" altLang="zh-TW" sz="5400" b="1" dirty="0" smtClean="0">
                <a:latin typeface="+mj-ea"/>
              </a:rPr>
              <a:t/>
            </a:r>
            <a:br>
              <a:rPr lang="en-US" altLang="zh-TW" sz="5400" b="1" dirty="0" smtClean="0">
                <a:latin typeface="+mj-ea"/>
              </a:rPr>
            </a:br>
            <a:r>
              <a:rPr lang="en-US" altLang="zh-TW" sz="5400" b="1" dirty="0" smtClean="0">
                <a:latin typeface="+mj-ea"/>
              </a:rPr>
              <a:t/>
            </a:r>
            <a:br>
              <a:rPr lang="en-US" altLang="zh-TW" sz="5400" b="1" dirty="0" smtClean="0">
                <a:latin typeface="+mj-ea"/>
              </a:rPr>
            </a:br>
            <a:r>
              <a:rPr lang="zh-TW" altLang="zh-TW" sz="5300" b="1" dirty="0" smtClean="0">
                <a:latin typeface="+mj-ea"/>
              </a:rPr>
              <a:t>溝</a:t>
            </a:r>
            <a:r>
              <a:rPr lang="zh-TW" altLang="zh-TW" sz="5300" b="1" dirty="0">
                <a:latin typeface="+mj-ea"/>
              </a:rPr>
              <a:t>仔尾人文景點和閒置空間的調查及探討</a:t>
            </a:r>
            <a:endParaRPr lang="zh-TW" sz="5300" dirty="0">
              <a:latin typeface="+mj-ea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142084" y="4365104"/>
            <a:ext cx="8431582" cy="1872208"/>
          </a:xfrm>
        </p:spPr>
        <p:txBody>
          <a:bodyPr>
            <a:normAutofit lnSpcReduction="10000"/>
          </a:bodyPr>
          <a:lstStyle/>
          <a:p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報告人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：夜貓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族隊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 江承穎、黃之昕、潘聖寰、張宇杰</a:t>
            </a:r>
            <a:endParaRPr lang="en-US" altLang="zh-TW" sz="3200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b="1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b="1" dirty="0" smtClean="0">
                <a:latin typeface="Microsoft JhengHei" pitchFamily="34" charset="-120"/>
                <a:ea typeface="Microsoft JhengHei" pitchFamily="34" charset="-120"/>
              </a:rPr>
              <a:t>                       </a:t>
            </a:r>
            <a:endParaRPr lang="en-US" altLang="zh-TW" b="1" dirty="0" smtClean="0">
              <a:latin typeface="Microsoft JhengHei" pitchFamily="34" charset="-120"/>
              <a:ea typeface="Microsoft JhengHei" pitchFamily="34" charset="-120"/>
            </a:endParaRPr>
          </a:p>
          <a:p>
            <a:r>
              <a:rPr lang="zh-TW" altLang="en-US" dirty="0">
                <a:latin typeface="Microsoft JhengHei" pitchFamily="34" charset="-120"/>
                <a:ea typeface="Microsoft JhengHei" pitchFamily="34" charset="-120"/>
              </a:rPr>
              <a:t> </a:t>
            </a:r>
            <a:r>
              <a:rPr lang="zh-TW" altLang="en-US" dirty="0" smtClean="0">
                <a:latin typeface="Microsoft JhengHei" pitchFamily="34" charset="-120"/>
                <a:ea typeface="Microsoft JhengHei" pitchFamily="34" charset="-120"/>
              </a:rPr>
              <a:t> </a:t>
            </a:r>
            <a:endParaRPr lang="zh-TW" dirty="0">
              <a:latin typeface="Microsoft JhengHei" pitchFamily="34" charset="-120"/>
              <a:ea typeface="Microsoft JhengHei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02501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新建檔案 2017-10-29 (1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7868" y="1845017"/>
            <a:ext cx="2495800" cy="48963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" name="標題 2"/>
          <p:cNvSpPr>
            <a:spLocks noGrp="1"/>
          </p:cNvSpPr>
          <p:nvPr>
            <p:ph type="title"/>
          </p:nvPr>
        </p:nvSpPr>
        <p:spPr>
          <a:xfrm>
            <a:off x="909836" y="764373"/>
            <a:ext cx="10593368" cy="1293028"/>
          </a:xfrm>
        </p:spPr>
        <p:txBody>
          <a:bodyPr>
            <a:noAutofit/>
          </a:bodyPr>
          <a:lstStyle/>
          <a:p>
            <a:pPr algn="l"/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「溝仔尾來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」活動策展點有哪些地方？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 descr="新建檔案 2017-10-29 (14).jpg"/>
          <p:cNvPicPr/>
          <p:nvPr/>
        </p:nvPicPr>
        <p:blipFill>
          <a:blip r:embed="rId3"/>
          <a:stretch>
            <a:fillRect/>
          </a:stretch>
        </p:blipFill>
        <p:spPr>
          <a:xfrm>
            <a:off x="4125716" y="1845018"/>
            <a:ext cx="6937248" cy="489634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017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" b="6979"/>
          <a:stretch/>
        </p:blipFill>
        <p:spPr>
          <a:xfrm>
            <a:off x="2566020" y="169313"/>
            <a:ext cx="9478789" cy="651937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4801" b="13601"/>
          <a:stretch/>
        </p:blipFill>
        <p:spPr>
          <a:xfrm>
            <a:off x="333772" y="1628799"/>
            <a:ext cx="1948296" cy="18002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4698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77788" y="764373"/>
            <a:ext cx="11449272" cy="1293028"/>
          </a:xfrm>
        </p:spPr>
        <p:txBody>
          <a:bodyPr>
            <a:noAutofit/>
          </a:bodyPr>
          <a:lstStyle/>
          <a:p>
            <a:pPr algn="l"/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體驗過「溝仔尾來</a:t>
            </a:r>
            <a:r>
              <a:rPr lang="en-US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」活動後，訪問主計</a:t>
            </a:r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里張憲聰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里長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64" y="2348880"/>
            <a:ext cx="5544616" cy="41584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399" y="1700808"/>
            <a:ext cx="5952661" cy="4464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16294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48" y="1466219"/>
            <a:ext cx="5832648" cy="429355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圖片 4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58"/>
          <a:stretch/>
        </p:blipFill>
        <p:spPr bwMode="auto">
          <a:xfrm>
            <a:off x="6094412" y="692696"/>
            <a:ext cx="5976664" cy="4304420"/>
          </a:xfrm>
          <a:prstGeom prst="rect">
            <a:avLst/>
          </a:prstGeom>
          <a:ln w="1270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文字方塊 5"/>
          <p:cNvSpPr txBox="1"/>
          <p:nvPr/>
        </p:nvSpPr>
        <p:spPr>
          <a:xfrm>
            <a:off x="6310436" y="5157192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溝仔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尾</a:t>
            </a:r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裝置藝術：噴泉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意象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1665920" y="5949280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與里長合照</a:t>
            </a:r>
            <a:endParaRPr lang="zh-TW" altLang="en-US" sz="32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89367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05780" y="116632"/>
            <a:ext cx="10945216" cy="1293028"/>
          </a:xfrm>
        </p:spPr>
        <p:txBody>
          <a:bodyPr>
            <a:noAutofit/>
          </a:bodyPr>
          <a:lstStyle/>
          <a:p>
            <a:pPr algn="l"/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溝仔尾閒置空間：</a:t>
            </a:r>
            <a: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4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惠生診所、豪華大戲院、南京商場</a:t>
            </a:r>
            <a:endParaRPr lang="zh-TW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 descr="m_201710041647455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6" y="1417463"/>
            <a:ext cx="5884685" cy="42935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28" y="1417463"/>
            <a:ext cx="5835423" cy="429358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5" name="文字方塊 4"/>
          <p:cNvSpPr txBox="1"/>
          <p:nvPr/>
        </p:nvSpPr>
        <p:spPr>
          <a:xfrm>
            <a:off x="2061964" y="5877272"/>
            <a:ext cx="21602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惠生診所</a:t>
            </a:r>
            <a:endParaRPr lang="zh-TW" altLang="en-US" sz="32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8110636" y="5877272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2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豪華大戲</a:t>
            </a:r>
            <a:r>
              <a:rPr lang="zh-TW" altLang="en-US" sz="32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院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36414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19" y="764704"/>
            <a:ext cx="5856650" cy="447276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76769" y="1566212"/>
            <a:ext cx="4505107" cy="28697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56377" y="1503629"/>
            <a:ext cx="4472760" cy="29625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7" name="文字方塊 6"/>
          <p:cNvSpPr txBox="1"/>
          <p:nvPr/>
        </p:nvSpPr>
        <p:spPr>
          <a:xfrm>
            <a:off x="4834310" y="5445224"/>
            <a:ext cx="2520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36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南京商</a:t>
            </a:r>
            <a:r>
              <a:rPr lang="zh-TW" altLang="en-US" sz="36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場</a:t>
            </a:r>
          </a:p>
        </p:txBody>
      </p:sp>
    </p:spTree>
    <p:extLst>
      <p:ext uri="{BB962C8B-B14F-4D97-AF65-F5344CB8AC3E}">
        <p14:creationId xmlns:p14="http://schemas.microsoft.com/office/powerpoint/2010/main" val="369775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77788" y="188640"/>
            <a:ext cx="11381360" cy="1293028"/>
          </a:xfrm>
        </p:spPr>
        <p:txBody>
          <a:bodyPr>
            <a:noAutofit/>
          </a:bodyPr>
          <a:lstStyle/>
          <a:p>
            <a:pPr algn="l"/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內政部</a:t>
            </a:r>
            <a:r>
              <a:rPr lang="en-US" altLang="zh-TW" sz="4800" b="1" dirty="0" err="1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TGOS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地圖協作</a:t>
            </a:r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平台</a:t>
            </a:r>
            <a:r>
              <a:rPr lang="zh-TW" altLang="en-US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之</a:t>
            </a:r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</a:t>
            </a:r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仔</a:t>
            </a:r>
            <a:r>
              <a:rPr lang="zh-TW" altLang="zh-TW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尾人文</a:t>
            </a:r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社區小旅行地圖</a:t>
            </a: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4447"/>
          <a:stretch/>
        </p:blipFill>
        <p:spPr>
          <a:xfrm>
            <a:off x="1343931" y="1467767"/>
            <a:ext cx="9649073" cy="518370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78935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4817"/>
          <a:stretch/>
        </p:blipFill>
        <p:spPr>
          <a:xfrm>
            <a:off x="13728" y="116632"/>
            <a:ext cx="12188825" cy="65227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64466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2"/>
          <a:srcRect t="3766"/>
          <a:stretch/>
        </p:blipFill>
        <p:spPr>
          <a:xfrm>
            <a:off x="0" y="33826"/>
            <a:ext cx="12188825" cy="65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71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4817"/>
          <a:stretch/>
        </p:blipFill>
        <p:spPr>
          <a:xfrm>
            <a:off x="0" y="188640"/>
            <a:ext cx="12188825" cy="6522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98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latin typeface="Microsoft JhengHei" pitchFamily="34" charset="-120"/>
                <a:ea typeface="Microsoft JhengHei" pitchFamily="34" charset="-120"/>
              </a:rPr>
              <a:t>研究動機</a:t>
            </a:r>
            <a:endParaRPr lang="zh-TW" sz="48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685622" y="1916832"/>
            <a:ext cx="10817582" cy="3816424"/>
          </a:xfrm>
        </p:spPr>
        <p:txBody>
          <a:bodyPr>
            <a:normAutofit/>
          </a:bodyPr>
          <a:lstStyle/>
          <a:p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今年暑假參加學校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辦的「夏日樂學計畫」活動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，利用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步行的方式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到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學校附近的「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溝仔尾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」進行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人文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田野訪查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在田野訪查過程當中，發現到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由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主計里和主工里社區組成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溝仔尾社區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，因為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一位里長和社區居民們的推動，再透過花蓮市公所、社區文史工作者與東華大學師生的協助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，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曾經舉辦過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溝仔尾來</a:t>
            </a:r>
            <a:r>
              <a:rPr lang="en-US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J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」社區小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旅行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的活動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。</a:t>
            </a:r>
            <a:endParaRPr lang="zh-TW" sz="32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80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3766"/>
          <a:stretch/>
        </p:blipFill>
        <p:spPr>
          <a:xfrm>
            <a:off x="0" y="116632"/>
            <a:ext cx="12188825" cy="65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70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3766"/>
          <a:stretch/>
        </p:blipFill>
        <p:spPr>
          <a:xfrm>
            <a:off x="0" y="256699"/>
            <a:ext cx="12188825" cy="65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7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2"/>
          <a:srcRect t="3766"/>
          <a:stretch/>
        </p:blipFill>
        <p:spPr>
          <a:xfrm>
            <a:off x="-22221" y="116632"/>
            <a:ext cx="12188825" cy="659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946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2375655" y="1018287"/>
            <a:ext cx="2383349" cy="1293028"/>
          </a:xfrm>
        </p:spPr>
        <p:txBody>
          <a:bodyPr>
            <a:normAutofit/>
          </a:bodyPr>
          <a:lstStyle/>
          <a:p>
            <a:pPr algn="ctr"/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結論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內容版面配置區 8" descr="m_2017100416471000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95" y="2473007"/>
            <a:ext cx="4614209" cy="3700369"/>
          </a:xfrm>
          <a:ln w="12700">
            <a:solidFill>
              <a:schemeClr val="tx1"/>
            </a:solidFill>
          </a:ln>
        </p:spPr>
      </p:pic>
      <p:pic>
        <p:nvPicPr>
          <p:cNvPr id="6" name="圖片 5" descr="m_201710041647322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1152" y="1664803"/>
            <a:ext cx="3486138" cy="222800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圖片 6" descr="m_2017100416472336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1151" y="4077072"/>
            <a:ext cx="3467506" cy="260063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8" name="圖片 7" descr="m_2017100416473771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7799172" y="2515067"/>
            <a:ext cx="5012899" cy="3312369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87300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內容版面配置區 15"/>
          <p:cNvSpPr>
            <a:spLocks noGrp="1"/>
          </p:cNvSpPr>
          <p:nvPr>
            <p:ph idx="4294967295"/>
          </p:nvPr>
        </p:nvSpPr>
        <p:spPr>
          <a:xfrm>
            <a:off x="333772" y="1441477"/>
            <a:ext cx="6552728" cy="3071833"/>
          </a:xfrm>
        </p:spPr>
        <p:txBody>
          <a:bodyPr>
            <a:noAutofit/>
          </a:bodyPr>
          <a:lstStyle/>
          <a:p>
            <a:r>
              <a:rPr lang="zh-TW" altLang="en-US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關於一些疑惑</a:t>
            </a:r>
            <a:r>
              <a:rPr lang="zh-TW" altLang="en-US" sz="3200" b="1" dirty="0" smtClean="0">
                <a:latin typeface="Times New Roman" panose="02020603050405020304" pitchFamily="18" charset="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endParaRPr lang="en-US" altLang="zh-TW" sz="32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TW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「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溝仔尾來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J 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」活動焦點不集中</a:t>
            </a:r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TW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2)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社區整體參與度</a:t>
            </a:r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TW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3)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店家的參與度</a:t>
            </a:r>
          </a:p>
        </p:txBody>
      </p:sp>
      <p:pic>
        <p:nvPicPr>
          <p:cNvPr id="18" name="圖片 17" descr="m_2017100416395009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0136" y="3574341"/>
            <a:ext cx="4167218" cy="291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9" name="圖片 18" descr="m_201710011524122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540" y="620688"/>
            <a:ext cx="4608191" cy="259210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7" name="圖片 6" descr="m_20171005151629966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620" y="3573016"/>
            <a:ext cx="4032448" cy="29111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22401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6"/>
          <p:cNvSpPr>
            <a:spLocks noGrp="1"/>
          </p:cNvSpPr>
          <p:nvPr>
            <p:ph idx="4294967295"/>
          </p:nvPr>
        </p:nvSpPr>
        <p:spPr>
          <a:xfrm>
            <a:off x="405780" y="1592796"/>
            <a:ext cx="6912768" cy="2844316"/>
          </a:xfrm>
        </p:spPr>
        <p:txBody>
          <a:bodyPr>
            <a:noAutofit/>
          </a:bodyPr>
          <a:lstStyle/>
          <a:p>
            <a:r>
              <a:rPr lang="zh-TW" altLang="en-US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建議與期許</a:t>
            </a:r>
            <a:r>
              <a:rPr lang="zh-TW" altLang="en-US" sz="3200" b="1" dirty="0" smtClean="0">
                <a:latin typeface="新細明體" panose="02020500000000000000" pitchFamily="18" charset="-120"/>
                <a:ea typeface="新細明體" panose="02020500000000000000" pitchFamily="18" charset="-120"/>
                <a:cs typeface="Times New Roman" panose="02020603050405020304" pitchFamily="18" charset="0"/>
              </a:rPr>
              <a:t>：</a:t>
            </a:r>
            <a:r>
              <a:rPr lang="zh-TW" altLang="en-US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    </a:t>
            </a:r>
            <a:endParaRPr lang="en-US" altLang="zh-TW" sz="32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(1)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活動推廣度 </a:t>
            </a:r>
            <a:endParaRPr lang="en-US" altLang="zh-TW" sz="32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TW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2)</a:t>
            </a:r>
            <a:r>
              <a:rPr lang="zh-TW" altLang="en-US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可針對學生族群</a:t>
            </a:r>
            <a:r>
              <a:rPr lang="zh-TW" altLang="en-US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作闖關遊戲的設計</a:t>
            </a:r>
            <a:endParaRPr lang="en-US" altLang="zh-TW" sz="32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TW" sz="32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(</a:t>
            </a:r>
            <a:r>
              <a:rPr lang="en-US" altLang="zh-TW" sz="32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3)</a:t>
            </a:r>
            <a:r>
              <a:rPr lang="zh-TW" altLang="en-US" sz="3200" b="1" dirty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閒置空間再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利用：展覽、老電影、文創市集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</p:txBody>
      </p:sp>
      <p:pic>
        <p:nvPicPr>
          <p:cNvPr id="9" name="圖片 8" descr="m_2017100416395998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8158" y="279198"/>
            <a:ext cx="4176464" cy="313234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圖片 4" descr="m_201710041647455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4572" y="3645024"/>
            <a:ext cx="4160050" cy="300760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386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773932" y="2420888"/>
            <a:ext cx="9001000" cy="2301140"/>
          </a:xfrm>
        </p:spPr>
        <p:txBody>
          <a:bodyPr>
            <a:noAutofit/>
          </a:bodyPr>
          <a:lstStyle/>
          <a:p>
            <a:pPr algn="l"/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報告完畢，</a:t>
            </a:r>
            <a: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謝謝各位評審委</a:t>
            </a:r>
            <a:r>
              <a:rPr lang="zh-TW" altLang="en-US" sz="60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員</a:t>
            </a:r>
            <a:r>
              <a:rPr lang="zh-TW" altLang="en-US" sz="60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的聆聽！</a:t>
            </a:r>
            <a:endParaRPr lang="zh-TW" altLang="en-US" sz="60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3161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323" y="1556792"/>
            <a:ext cx="6336704" cy="472718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4985188" y="332656"/>
            <a:ext cx="6970975" cy="1293028"/>
          </a:xfrm>
        </p:spPr>
        <p:txBody>
          <a:bodyPr/>
          <a:lstStyle/>
          <a:p>
            <a:pPr algn="l"/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溝仔尾人文散步地圖繪製過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</a:t>
            </a: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88" y="1"/>
            <a:ext cx="4176464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012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0"/>
            <a:ext cx="9217024" cy="683271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535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908" y="0"/>
            <a:ext cx="9108504" cy="6831378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24948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latin typeface="Microsoft JhengHei" pitchFamily="34" charset="-120"/>
                <a:ea typeface="Microsoft JhengHei" pitchFamily="34" charset="-120"/>
              </a:rPr>
              <a:t>研究目的</a:t>
            </a:r>
            <a:endParaRPr lang="zh-TW" sz="4800" b="1" dirty="0">
              <a:latin typeface="Microsoft JhengHei" pitchFamily="34" charset="-120"/>
              <a:ea typeface="Microsoft JhengHei" pitchFamily="34" charset="-120"/>
            </a:endParaRPr>
          </a:p>
        </p:txBody>
      </p:sp>
      <p:sp>
        <p:nvSpPr>
          <p:cNvPr id="2" name="內容版面配置區 1"/>
          <p:cNvSpPr>
            <a:spLocks noGrp="1"/>
          </p:cNvSpPr>
          <p:nvPr>
            <p:ph idx="1"/>
          </p:nvPr>
        </p:nvSpPr>
        <p:spPr>
          <a:xfrm>
            <a:off x="685622" y="1844824"/>
            <a:ext cx="11025414" cy="5013176"/>
          </a:xfrm>
        </p:spPr>
        <p:txBody>
          <a:bodyPr>
            <a:noAutofit/>
          </a:bodyPr>
          <a:lstStyle/>
          <a:p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透過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內政部所建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構的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「地圖協作平台」，將花蓮市溝仔尾地區的人文景點與閒置空間，利用雲端電子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地圖標示出來。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訪問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計工社區發展協會的會長，再從訪談與我們觀察的人文景點與閒置空間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中，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探討未來可能的發展性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b="1" dirty="0" smtClean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希望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透過這樣的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調查</a:t>
            </a:r>
            <a:r>
              <a:rPr lang="zh-TW" altLang="en-US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與地圖共享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，讓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溝仔</a:t>
            </a:r>
            <a:r>
              <a:rPr lang="zh-TW" altLang="zh-TW" sz="3200" b="1" dirty="0" smtClean="0">
                <a:latin typeface="標楷體" panose="03000509000000000000" pitchFamily="65" charset="-120"/>
                <a:ea typeface="標楷體" panose="03000509000000000000" pitchFamily="65" charset="-120"/>
              </a:rPr>
              <a:t>尾所</a:t>
            </a:r>
            <a:r>
              <a:rPr lang="zh-TW" altLang="zh-TW" sz="3200" b="1" dirty="0">
                <a:latin typeface="標楷體" panose="03000509000000000000" pitchFamily="65" charset="-120"/>
                <a:ea typeface="標楷體" panose="03000509000000000000" pitchFamily="65" charset="-120"/>
              </a:rPr>
              <a:t>蘊含的歷史地理意義，能夠更廣為人知，讓花蓮人或是外地遊客，能夠造訪溝仔尾，來趟更具有特色的社區小旅行。</a:t>
            </a:r>
            <a:endParaRPr lang="zh-TW" altLang="en-US" sz="3200" b="1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88420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研究方法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內容版面配置區 5"/>
          <p:cNvSpPr>
            <a:spLocks noGrp="1"/>
          </p:cNvSpPr>
          <p:nvPr>
            <p:ph idx="1"/>
          </p:nvPr>
        </p:nvSpPr>
        <p:spPr>
          <a:xfrm>
            <a:off x="685622" y="2194561"/>
            <a:ext cx="10817582" cy="2890623"/>
          </a:xfrm>
        </p:spPr>
        <p:txBody>
          <a:bodyPr>
            <a:normAutofit fontScale="92500"/>
          </a:bodyPr>
          <a:lstStyle/>
          <a:p>
            <a:r>
              <a:rPr lang="zh-TW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田野調查</a:t>
            </a:r>
            <a:endParaRPr lang="en-US" altLang="zh-TW" sz="3500" b="1" dirty="0" smtClean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zh-TW" sz="35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訪問</a:t>
            </a:r>
            <a:r>
              <a:rPr lang="zh-TW" altLang="en-US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計工</a:t>
            </a:r>
            <a:r>
              <a:rPr lang="zh-TW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社區</a:t>
            </a:r>
            <a:r>
              <a:rPr lang="zh-TW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發展協會</a:t>
            </a:r>
            <a:r>
              <a:rPr lang="zh-TW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負責人</a:t>
            </a:r>
            <a:r>
              <a:rPr lang="zh-TW" altLang="en-US" sz="3500" b="1" dirty="0" smtClean="0">
                <a:latin typeface="標楷體" panose="03000509000000000000" pitchFamily="65" charset="-120"/>
                <a:ea typeface="標楷體" panose="03000509000000000000" pitchFamily="65" charset="-120"/>
                <a:cs typeface="Times New Roman" panose="02020603050405020304" pitchFamily="18" charset="0"/>
              </a:rPr>
              <a:t>（主計里里長）</a:t>
            </a:r>
            <a:endParaRPr lang="en-US" altLang="zh-TW" sz="3500" b="1" dirty="0" smtClean="0">
              <a:latin typeface="標楷體" panose="03000509000000000000" pitchFamily="65" charset="-12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zh-TW" altLang="zh-TW" sz="35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r>
              <a:rPr lang="zh-TW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將</a:t>
            </a:r>
            <a:r>
              <a:rPr lang="zh-TW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社區內的新舊人文景點標記在</a:t>
            </a:r>
            <a:r>
              <a:rPr lang="en-US" altLang="zh-TW" sz="3500" b="1" dirty="0" err="1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TGOS</a:t>
            </a:r>
            <a:r>
              <a:rPr lang="zh-TW" altLang="zh-TW" sz="3500" b="1" dirty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地圖協作平台</a:t>
            </a:r>
            <a:r>
              <a:rPr lang="zh-TW" altLang="zh-TW" sz="3500" b="1" dirty="0" smtClean="0">
                <a:latin typeface="Times New Roman" panose="02020603050405020304" pitchFamily="18" charset="0"/>
                <a:ea typeface="標楷體" panose="03000509000000000000" pitchFamily="65" charset="-120"/>
                <a:cs typeface="Times New Roman" panose="02020603050405020304" pitchFamily="18" charset="0"/>
              </a:rPr>
              <a:t>上</a:t>
            </a:r>
            <a:endParaRPr lang="zh-TW" altLang="zh-TW" sz="3500" b="1" dirty="0">
              <a:latin typeface="Times New Roman" panose="02020603050405020304" pitchFamily="18" charset="0"/>
              <a:ea typeface="標楷體" panose="03000509000000000000" pitchFamily="65" charset="-120"/>
              <a:cs typeface="Times New Roman" panose="02020603050405020304" pitchFamily="18" charset="0"/>
            </a:endParaRPr>
          </a:p>
          <a:p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136152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790156" y="404664"/>
            <a:ext cx="8608358" cy="1293028"/>
          </a:xfrm>
        </p:spPr>
        <p:txBody>
          <a:bodyPr>
            <a:normAutofit/>
          </a:bodyPr>
          <a:lstStyle/>
          <a:p>
            <a:pPr algn="l"/>
            <a:r>
              <a:rPr lang="zh-TW" altLang="en-US" sz="4800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研究架構與流程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5" name="內容版面配置區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1034219"/>
              </p:ext>
            </p:extLst>
          </p:nvPr>
        </p:nvGraphicFramePr>
        <p:xfrm>
          <a:off x="2638028" y="1556792"/>
          <a:ext cx="7560839" cy="5040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9239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97868" y="260648"/>
            <a:ext cx="9801280" cy="1293028"/>
          </a:xfrm>
        </p:spPr>
        <p:txBody>
          <a:bodyPr>
            <a:noAutofit/>
          </a:bodyPr>
          <a:lstStyle/>
          <a:p>
            <a:pPr algn="l"/>
            <a:r>
              <a:rPr lang="zh-TW" altLang="zh-TW" sz="48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「溝仔尾」在哪裡？為什麼要叫做「溝仔尾」？</a:t>
            </a:r>
            <a:endParaRPr lang="zh-TW" altLang="en-US" sz="4800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35" name="群組 34"/>
          <p:cNvGrpSpPr/>
          <p:nvPr/>
        </p:nvGrpSpPr>
        <p:grpSpPr>
          <a:xfrm>
            <a:off x="1197868" y="1553676"/>
            <a:ext cx="10081120" cy="5304324"/>
            <a:chOff x="1197868" y="1553676"/>
            <a:chExt cx="10019279" cy="5304324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 rotWithShape="1">
            <a:blip r:embed="rId2"/>
            <a:srcRect l="10418" t="17426" r="9237" b="6918"/>
            <a:stretch/>
          </p:blipFill>
          <p:spPr>
            <a:xfrm>
              <a:off x="1197868" y="1553676"/>
              <a:ext cx="10019279" cy="5304324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grpSp>
          <p:nvGrpSpPr>
            <p:cNvPr id="34" name="群組 33"/>
            <p:cNvGrpSpPr/>
            <p:nvPr/>
          </p:nvGrpSpPr>
          <p:grpSpPr>
            <a:xfrm>
              <a:off x="3718148" y="2060848"/>
              <a:ext cx="5256584" cy="4032448"/>
              <a:chOff x="3718148" y="2060848"/>
              <a:chExt cx="5256584" cy="4032448"/>
            </a:xfrm>
          </p:grpSpPr>
          <p:cxnSp>
            <p:nvCxnSpPr>
              <p:cNvPr id="5" name="直線接點 4"/>
              <p:cNvCxnSpPr/>
              <p:nvPr/>
            </p:nvCxnSpPr>
            <p:spPr>
              <a:xfrm>
                <a:off x="3718148" y="4005064"/>
                <a:ext cx="1584176" cy="2088232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線接點 8"/>
              <p:cNvCxnSpPr/>
              <p:nvPr/>
            </p:nvCxnSpPr>
            <p:spPr>
              <a:xfrm flipV="1">
                <a:off x="3718148" y="3212976"/>
                <a:ext cx="1008112" cy="7920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線接點 10"/>
              <p:cNvCxnSpPr/>
              <p:nvPr/>
            </p:nvCxnSpPr>
            <p:spPr>
              <a:xfrm>
                <a:off x="4726260" y="3284984"/>
                <a:ext cx="360040" cy="504056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線接點 12"/>
              <p:cNvCxnSpPr/>
              <p:nvPr/>
            </p:nvCxnSpPr>
            <p:spPr>
              <a:xfrm flipV="1">
                <a:off x="5158308" y="3429000"/>
                <a:ext cx="576064" cy="360040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線接點 15"/>
              <p:cNvCxnSpPr/>
              <p:nvPr/>
            </p:nvCxnSpPr>
            <p:spPr>
              <a:xfrm>
                <a:off x="5302324" y="2852936"/>
                <a:ext cx="360040" cy="57606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線接點 17"/>
              <p:cNvCxnSpPr/>
              <p:nvPr/>
            </p:nvCxnSpPr>
            <p:spPr>
              <a:xfrm flipV="1">
                <a:off x="5374332" y="2492896"/>
                <a:ext cx="504056" cy="360040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線接點 21"/>
              <p:cNvCxnSpPr/>
              <p:nvPr/>
            </p:nvCxnSpPr>
            <p:spPr>
              <a:xfrm flipV="1">
                <a:off x="5374332" y="3429000"/>
                <a:ext cx="3600400" cy="2592288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直線接點 23"/>
              <p:cNvCxnSpPr/>
              <p:nvPr/>
            </p:nvCxnSpPr>
            <p:spPr>
              <a:xfrm flipH="1" flipV="1">
                <a:off x="8254652" y="2492896"/>
                <a:ext cx="720080" cy="93610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接點 25"/>
              <p:cNvCxnSpPr/>
              <p:nvPr/>
            </p:nvCxnSpPr>
            <p:spPr>
              <a:xfrm flipH="1">
                <a:off x="7822604" y="2492896"/>
                <a:ext cx="360040" cy="216024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直線接點 28"/>
              <p:cNvCxnSpPr/>
              <p:nvPr/>
            </p:nvCxnSpPr>
            <p:spPr>
              <a:xfrm flipH="1" flipV="1">
                <a:off x="7246540" y="2060848"/>
                <a:ext cx="504056" cy="648072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直線接點 30"/>
              <p:cNvCxnSpPr/>
              <p:nvPr/>
            </p:nvCxnSpPr>
            <p:spPr>
              <a:xfrm flipH="1">
                <a:off x="6310436" y="2132856"/>
                <a:ext cx="864096" cy="864096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直線接點 32"/>
              <p:cNvCxnSpPr/>
              <p:nvPr/>
            </p:nvCxnSpPr>
            <p:spPr>
              <a:xfrm>
                <a:off x="5878388" y="2492896"/>
                <a:ext cx="360040" cy="504056"/>
              </a:xfrm>
              <a:prstGeom prst="line">
                <a:avLst/>
              </a:prstGeom>
              <a:ln w="381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43405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飛機雲">
  <a:themeElements>
    <a:clrScheme name="飛機雲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飛機雲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飛機雲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Continental_16x9">
      <a:dk1>
        <a:srgbClr val="545454"/>
      </a:dk1>
      <a:lt1>
        <a:sysClr val="window" lastClr="FFFFFF"/>
      </a:lt1>
      <a:dk2>
        <a:srgbClr val="000000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Continental_16x9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5400" cap="flat" cmpd="sng" algn="ctr">
          <a:solidFill>
            <a:schemeClr val="phClr"/>
          </a:solidFill>
          <a:miter lim="800000"/>
        </a:ln>
        <a:ln w="38100" cap="flat" cmpd="sng" algn="ctr">
          <a:solidFill>
            <a:schemeClr val="phClr"/>
          </a:solidFill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89C8696-0FC9-4CE5-B92E-6DB3A3C9E64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飛機雲</Template>
  <TotalTime>0</TotalTime>
  <Words>501</Words>
  <Application>Microsoft Office PowerPoint</Application>
  <PresentationFormat>自訂</PresentationFormat>
  <Paragraphs>53</Paragraphs>
  <Slides>26</Slides>
  <Notes>2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26</vt:i4>
      </vt:variant>
    </vt:vector>
  </HeadingPairs>
  <TitlesOfParts>
    <vt:vector size="35" baseType="lpstr">
      <vt:lpstr>宋体</vt:lpstr>
      <vt:lpstr>微軟正黑體</vt:lpstr>
      <vt:lpstr>微軟正黑體</vt:lpstr>
      <vt:lpstr>新細明體</vt:lpstr>
      <vt:lpstr>標楷體</vt:lpstr>
      <vt:lpstr>Arial</vt:lpstr>
      <vt:lpstr>Century Gothic</vt:lpstr>
      <vt:lpstr>Times New Roman</vt:lpstr>
      <vt:lpstr>飛機雲</vt:lpstr>
      <vt:lpstr>來溝仔尾𨑨迌？  溝仔尾人文景點和閒置空間的調查及探討</vt:lpstr>
      <vt:lpstr>研究動機</vt:lpstr>
      <vt:lpstr>溝仔尾人文散步地圖繪製過程</vt:lpstr>
      <vt:lpstr>PowerPoint 簡報</vt:lpstr>
      <vt:lpstr>PowerPoint 簡報</vt:lpstr>
      <vt:lpstr>研究目的</vt:lpstr>
      <vt:lpstr>研究方法</vt:lpstr>
      <vt:lpstr>研究架構與流程</vt:lpstr>
      <vt:lpstr>「溝仔尾」在哪裡？為什麼要叫做「溝仔尾」？</vt:lpstr>
      <vt:lpstr>「溝仔尾來J」活動策展點有哪些地方？</vt:lpstr>
      <vt:lpstr>PowerPoint 簡報</vt:lpstr>
      <vt:lpstr>體驗過「溝仔尾來J」活動後，訪問主計里張憲聰里長</vt:lpstr>
      <vt:lpstr>PowerPoint 簡報</vt:lpstr>
      <vt:lpstr>溝仔尾閒置空間： 惠生診所、豪華大戲院、南京商場</vt:lpstr>
      <vt:lpstr>PowerPoint 簡報</vt:lpstr>
      <vt:lpstr>內政部TGOS地圖協作平台之溝仔尾人文社區小旅行地圖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結論</vt:lpstr>
      <vt:lpstr>PowerPoint 簡報</vt:lpstr>
      <vt:lpstr>PowerPoint 簡報</vt:lpstr>
      <vt:lpstr>報告完畢， 謝謝各位評審委員的聆聽！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2017-10-29T02:24:58Z</dcterms:created>
  <dcterms:modified xsi:type="dcterms:W3CDTF">2017-11-02T02:27:46Z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TC028048679991</vt:lpwstr>
  </property>
</Properties>
</file>