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1"/>
  </p:notesMasterIdLst>
  <p:sldIdLst>
    <p:sldId id="256" r:id="rId2"/>
    <p:sldId id="257" r:id="rId3"/>
    <p:sldId id="258" r:id="rId4"/>
    <p:sldId id="260" r:id="rId5"/>
    <p:sldId id="261" r:id="rId6"/>
    <p:sldId id="262" r:id="rId7"/>
    <p:sldId id="263" r:id="rId8"/>
    <p:sldId id="264" r:id="rId9"/>
    <p:sldId id="277" r:id="rId10"/>
    <p:sldId id="265" r:id="rId11"/>
    <p:sldId id="266" r:id="rId12"/>
    <p:sldId id="267" r:id="rId13"/>
    <p:sldId id="268" r:id="rId14"/>
    <p:sldId id="269" r:id="rId15"/>
    <p:sldId id="270" r:id="rId16"/>
    <p:sldId id="273" r:id="rId17"/>
    <p:sldId id="274" r:id="rId18"/>
    <p:sldId id="275" r:id="rId19"/>
    <p:sldId id="276" r:id="rId20"/>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1" d="100"/>
          <a:sy n="71" d="100"/>
        </p:scale>
        <p:origin x="-408" y="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C584F0F-D59A-46EC-A6B9-F0BC1B038FCE}" type="doc">
      <dgm:prSet loTypeId="urn:microsoft.com/office/officeart/2005/8/layout/hProcess9" loCatId="process" qsTypeId="urn:microsoft.com/office/officeart/2005/8/quickstyle/simple1" qsCatId="simple" csTypeId="urn:microsoft.com/office/officeart/2005/8/colors/accent6_1" csCatId="accent6" phldr="1"/>
      <dgm:spPr/>
    </dgm:pt>
    <dgm:pt modelId="{5BD0D97F-2631-4CCD-8ABE-E9DB6421B20C}">
      <dgm:prSet phldrT="[文字]" custT="1"/>
      <dgm:spPr/>
      <dgm:t>
        <a:bodyPr/>
        <a:lstStyle/>
        <a:p>
          <a:endParaRPr lang="en-US" altLang="zh-TW" sz="1600" dirty="0" smtClean="0">
            <a:latin typeface="華康儷楷書" panose="03000509000000000000" pitchFamily="65" charset="-120"/>
            <a:ea typeface="華康儷楷書" panose="03000509000000000000" pitchFamily="65" charset="-120"/>
            <a:cs typeface="華康儷楷書" panose="03000509000000000000" pitchFamily="65" charset="-120"/>
          </a:endParaRPr>
        </a:p>
        <a:p>
          <a:r>
            <a:rPr lang="zh-TW" altLang="en-US" sz="1600" dirty="0" smtClean="0">
              <a:latin typeface="標楷體" panose="03000509000000000000" pitchFamily="65" charset="-120"/>
              <a:ea typeface="標楷體" panose="03000509000000000000" pitchFamily="65" charset="-120"/>
              <a:cs typeface="華康儷楷書" panose="03000509000000000000" pitchFamily="65" charset="-120"/>
            </a:rPr>
            <a:t>成立研究小組</a:t>
          </a:r>
          <a:endParaRPr lang="en-US" altLang="zh-TW" sz="1600" dirty="0" smtClean="0">
            <a:latin typeface="標楷體" panose="03000509000000000000" pitchFamily="65" charset="-120"/>
            <a:ea typeface="標楷體" panose="03000509000000000000" pitchFamily="65" charset="-120"/>
            <a:cs typeface="華康儷楷書" panose="03000509000000000000" pitchFamily="65" charset="-120"/>
          </a:endParaRPr>
        </a:p>
        <a:p>
          <a:r>
            <a:rPr lang="zh-TW" altLang="en-US" sz="1400" dirty="0" smtClean="0">
              <a:latin typeface="標楷體" panose="03000509000000000000" pitchFamily="65" charset="-120"/>
              <a:ea typeface="標楷體" panose="03000509000000000000" pitchFamily="65" charset="-120"/>
              <a:cs typeface="華康儷楷書" panose="03000509000000000000" pitchFamily="65" charset="-120"/>
            </a:rPr>
            <a:t>◎邀請朋友參加</a:t>
          </a:r>
          <a:endParaRPr lang="en-US" altLang="zh-TW" sz="1400" dirty="0" smtClean="0">
            <a:latin typeface="標楷體" panose="03000509000000000000" pitchFamily="65" charset="-120"/>
            <a:ea typeface="標楷體" panose="03000509000000000000" pitchFamily="65" charset="-120"/>
            <a:cs typeface="華康儷楷書" panose="03000509000000000000" pitchFamily="65" charset="-120"/>
          </a:endParaRPr>
        </a:p>
        <a:p>
          <a:r>
            <a:rPr lang="zh-TW" altLang="zh-TW" sz="1400" dirty="0" smtClean="0">
              <a:latin typeface="標楷體" panose="03000509000000000000" pitchFamily="65" charset="-120"/>
              <a:ea typeface="標楷體" panose="03000509000000000000" pitchFamily="65" charset="-120"/>
              <a:cs typeface="華康儷楷書" panose="03000509000000000000" pitchFamily="65" charset="-120"/>
            </a:rPr>
            <a:t>◎</a:t>
          </a:r>
          <a:r>
            <a:rPr lang="zh-TW" altLang="en-US" sz="1400" dirty="0" smtClean="0">
              <a:latin typeface="標楷體" panose="03000509000000000000" pitchFamily="65" charset="-120"/>
              <a:ea typeface="標楷體" panose="03000509000000000000" pitchFamily="65" charset="-120"/>
              <a:cs typeface="華康儷楷書" panose="03000509000000000000" pitchFamily="65" charset="-120"/>
            </a:rPr>
            <a:t>邀請老師指導</a:t>
          </a:r>
          <a:endParaRPr lang="en-US" altLang="zh-TW" sz="1400" dirty="0" smtClean="0">
            <a:latin typeface="標楷體" panose="03000509000000000000" pitchFamily="65" charset="-120"/>
            <a:ea typeface="標楷體" panose="03000509000000000000" pitchFamily="65" charset="-120"/>
            <a:cs typeface="華康儷楷書" panose="03000509000000000000" pitchFamily="65" charset="-120"/>
          </a:endParaRPr>
        </a:p>
        <a:p>
          <a:endParaRPr lang="zh-TW" altLang="en-US" sz="2000" dirty="0">
            <a:latin typeface="華康儷楷書" panose="03000509000000000000" pitchFamily="65" charset="-120"/>
            <a:ea typeface="華康儷楷書" panose="03000509000000000000" pitchFamily="65" charset="-120"/>
            <a:cs typeface="華康儷楷書" panose="03000509000000000000" pitchFamily="65" charset="-120"/>
          </a:endParaRPr>
        </a:p>
      </dgm:t>
    </dgm:pt>
    <dgm:pt modelId="{A8300DBE-9D01-442D-B3B5-ACC2A4F9EEC6}" type="parTrans" cxnId="{ECCF7B26-E20A-4096-8B03-40C94ADECD56}">
      <dgm:prSet/>
      <dgm:spPr/>
      <dgm:t>
        <a:bodyPr/>
        <a:lstStyle/>
        <a:p>
          <a:endParaRPr lang="zh-TW" altLang="en-US"/>
        </a:p>
      </dgm:t>
    </dgm:pt>
    <dgm:pt modelId="{4A1FDE80-C0C4-409A-966E-92A12F223B94}" type="sibTrans" cxnId="{ECCF7B26-E20A-4096-8B03-40C94ADECD56}">
      <dgm:prSet/>
      <dgm:spPr/>
      <dgm:t>
        <a:bodyPr/>
        <a:lstStyle/>
        <a:p>
          <a:endParaRPr lang="zh-TW" altLang="en-US"/>
        </a:p>
      </dgm:t>
    </dgm:pt>
    <dgm:pt modelId="{6673F068-138A-4B33-A0A2-3701AD458FB1}">
      <dgm:prSet phldrT="[文字]" custT="1"/>
      <dgm:spPr/>
      <dgm:t>
        <a:bodyPr/>
        <a:lstStyle/>
        <a:p>
          <a:r>
            <a:rPr lang="zh-TW" altLang="en-US" sz="1600" dirty="0" smtClean="0">
              <a:latin typeface="標楷體" panose="03000509000000000000" pitchFamily="65" charset="-120"/>
              <a:ea typeface="標楷體" panose="03000509000000000000" pitchFamily="65" charset="-120"/>
              <a:cs typeface="華康儷楷書" panose="03000509000000000000" pitchFamily="65" charset="-120"/>
            </a:rPr>
            <a:t>確定研究主題</a:t>
          </a:r>
          <a:endParaRPr lang="en-US" altLang="zh-TW" sz="1600" dirty="0" smtClean="0">
            <a:latin typeface="標楷體" panose="03000509000000000000" pitchFamily="65" charset="-120"/>
            <a:ea typeface="標楷體" panose="03000509000000000000" pitchFamily="65" charset="-120"/>
            <a:cs typeface="華康儷楷書" panose="03000509000000000000" pitchFamily="65" charset="-120"/>
          </a:endParaRPr>
        </a:p>
        <a:p>
          <a:r>
            <a:rPr lang="zh-TW" altLang="en-US" sz="1400" dirty="0" smtClean="0">
              <a:latin typeface="標楷體" panose="03000509000000000000" pitchFamily="65" charset="-120"/>
              <a:ea typeface="標楷體" panose="03000509000000000000" pitchFamily="65" charset="-120"/>
              <a:cs typeface="華康儷楷書" panose="03000509000000000000" pitchFamily="65" charset="-120"/>
            </a:rPr>
            <a:t>◎大家感興趣</a:t>
          </a:r>
          <a:endParaRPr lang="en-US" altLang="zh-TW" sz="1400" dirty="0" smtClean="0">
            <a:latin typeface="標楷體" panose="03000509000000000000" pitchFamily="65" charset="-120"/>
            <a:ea typeface="標楷體" panose="03000509000000000000" pitchFamily="65" charset="-120"/>
            <a:cs typeface="華康儷楷書" panose="03000509000000000000" pitchFamily="65" charset="-120"/>
          </a:endParaRPr>
        </a:p>
        <a:p>
          <a:r>
            <a:rPr lang="zh-TW" altLang="en-US" sz="1400" dirty="0" smtClean="0">
              <a:latin typeface="標楷體" panose="03000509000000000000" pitchFamily="65" charset="-120"/>
              <a:ea typeface="標楷體" panose="03000509000000000000" pitchFamily="65" charset="-120"/>
              <a:cs typeface="華康儷楷書" panose="03000509000000000000" pitchFamily="65" charset="-120"/>
            </a:rPr>
            <a:t>◎資料容易取得</a:t>
          </a:r>
          <a:endParaRPr lang="zh-TW" altLang="en-US" sz="1400" dirty="0">
            <a:latin typeface="標楷體" panose="03000509000000000000" pitchFamily="65" charset="-120"/>
            <a:ea typeface="標楷體" panose="03000509000000000000" pitchFamily="65" charset="-120"/>
            <a:cs typeface="華康儷楷書" panose="03000509000000000000" pitchFamily="65" charset="-120"/>
          </a:endParaRPr>
        </a:p>
      </dgm:t>
    </dgm:pt>
    <dgm:pt modelId="{86B31A4E-EE7E-45AF-A460-2B93434F7089}" type="parTrans" cxnId="{FF7FE396-6D2A-4D93-B576-847D69EB16D3}">
      <dgm:prSet/>
      <dgm:spPr/>
      <dgm:t>
        <a:bodyPr/>
        <a:lstStyle/>
        <a:p>
          <a:endParaRPr lang="zh-TW" altLang="en-US"/>
        </a:p>
      </dgm:t>
    </dgm:pt>
    <dgm:pt modelId="{56664E2D-3D69-4DC7-912E-4DA2E4274789}" type="sibTrans" cxnId="{FF7FE396-6D2A-4D93-B576-847D69EB16D3}">
      <dgm:prSet/>
      <dgm:spPr/>
      <dgm:t>
        <a:bodyPr/>
        <a:lstStyle/>
        <a:p>
          <a:endParaRPr lang="zh-TW" altLang="en-US"/>
        </a:p>
      </dgm:t>
    </dgm:pt>
    <dgm:pt modelId="{D7E19848-2C00-4845-9768-82C26881E742}">
      <dgm:prSet phldrT="[文字]" custT="1"/>
      <dgm:spPr/>
      <dgm:t>
        <a:bodyPr/>
        <a:lstStyle/>
        <a:p>
          <a:r>
            <a:rPr lang="zh-TW" altLang="en-US" sz="1600" dirty="0" smtClean="0">
              <a:latin typeface="標楷體" panose="03000509000000000000" pitchFamily="65" charset="-120"/>
              <a:ea typeface="標楷體" panose="03000509000000000000" pitchFamily="65" charset="-120"/>
              <a:cs typeface="華康儷楷書" panose="03000509000000000000" pitchFamily="65" charset="-120"/>
            </a:rPr>
            <a:t>蒐集資料</a:t>
          </a:r>
          <a:endParaRPr lang="en-US" altLang="zh-TW" sz="1600" dirty="0" smtClean="0">
            <a:latin typeface="標楷體" panose="03000509000000000000" pitchFamily="65" charset="-120"/>
            <a:ea typeface="標楷體" panose="03000509000000000000" pitchFamily="65" charset="-120"/>
            <a:cs typeface="華康儷楷書" panose="03000509000000000000" pitchFamily="65" charset="-120"/>
          </a:endParaRPr>
        </a:p>
        <a:p>
          <a:r>
            <a:rPr lang="zh-TW" altLang="en-US" sz="1400" dirty="0" smtClean="0">
              <a:latin typeface="標楷體" panose="03000509000000000000" pitchFamily="65" charset="-120"/>
              <a:ea typeface="標楷體" panose="03000509000000000000" pitchFamily="65" charset="-120"/>
              <a:cs typeface="華康儷楷書" panose="03000509000000000000" pitchFamily="65" charset="-120"/>
            </a:rPr>
            <a:t>◎上網搜索</a:t>
          </a:r>
          <a:endParaRPr lang="en-US" altLang="zh-TW" sz="1400" dirty="0" smtClean="0">
            <a:latin typeface="標楷體" panose="03000509000000000000" pitchFamily="65" charset="-120"/>
            <a:ea typeface="標楷體" panose="03000509000000000000" pitchFamily="65" charset="-120"/>
            <a:cs typeface="華康儷楷書" panose="03000509000000000000" pitchFamily="65" charset="-120"/>
          </a:endParaRPr>
        </a:p>
        <a:p>
          <a:r>
            <a:rPr lang="zh-TW" altLang="en-US" sz="1400" dirty="0" smtClean="0">
              <a:latin typeface="標楷體" panose="03000509000000000000" pitchFamily="65" charset="-120"/>
              <a:ea typeface="標楷體" panose="03000509000000000000" pitchFamily="65" charset="-120"/>
              <a:cs typeface="華康儷楷書" panose="03000509000000000000" pitchFamily="65" charset="-120"/>
            </a:rPr>
            <a:t>◎資料典籍查閱</a:t>
          </a:r>
          <a:endParaRPr lang="zh-TW" altLang="en-US" sz="1400" dirty="0">
            <a:latin typeface="標楷體" panose="03000509000000000000" pitchFamily="65" charset="-120"/>
            <a:ea typeface="標楷體" panose="03000509000000000000" pitchFamily="65" charset="-120"/>
            <a:cs typeface="華康儷楷書" panose="03000509000000000000" pitchFamily="65" charset="-120"/>
          </a:endParaRPr>
        </a:p>
      </dgm:t>
    </dgm:pt>
    <dgm:pt modelId="{AFB80CA0-F5C8-4C3A-AD4B-C65E95514912}" type="parTrans" cxnId="{043C3692-0D94-4CCE-A5DA-8275312982D2}">
      <dgm:prSet/>
      <dgm:spPr/>
      <dgm:t>
        <a:bodyPr/>
        <a:lstStyle/>
        <a:p>
          <a:endParaRPr lang="zh-TW" altLang="en-US"/>
        </a:p>
      </dgm:t>
    </dgm:pt>
    <dgm:pt modelId="{E97DA4B2-D329-4C16-929F-559FB9238062}" type="sibTrans" cxnId="{043C3692-0D94-4CCE-A5DA-8275312982D2}">
      <dgm:prSet/>
      <dgm:spPr/>
      <dgm:t>
        <a:bodyPr/>
        <a:lstStyle/>
        <a:p>
          <a:endParaRPr lang="zh-TW" altLang="en-US"/>
        </a:p>
      </dgm:t>
    </dgm:pt>
    <dgm:pt modelId="{74F4849E-E335-4AF6-A683-12AA5EDD7661}">
      <dgm:prSet phldrT="[文字]" custT="1"/>
      <dgm:spPr/>
      <dgm:t>
        <a:bodyPr/>
        <a:lstStyle/>
        <a:p>
          <a:r>
            <a:rPr lang="zh-TW" altLang="en-US" sz="1600" dirty="0" smtClean="0">
              <a:latin typeface="標楷體" panose="03000509000000000000" pitchFamily="65" charset="-120"/>
              <a:ea typeface="標楷體" panose="03000509000000000000" pitchFamily="65" charset="-120"/>
              <a:cs typeface="華康儷楷書" panose="03000509000000000000" pitchFamily="65" charset="-120"/>
            </a:rPr>
            <a:t>資料分析</a:t>
          </a:r>
          <a:endParaRPr lang="en-US" altLang="zh-TW" sz="1600" dirty="0" smtClean="0">
            <a:latin typeface="標楷體" panose="03000509000000000000" pitchFamily="65" charset="-120"/>
            <a:ea typeface="標楷體" panose="03000509000000000000" pitchFamily="65" charset="-120"/>
            <a:cs typeface="華康儷楷書" panose="03000509000000000000" pitchFamily="65" charset="-120"/>
          </a:endParaRPr>
        </a:p>
        <a:p>
          <a:r>
            <a:rPr lang="zh-TW" altLang="en-US" sz="1400" dirty="0" smtClean="0">
              <a:latin typeface="標楷體" panose="03000509000000000000" pitchFamily="65" charset="-120"/>
              <a:ea typeface="標楷體" panose="03000509000000000000" pitchFamily="65" charset="-120"/>
              <a:cs typeface="華康儷楷書" panose="03000509000000000000" pitchFamily="65" charset="-120"/>
            </a:rPr>
            <a:t>◎簡單分析</a:t>
          </a:r>
          <a:endParaRPr lang="en-US" altLang="zh-TW" sz="1400" dirty="0" smtClean="0">
            <a:latin typeface="標楷體" panose="03000509000000000000" pitchFamily="65" charset="-120"/>
            <a:ea typeface="標楷體" panose="03000509000000000000" pitchFamily="65" charset="-120"/>
            <a:cs typeface="華康儷楷書" panose="03000509000000000000" pitchFamily="65" charset="-120"/>
          </a:endParaRPr>
        </a:p>
        <a:p>
          <a:r>
            <a:rPr lang="zh-TW" altLang="en-US" sz="1400" dirty="0" smtClean="0">
              <a:latin typeface="標楷體" panose="03000509000000000000" pitchFamily="65" charset="-120"/>
              <a:ea typeface="標楷體" panose="03000509000000000000" pitchFamily="65" charset="-120"/>
              <a:cs typeface="華康儷楷書" panose="03000509000000000000" pitchFamily="65" charset="-120"/>
            </a:rPr>
            <a:t>◎小組討論</a:t>
          </a:r>
          <a:endParaRPr lang="zh-TW" altLang="en-US" sz="1400" dirty="0">
            <a:latin typeface="標楷體" panose="03000509000000000000" pitchFamily="65" charset="-120"/>
            <a:ea typeface="標楷體" panose="03000509000000000000" pitchFamily="65" charset="-120"/>
            <a:cs typeface="華康儷楷書" panose="03000509000000000000" pitchFamily="65" charset="-120"/>
          </a:endParaRPr>
        </a:p>
      </dgm:t>
    </dgm:pt>
    <dgm:pt modelId="{66CA4EA1-EFA6-4248-9534-55DDFFFAA178}" type="parTrans" cxnId="{615D40D5-DC6A-463E-AC6F-B70E34588FFC}">
      <dgm:prSet/>
      <dgm:spPr/>
      <dgm:t>
        <a:bodyPr/>
        <a:lstStyle/>
        <a:p>
          <a:endParaRPr lang="zh-TW" altLang="en-US"/>
        </a:p>
      </dgm:t>
    </dgm:pt>
    <dgm:pt modelId="{BB585169-EAC0-4A46-998D-5B19AB1668E9}" type="sibTrans" cxnId="{615D40D5-DC6A-463E-AC6F-B70E34588FFC}">
      <dgm:prSet/>
      <dgm:spPr/>
      <dgm:t>
        <a:bodyPr/>
        <a:lstStyle/>
        <a:p>
          <a:endParaRPr lang="zh-TW" altLang="en-US"/>
        </a:p>
      </dgm:t>
    </dgm:pt>
    <dgm:pt modelId="{C0EB6977-47E8-4134-B735-D5F0C9F4C761}">
      <dgm:prSet phldrT="[文字]" custT="1"/>
      <dgm:spPr/>
      <dgm:t>
        <a:bodyPr/>
        <a:lstStyle/>
        <a:p>
          <a:r>
            <a:rPr lang="zh-TW" altLang="en-US" sz="1600" dirty="0" smtClean="0">
              <a:latin typeface="標楷體" panose="03000509000000000000" pitchFamily="65" charset="-120"/>
              <a:ea typeface="標楷體" panose="03000509000000000000" pitchFamily="65" charset="-120"/>
              <a:cs typeface="華康儷楷書" panose="03000509000000000000" pitchFamily="65" charset="-120"/>
            </a:rPr>
            <a:t>問卷設計</a:t>
          </a:r>
          <a:endParaRPr lang="en-US" altLang="zh-TW" sz="1600" dirty="0" smtClean="0">
            <a:latin typeface="標楷體" panose="03000509000000000000" pitchFamily="65" charset="-120"/>
            <a:ea typeface="標楷體" panose="03000509000000000000" pitchFamily="65" charset="-120"/>
            <a:cs typeface="華康儷楷書" panose="03000509000000000000" pitchFamily="65" charset="-120"/>
          </a:endParaRPr>
        </a:p>
        <a:p>
          <a:r>
            <a:rPr lang="zh-TW" altLang="en-US" sz="1400" dirty="0" smtClean="0">
              <a:latin typeface="標楷體" panose="03000509000000000000" pitchFamily="65" charset="-120"/>
              <a:ea typeface="標楷體" panose="03000509000000000000" pitchFamily="65" charset="-120"/>
              <a:cs typeface="華康儷楷書" panose="03000509000000000000" pitchFamily="65" charset="-120"/>
            </a:rPr>
            <a:t>◎火影忍者中的忍術</a:t>
          </a:r>
          <a:endParaRPr lang="en-US" altLang="zh-TW" sz="1400" dirty="0" smtClean="0">
            <a:latin typeface="標楷體" panose="03000509000000000000" pitchFamily="65" charset="-120"/>
            <a:ea typeface="標楷體" panose="03000509000000000000" pitchFamily="65" charset="-120"/>
            <a:cs typeface="華康儷楷書" panose="03000509000000000000" pitchFamily="65" charset="-120"/>
          </a:endParaRPr>
        </a:p>
        <a:p>
          <a:r>
            <a:rPr lang="zh-TW" altLang="en-US" sz="1400" dirty="0" smtClean="0">
              <a:latin typeface="標楷體" panose="03000509000000000000" pitchFamily="65" charset="-120"/>
              <a:ea typeface="標楷體" panose="03000509000000000000" pitchFamily="65" charset="-120"/>
              <a:cs typeface="華康儷楷書" panose="03000509000000000000" pitchFamily="65" charset="-120"/>
            </a:rPr>
            <a:t>◎學生的喜好與認知程度</a:t>
          </a:r>
          <a:endParaRPr lang="zh-TW" altLang="en-US" sz="1400" dirty="0">
            <a:latin typeface="標楷體" panose="03000509000000000000" pitchFamily="65" charset="-120"/>
            <a:ea typeface="標楷體" panose="03000509000000000000" pitchFamily="65" charset="-120"/>
            <a:cs typeface="華康儷楷書" panose="03000509000000000000" pitchFamily="65" charset="-120"/>
          </a:endParaRPr>
        </a:p>
      </dgm:t>
    </dgm:pt>
    <dgm:pt modelId="{EE6E7F8A-A9E9-4BBE-9B43-63A82838A512}" type="parTrans" cxnId="{0C1A7563-5060-41AD-92AF-7C2B3AD6071C}">
      <dgm:prSet/>
      <dgm:spPr/>
      <dgm:t>
        <a:bodyPr/>
        <a:lstStyle/>
        <a:p>
          <a:endParaRPr lang="zh-TW" altLang="en-US"/>
        </a:p>
      </dgm:t>
    </dgm:pt>
    <dgm:pt modelId="{D8100F95-49A5-466C-9F51-2264F0F435FC}" type="sibTrans" cxnId="{0C1A7563-5060-41AD-92AF-7C2B3AD6071C}">
      <dgm:prSet/>
      <dgm:spPr/>
      <dgm:t>
        <a:bodyPr/>
        <a:lstStyle/>
        <a:p>
          <a:endParaRPr lang="zh-TW" altLang="en-US"/>
        </a:p>
      </dgm:t>
    </dgm:pt>
    <dgm:pt modelId="{221F5FA7-AEBA-49BD-A9CE-FBF2A53C4982}" type="pres">
      <dgm:prSet presAssocID="{5C584F0F-D59A-46EC-A6B9-F0BC1B038FCE}" presName="CompostProcess" presStyleCnt="0">
        <dgm:presLayoutVars>
          <dgm:dir/>
          <dgm:resizeHandles val="exact"/>
        </dgm:presLayoutVars>
      </dgm:prSet>
      <dgm:spPr/>
    </dgm:pt>
    <dgm:pt modelId="{3CDE13AC-4090-4948-8BE2-F5E3C7ADA209}" type="pres">
      <dgm:prSet presAssocID="{5C584F0F-D59A-46EC-A6B9-F0BC1B038FCE}" presName="arrow" presStyleLbl="bgShp" presStyleIdx="0" presStyleCnt="1"/>
      <dgm:spPr/>
      <dgm:t>
        <a:bodyPr/>
        <a:lstStyle/>
        <a:p>
          <a:endParaRPr lang="zh-TW" altLang="en-US"/>
        </a:p>
      </dgm:t>
    </dgm:pt>
    <dgm:pt modelId="{B0142666-8CBE-4A7C-9415-D61B7144D2AE}" type="pres">
      <dgm:prSet presAssocID="{5C584F0F-D59A-46EC-A6B9-F0BC1B038FCE}" presName="linearProcess" presStyleCnt="0"/>
      <dgm:spPr/>
    </dgm:pt>
    <dgm:pt modelId="{3DB4E349-8ED2-4142-B046-AB32F3025ECD}" type="pres">
      <dgm:prSet presAssocID="{5BD0D97F-2631-4CCD-8ABE-E9DB6421B20C}" presName="textNode" presStyleLbl="node1" presStyleIdx="0" presStyleCnt="5" custScaleY="103650">
        <dgm:presLayoutVars>
          <dgm:bulletEnabled val="1"/>
        </dgm:presLayoutVars>
      </dgm:prSet>
      <dgm:spPr/>
      <dgm:t>
        <a:bodyPr/>
        <a:lstStyle/>
        <a:p>
          <a:endParaRPr lang="zh-TW" altLang="en-US"/>
        </a:p>
      </dgm:t>
    </dgm:pt>
    <dgm:pt modelId="{DE4437AA-DEF8-4745-ADBA-92FCFF1F1E2A}" type="pres">
      <dgm:prSet presAssocID="{4A1FDE80-C0C4-409A-966E-92A12F223B94}" presName="sibTrans" presStyleCnt="0"/>
      <dgm:spPr/>
    </dgm:pt>
    <dgm:pt modelId="{7043610D-911F-4FA7-AEED-2B46457AB20D}" type="pres">
      <dgm:prSet presAssocID="{6673F068-138A-4B33-A0A2-3701AD458FB1}" presName="textNode" presStyleLbl="node1" presStyleIdx="1" presStyleCnt="5" custScaleY="103651">
        <dgm:presLayoutVars>
          <dgm:bulletEnabled val="1"/>
        </dgm:presLayoutVars>
      </dgm:prSet>
      <dgm:spPr/>
      <dgm:t>
        <a:bodyPr/>
        <a:lstStyle/>
        <a:p>
          <a:endParaRPr lang="zh-TW" altLang="en-US"/>
        </a:p>
      </dgm:t>
    </dgm:pt>
    <dgm:pt modelId="{8D4A8355-AD2F-486D-A12C-7BDA28CFEF52}" type="pres">
      <dgm:prSet presAssocID="{56664E2D-3D69-4DC7-912E-4DA2E4274789}" presName="sibTrans" presStyleCnt="0"/>
      <dgm:spPr/>
    </dgm:pt>
    <dgm:pt modelId="{97B9BCF2-E9DC-46B6-99AE-91E7E8B14FC4}" type="pres">
      <dgm:prSet presAssocID="{D7E19848-2C00-4845-9768-82C26881E742}" presName="textNode" presStyleLbl="node1" presStyleIdx="2" presStyleCnt="5">
        <dgm:presLayoutVars>
          <dgm:bulletEnabled val="1"/>
        </dgm:presLayoutVars>
      </dgm:prSet>
      <dgm:spPr/>
      <dgm:t>
        <a:bodyPr/>
        <a:lstStyle/>
        <a:p>
          <a:endParaRPr lang="zh-TW" altLang="en-US"/>
        </a:p>
      </dgm:t>
    </dgm:pt>
    <dgm:pt modelId="{705CE3BD-7E94-46FB-8E4C-B39550776E50}" type="pres">
      <dgm:prSet presAssocID="{E97DA4B2-D329-4C16-929F-559FB9238062}" presName="sibTrans" presStyleCnt="0"/>
      <dgm:spPr/>
    </dgm:pt>
    <dgm:pt modelId="{1591D43A-CAE6-4971-937B-4451E31F8955}" type="pres">
      <dgm:prSet presAssocID="{C0EB6977-47E8-4134-B735-D5F0C9F4C761}" presName="textNode" presStyleLbl="node1" presStyleIdx="3" presStyleCnt="5">
        <dgm:presLayoutVars>
          <dgm:bulletEnabled val="1"/>
        </dgm:presLayoutVars>
      </dgm:prSet>
      <dgm:spPr/>
      <dgm:t>
        <a:bodyPr/>
        <a:lstStyle/>
        <a:p>
          <a:endParaRPr lang="zh-TW" altLang="en-US"/>
        </a:p>
      </dgm:t>
    </dgm:pt>
    <dgm:pt modelId="{3EB38E67-CB2A-4142-B354-ED50B71C0A75}" type="pres">
      <dgm:prSet presAssocID="{D8100F95-49A5-466C-9F51-2264F0F435FC}" presName="sibTrans" presStyleCnt="0"/>
      <dgm:spPr/>
    </dgm:pt>
    <dgm:pt modelId="{E482D5DF-4B6A-44E1-A73C-CC9101304339}" type="pres">
      <dgm:prSet presAssocID="{74F4849E-E335-4AF6-A683-12AA5EDD7661}" presName="textNode" presStyleLbl="node1" presStyleIdx="4" presStyleCnt="5">
        <dgm:presLayoutVars>
          <dgm:bulletEnabled val="1"/>
        </dgm:presLayoutVars>
      </dgm:prSet>
      <dgm:spPr/>
      <dgm:t>
        <a:bodyPr/>
        <a:lstStyle/>
        <a:p>
          <a:endParaRPr lang="zh-TW" altLang="en-US"/>
        </a:p>
      </dgm:t>
    </dgm:pt>
  </dgm:ptLst>
  <dgm:cxnLst>
    <dgm:cxn modelId="{0C1A7563-5060-41AD-92AF-7C2B3AD6071C}" srcId="{5C584F0F-D59A-46EC-A6B9-F0BC1B038FCE}" destId="{C0EB6977-47E8-4134-B735-D5F0C9F4C761}" srcOrd="3" destOrd="0" parTransId="{EE6E7F8A-A9E9-4BBE-9B43-63A82838A512}" sibTransId="{D8100F95-49A5-466C-9F51-2264F0F435FC}"/>
    <dgm:cxn modelId="{0066A614-EDE1-4DEA-9287-0BDA11C08753}" type="presOf" srcId="{6673F068-138A-4B33-A0A2-3701AD458FB1}" destId="{7043610D-911F-4FA7-AEED-2B46457AB20D}" srcOrd="0" destOrd="0" presId="urn:microsoft.com/office/officeart/2005/8/layout/hProcess9"/>
    <dgm:cxn modelId="{C759CC97-4F67-46AD-8CE1-FAC4CDB53C97}" type="presOf" srcId="{74F4849E-E335-4AF6-A683-12AA5EDD7661}" destId="{E482D5DF-4B6A-44E1-A73C-CC9101304339}" srcOrd="0" destOrd="0" presId="urn:microsoft.com/office/officeart/2005/8/layout/hProcess9"/>
    <dgm:cxn modelId="{8C0FE7F5-86E5-4139-A154-0739DB4B376F}" type="presOf" srcId="{5BD0D97F-2631-4CCD-8ABE-E9DB6421B20C}" destId="{3DB4E349-8ED2-4142-B046-AB32F3025ECD}" srcOrd="0" destOrd="0" presId="urn:microsoft.com/office/officeart/2005/8/layout/hProcess9"/>
    <dgm:cxn modelId="{FF7FE396-6D2A-4D93-B576-847D69EB16D3}" srcId="{5C584F0F-D59A-46EC-A6B9-F0BC1B038FCE}" destId="{6673F068-138A-4B33-A0A2-3701AD458FB1}" srcOrd="1" destOrd="0" parTransId="{86B31A4E-EE7E-45AF-A460-2B93434F7089}" sibTransId="{56664E2D-3D69-4DC7-912E-4DA2E4274789}"/>
    <dgm:cxn modelId="{ECCF7B26-E20A-4096-8B03-40C94ADECD56}" srcId="{5C584F0F-D59A-46EC-A6B9-F0BC1B038FCE}" destId="{5BD0D97F-2631-4CCD-8ABE-E9DB6421B20C}" srcOrd="0" destOrd="0" parTransId="{A8300DBE-9D01-442D-B3B5-ACC2A4F9EEC6}" sibTransId="{4A1FDE80-C0C4-409A-966E-92A12F223B94}"/>
    <dgm:cxn modelId="{77A92E5B-177A-43BD-A5C0-9B0FB48D6CF5}" type="presOf" srcId="{5C584F0F-D59A-46EC-A6B9-F0BC1B038FCE}" destId="{221F5FA7-AEBA-49BD-A9CE-FBF2A53C4982}" srcOrd="0" destOrd="0" presId="urn:microsoft.com/office/officeart/2005/8/layout/hProcess9"/>
    <dgm:cxn modelId="{615D40D5-DC6A-463E-AC6F-B70E34588FFC}" srcId="{5C584F0F-D59A-46EC-A6B9-F0BC1B038FCE}" destId="{74F4849E-E335-4AF6-A683-12AA5EDD7661}" srcOrd="4" destOrd="0" parTransId="{66CA4EA1-EFA6-4248-9534-55DDFFFAA178}" sibTransId="{BB585169-EAC0-4A46-998D-5B19AB1668E9}"/>
    <dgm:cxn modelId="{D653549C-5A0B-44A7-97F3-3A8F8AB855C6}" type="presOf" srcId="{C0EB6977-47E8-4134-B735-D5F0C9F4C761}" destId="{1591D43A-CAE6-4971-937B-4451E31F8955}" srcOrd="0" destOrd="0" presId="urn:microsoft.com/office/officeart/2005/8/layout/hProcess9"/>
    <dgm:cxn modelId="{043C3692-0D94-4CCE-A5DA-8275312982D2}" srcId="{5C584F0F-D59A-46EC-A6B9-F0BC1B038FCE}" destId="{D7E19848-2C00-4845-9768-82C26881E742}" srcOrd="2" destOrd="0" parTransId="{AFB80CA0-F5C8-4C3A-AD4B-C65E95514912}" sibTransId="{E97DA4B2-D329-4C16-929F-559FB9238062}"/>
    <dgm:cxn modelId="{F720A15E-6882-48A2-8140-ED46FFE3C204}" type="presOf" srcId="{D7E19848-2C00-4845-9768-82C26881E742}" destId="{97B9BCF2-E9DC-46B6-99AE-91E7E8B14FC4}" srcOrd="0" destOrd="0" presId="urn:microsoft.com/office/officeart/2005/8/layout/hProcess9"/>
    <dgm:cxn modelId="{2AC12081-512E-4CEC-AE55-58034A36EF78}" type="presParOf" srcId="{221F5FA7-AEBA-49BD-A9CE-FBF2A53C4982}" destId="{3CDE13AC-4090-4948-8BE2-F5E3C7ADA209}" srcOrd="0" destOrd="0" presId="urn:microsoft.com/office/officeart/2005/8/layout/hProcess9"/>
    <dgm:cxn modelId="{E90C0E8F-E590-40AD-92C2-A6650C6430BE}" type="presParOf" srcId="{221F5FA7-AEBA-49BD-A9CE-FBF2A53C4982}" destId="{B0142666-8CBE-4A7C-9415-D61B7144D2AE}" srcOrd="1" destOrd="0" presId="urn:microsoft.com/office/officeart/2005/8/layout/hProcess9"/>
    <dgm:cxn modelId="{38E49A80-8475-4386-B8ED-C81CD13C8E27}" type="presParOf" srcId="{B0142666-8CBE-4A7C-9415-D61B7144D2AE}" destId="{3DB4E349-8ED2-4142-B046-AB32F3025ECD}" srcOrd="0" destOrd="0" presId="urn:microsoft.com/office/officeart/2005/8/layout/hProcess9"/>
    <dgm:cxn modelId="{4C16C377-2993-4229-866F-E4F3DB7AC4F6}" type="presParOf" srcId="{B0142666-8CBE-4A7C-9415-D61B7144D2AE}" destId="{DE4437AA-DEF8-4745-ADBA-92FCFF1F1E2A}" srcOrd="1" destOrd="0" presId="urn:microsoft.com/office/officeart/2005/8/layout/hProcess9"/>
    <dgm:cxn modelId="{033F015F-8540-446F-8EE3-B702D225B781}" type="presParOf" srcId="{B0142666-8CBE-4A7C-9415-D61B7144D2AE}" destId="{7043610D-911F-4FA7-AEED-2B46457AB20D}" srcOrd="2" destOrd="0" presId="urn:microsoft.com/office/officeart/2005/8/layout/hProcess9"/>
    <dgm:cxn modelId="{E27F0F1F-87F1-4643-B545-06193F42A8E4}" type="presParOf" srcId="{B0142666-8CBE-4A7C-9415-D61B7144D2AE}" destId="{8D4A8355-AD2F-486D-A12C-7BDA28CFEF52}" srcOrd="3" destOrd="0" presId="urn:microsoft.com/office/officeart/2005/8/layout/hProcess9"/>
    <dgm:cxn modelId="{BF3F7B76-D695-413B-9D3E-BBF652857764}" type="presParOf" srcId="{B0142666-8CBE-4A7C-9415-D61B7144D2AE}" destId="{97B9BCF2-E9DC-46B6-99AE-91E7E8B14FC4}" srcOrd="4" destOrd="0" presId="urn:microsoft.com/office/officeart/2005/8/layout/hProcess9"/>
    <dgm:cxn modelId="{F0A06C7A-DFB9-4275-93C3-4E80485E2634}" type="presParOf" srcId="{B0142666-8CBE-4A7C-9415-D61B7144D2AE}" destId="{705CE3BD-7E94-46FB-8E4C-B39550776E50}" srcOrd="5" destOrd="0" presId="urn:microsoft.com/office/officeart/2005/8/layout/hProcess9"/>
    <dgm:cxn modelId="{658511EA-AC80-4605-8B98-98EC0088211F}" type="presParOf" srcId="{B0142666-8CBE-4A7C-9415-D61B7144D2AE}" destId="{1591D43A-CAE6-4971-937B-4451E31F8955}" srcOrd="6" destOrd="0" presId="urn:microsoft.com/office/officeart/2005/8/layout/hProcess9"/>
    <dgm:cxn modelId="{623A2640-F2CE-4679-B4F7-EDCDEA8D5DA0}" type="presParOf" srcId="{B0142666-8CBE-4A7C-9415-D61B7144D2AE}" destId="{3EB38E67-CB2A-4142-B354-ED50B71C0A75}" srcOrd="7" destOrd="0" presId="urn:microsoft.com/office/officeart/2005/8/layout/hProcess9"/>
    <dgm:cxn modelId="{1D7DCC54-C565-4372-9AF4-08784570753E}" type="presParOf" srcId="{B0142666-8CBE-4A7C-9415-D61B7144D2AE}" destId="{E482D5DF-4B6A-44E1-A73C-CC9101304339}" srcOrd="8"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C584F0F-D59A-46EC-A6B9-F0BC1B038FCE}" type="doc">
      <dgm:prSet loTypeId="urn:microsoft.com/office/officeart/2005/8/layout/bProcess3" loCatId="process" qsTypeId="urn:microsoft.com/office/officeart/2005/8/quickstyle/simple1" qsCatId="simple" csTypeId="urn:microsoft.com/office/officeart/2005/8/colors/accent6_1" csCatId="accent6" phldr="1"/>
      <dgm:spPr/>
    </dgm:pt>
    <dgm:pt modelId="{3E171820-AECD-4179-8975-DB6A51E4D4E0}" type="pres">
      <dgm:prSet presAssocID="{5C584F0F-D59A-46EC-A6B9-F0BC1B038FCE}" presName="Name0" presStyleCnt="0">
        <dgm:presLayoutVars>
          <dgm:dir/>
          <dgm:resizeHandles val="exact"/>
        </dgm:presLayoutVars>
      </dgm:prSet>
      <dgm:spPr/>
    </dgm:pt>
  </dgm:ptLst>
  <dgm:cxnLst>
    <dgm:cxn modelId="{42DEE754-9DAB-4918-9736-F4DE2FB88AD5}" type="presOf" srcId="{5C584F0F-D59A-46EC-A6B9-F0BC1B038FCE}" destId="{3E171820-AECD-4179-8975-DB6A51E4D4E0}" srcOrd="0" destOrd="0" presId="urn:microsoft.com/office/officeart/2005/8/layout/b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DE13AC-4090-4948-8BE2-F5E3C7ADA209}">
      <dsp:nvSpPr>
        <dsp:cNvPr id="0" name=""/>
        <dsp:cNvSpPr/>
      </dsp:nvSpPr>
      <dsp:spPr>
        <a:xfrm>
          <a:off x="617219" y="0"/>
          <a:ext cx="6995160" cy="4525963"/>
        </a:xfrm>
        <a:prstGeom prst="rightArrow">
          <a:avLst/>
        </a:prstGeom>
        <a:solidFill>
          <a:schemeClr val="accent6">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DB4E349-8ED2-4142-B046-AB32F3025ECD}">
      <dsp:nvSpPr>
        <dsp:cNvPr id="0" name=""/>
        <dsp:cNvSpPr/>
      </dsp:nvSpPr>
      <dsp:spPr>
        <a:xfrm>
          <a:off x="2411" y="1324749"/>
          <a:ext cx="1451431" cy="1876464"/>
        </a:xfrm>
        <a:prstGeom prst="roundRect">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endParaRPr lang="en-US" altLang="zh-TW" sz="1600" kern="1200" dirty="0" smtClean="0">
            <a:latin typeface="華康儷楷書" panose="03000509000000000000" pitchFamily="65" charset="-120"/>
            <a:ea typeface="華康儷楷書" panose="03000509000000000000" pitchFamily="65" charset="-120"/>
            <a:cs typeface="華康儷楷書" panose="03000509000000000000" pitchFamily="65" charset="-120"/>
          </a:endParaRPr>
        </a:p>
        <a:p>
          <a:pPr lvl="0" algn="ctr" defTabSz="711200">
            <a:lnSpc>
              <a:spcPct val="90000"/>
            </a:lnSpc>
            <a:spcBef>
              <a:spcPct val="0"/>
            </a:spcBef>
            <a:spcAft>
              <a:spcPct val="35000"/>
            </a:spcAft>
          </a:pPr>
          <a:r>
            <a:rPr lang="zh-TW" altLang="en-US" sz="1600" kern="1200" dirty="0" smtClean="0">
              <a:latin typeface="標楷體" panose="03000509000000000000" pitchFamily="65" charset="-120"/>
              <a:ea typeface="標楷體" panose="03000509000000000000" pitchFamily="65" charset="-120"/>
              <a:cs typeface="華康儷楷書" panose="03000509000000000000" pitchFamily="65" charset="-120"/>
            </a:rPr>
            <a:t>成立研究小組</a:t>
          </a:r>
          <a:endParaRPr lang="en-US" altLang="zh-TW" sz="1600" kern="1200" dirty="0" smtClean="0">
            <a:latin typeface="標楷體" panose="03000509000000000000" pitchFamily="65" charset="-120"/>
            <a:ea typeface="標楷體" panose="03000509000000000000" pitchFamily="65" charset="-120"/>
            <a:cs typeface="華康儷楷書" panose="03000509000000000000" pitchFamily="65" charset="-120"/>
          </a:endParaRPr>
        </a:p>
        <a:p>
          <a:pPr lvl="0" algn="ctr" defTabSz="711200">
            <a:lnSpc>
              <a:spcPct val="90000"/>
            </a:lnSpc>
            <a:spcBef>
              <a:spcPct val="0"/>
            </a:spcBef>
            <a:spcAft>
              <a:spcPct val="35000"/>
            </a:spcAft>
          </a:pPr>
          <a:r>
            <a:rPr lang="zh-TW" altLang="en-US" sz="1400" kern="1200" dirty="0" smtClean="0">
              <a:latin typeface="標楷體" panose="03000509000000000000" pitchFamily="65" charset="-120"/>
              <a:ea typeface="標楷體" panose="03000509000000000000" pitchFamily="65" charset="-120"/>
              <a:cs typeface="華康儷楷書" panose="03000509000000000000" pitchFamily="65" charset="-120"/>
            </a:rPr>
            <a:t>◎邀請朋友參加</a:t>
          </a:r>
          <a:endParaRPr lang="en-US" altLang="zh-TW" sz="1400" kern="1200" dirty="0" smtClean="0">
            <a:latin typeface="標楷體" panose="03000509000000000000" pitchFamily="65" charset="-120"/>
            <a:ea typeface="標楷體" panose="03000509000000000000" pitchFamily="65" charset="-120"/>
            <a:cs typeface="華康儷楷書" panose="03000509000000000000" pitchFamily="65" charset="-120"/>
          </a:endParaRPr>
        </a:p>
        <a:p>
          <a:pPr lvl="0" algn="ctr" defTabSz="711200">
            <a:lnSpc>
              <a:spcPct val="90000"/>
            </a:lnSpc>
            <a:spcBef>
              <a:spcPct val="0"/>
            </a:spcBef>
            <a:spcAft>
              <a:spcPct val="35000"/>
            </a:spcAft>
          </a:pPr>
          <a:r>
            <a:rPr lang="zh-TW" altLang="zh-TW" sz="1400" kern="1200" dirty="0" smtClean="0">
              <a:latin typeface="標楷體" panose="03000509000000000000" pitchFamily="65" charset="-120"/>
              <a:ea typeface="標楷體" panose="03000509000000000000" pitchFamily="65" charset="-120"/>
              <a:cs typeface="華康儷楷書" panose="03000509000000000000" pitchFamily="65" charset="-120"/>
            </a:rPr>
            <a:t>◎</a:t>
          </a:r>
          <a:r>
            <a:rPr lang="zh-TW" altLang="en-US" sz="1400" kern="1200" dirty="0" smtClean="0">
              <a:latin typeface="標楷體" panose="03000509000000000000" pitchFamily="65" charset="-120"/>
              <a:ea typeface="標楷體" panose="03000509000000000000" pitchFamily="65" charset="-120"/>
              <a:cs typeface="華康儷楷書" panose="03000509000000000000" pitchFamily="65" charset="-120"/>
            </a:rPr>
            <a:t>邀請老師指導</a:t>
          </a:r>
          <a:endParaRPr lang="en-US" altLang="zh-TW" sz="1400" kern="1200" dirty="0" smtClean="0">
            <a:latin typeface="標楷體" panose="03000509000000000000" pitchFamily="65" charset="-120"/>
            <a:ea typeface="標楷體" panose="03000509000000000000" pitchFamily="65" charset="-120"/>
            <a:cs typeface="華康儷楷書" panose="03000509000000000000" pitchFamily="65" charset="-120"/>
          </a:endParaRPr>
        </a:p>
        <a:p>
          <a:pPr lvl="0" algn="ctr" defTabSz="711200">
            <a:lnSpc>
              <a:spcPct val="90000"/>
            </a:lnSpc>
            <a:spcBef>
              <a:spcPct val="0"/>
            </a:spcBef>
            <a:spcAft>
              <a:spcPct val="35000"/>
            </a:spcAft>
          </a:pPr>
          <a:endParaRPr lang="zh-TW" altLang="en-US" sz="2000" kern="1200" dirty="0">
            <a:latin typeface="華康儷楷書" panose="03000509000000000000" pitchFamily="65" charset="-120"/>
            <a:ea typeface="華康儷楷書" panose="03000509000000000000" pitchFamily="65" charset="-120"/>
            <a:cs typeface="華康儷楷書" panose="03000509000000000000" pitchFamily="65" charset="-120"/>
          </a:endParaRPr>
        </a:p>
      </dsp:txBody>
      <dsp:txXfrm>
        <a:off x="73264" y="1395602"/>
        <a:ext cx="1309725" cy="1734758"/>
      </dsp:txXfrm>
    </dsp:sp>
    <dsp:sp modelId="{7043610D-911F-4FA7-AEED-2B46457AB20D}">
      <dsp:nvSpPr>
        <dsp:cNvPr id="0" name=""/>
        <dsp:cNvSpPr/>
      </dsp:nvSpPr>
      <dsp:spPr>
        <a:xfrm>
          <a:off x="1695747" y="1324740"/>
          <a:ext cx="1451431" cy="1876482"/>
        </a:xfrm>
        <a:prstGeom prst="roundRect">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zh-TW" altLang="en-US" sz="1600" kern="1200" dirty="0" smtClean="0">
              <a:latin typeface="標楷體" panose="03000509000000000000" pitchFamily="65" charset="-120"/>
              <a:ea typeface="標楷體" panose="03000509000000000000" pitchFamily="65" charset="-120"/>
              <a:cs typeface="華康儷楷書" panose="03000509000000000000" pitchFamily="65" charset="-120"/>
            </a:rPr>
            <a:t>確定研究主題</a:t>
          </a:r>
          <a:endParaRPr lang="en-US" altLang="zh-TW" sz="1600" kern="1200" dirty="0" smtClean="0">
            <a:latin typeface="標楷體" panose="03000509000000000000" pitchFamily="65" charset="-120"/>
            <a:ea typeface="標楷體" panose="03000509000000000000" pitchFamily="65" charset="-120"/>
            <a:cs typeface="華康儷楷書" panose="03000509000000000000" pitchFamily="65" charset="-120"/>
          </a:endParaRPr>
        </a:p>
        <a:p>
          <a:pPr lvl="0" algn="ctr" defTabSz="711200">
            <a:lnSpc>
              <a:spcPct val="90000"/>
            </a:lnSpc>
            <a:spcBef>
              <a:spcPct val="0"/>
            </a:spcBef>
            <a:spcAft>
              <a:spcPct val="35000"/>
            </a:spcAft>
          </a:pPr>
          <a:r>
            <a:rPr lang="zh-TW" altLang="en-US" sz="1400" kern="1200" dirty="0" smtClean="0">
              <a:latin typeface="標楷體" panose="03000509000000000000" pitchFamily="65" charset="-120"/>
              <a:ea typeface="標楷體" panose="03000509000000000000" pitchFamily="65" charset="-120"/>
              <a:cs typeface="華康儷楷書" panose="03000509000000000000" pitchFamily="65" charset="-120"/>
            </a:rPr>
            <a:t>◎大家感興趣</a:t>
          </a:r>
          <a:endParaRPr lang="en-US" altLang="zh-TW" sz="1400" kern="1200" dirty="0" smtClean="0">
            <a:latin typeface="標楷體" panose="03000509000000000000" pitchFamily="65" charset="-120"/>
            <a:ea typeface="標楷體" panose="03000509000000000000" pitchFamily="65" charset="-120"/>
            <a:cs typeface="華康儷楷書" panose="03000509000000000000" pitchFamily="65" charset="-120"/>
          </a:endParaRPr>
        </a:p>
        <a:p>
          <a:pPr lvl="0" algn="ctr" defTabSz="711200">
            <a:lnSpc>
              <a:spcPct val="90000"/>
            </a:lnSpc>
            <a:spcBef>
              <a:spcPct val="0"/>
            </a:spcBef>
            <a:spcAft>
              <a:spcPct val="35000"/>
            </a:spcAft>
          </a:pPr>
          <a:r>
            <a:rPr lang="zh-TW" altLang="en-US" sz="1400" kern="1200" dirty="0" smtClean="0">
              <a:latin typeface="標楷體" panose="03000509000000000000" pitchFamily="65" charset="-120"/>
              <a:ea typeface="標楷體" panose="03000509000000000000" pitchFamily="65" charset="-120"/>
              <a:cs typeface="華康儷楷書" panose="03000509000000000000" pitchFamily="65" charset="-120"/>
            </a:rPr>
            <a:t>◎資料容易取得</a:t>
          </a:r>
          <a:endParaRPr lang="zh-TW" altLang="en-US" sz="1400" kern="1200" dirty="0">
            <a:latin typeface="標楷體" panose="03000509000000000000" pitchFamily="65" charset="-120"/>
            <a:ea typeface="標楷體" panose="03000509000000000000" pitchFamily="65" charset="-120"/>
            <a:cs typeface="華康儷楷書" panose="03000509000000000000" pitchFamily="65" charset="-120"/>
          </a:endParaRPr>
        </a:p>
      </dsp:txBody>
      <dsp:txXfrm>
        <a:off x="1766600" y="1395593"/>
        <a:ext cx="1309725" cy="1734776"/>
      </dsp:txXfrm>
    </dsp:sp>
    <dsp:sp modelId="{97B9BCF2-E9DC-46B6-99AE-91E7E8B14FC4}">
      <dsp:nvSpPr>
        <dsp:cNvPr id="0" name=""/>
        <dsp:cNvSpPr/>
      </dsp:nvSpPr>
      <dsp:spPr>
        <a:xfrm>
          <a:off x="3389084" y="1357788"/>
          <a:ext cx="1451431" cy="1810385"/>
        </a:xfrm>
        <a:prstGeom prst="roundRect">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zh-TW" altLang="en-US" sz="1600" kern="1200" dirty="0" smtClean="0">
              <a:latin typeface="標楷體" panose="03000509000000000000" pitchFamily="65" charset="-120"/>
              <a:ea typeface="標楷體" panose="03000509000000000000" pitchFamily="65" charset="-120"/>
              <a:cs typeface="華康儷楷書" panose="03000509000000000000" pitchFamily="65" charset="-120"/>
            </a:rPr>
            <a:t>蒐集資料</a:t>
          </a:r>
          <a:endParaRPr lang="en-US" altLang="zh-TW" sz="1600" kern="1200" dirty="0" smtClean="0">
            <a:latin typeface="標楷體" panose="03000509000000000000" pitchFamily="65" charset="-120"/>
            <a:ea typeface="標楷體" panose="03000509000000000000" pitchFamily="65" charset="-120"/>
            <a:cs typeface="華康儷楷書" panose="03000509000000000000" pitchFamily="65" charset="-120"/>
          </a:endParaRPr>
        </a:p>
        <a:p>
          <a:pPr lvl="0" algn="ctr" defTabSz="711200">
            <a:lnSpc>
              <a:spcPct val="90000"/>
            </a:lnSpc>
            <a:spcBef>
              <a:spcPct val="0"/>
            </a:spcBef>
            <a:spcAft>
              <a:spcPct val="35000"/>
            </a:spcAft>
          </a:pPr>
          <a:r>
            <a:rPr lang="zh-TW" altLang="en-US" sz="1400" kern="1200" dirty="0" smtClean="0">
              <a:latin typeface="標楷體" panose="03000509000000000000" pitchFamily="65" charset="-120"/>
              <a:ea typeface="標楷體" panose="03000509000000000000" pitchFamily="65" charset="-120"/>
              <a:cs typeface="華康儷楷書" panose="03000509000000000000" pitchFamily="65" charset="-120"/>
            </a:rPr>
            <a:t>◎上網搜索</a:t>
          </a:r>
          <a:endParaRPr lang="en-US" altLang="zh-TW" sz="1400" kern="1200" dirty="0" smtClean="0">
            <a:latin typeface="標楷體" panose="03000509000000000000" pitchFamily="65" charset="-120"/>
            <a:ea typeface="標楷體" panose="03000509000000000000" pitchFamily="65" charset="-120"/>
            <a:cs typeface="華康儷楷書" panose="03000509000000000000" pitchFamily="65" charset="-120"/>
          </a:endParaRPr>
        </a:p>
        <a:p>
          <a:pPr lvl="0" algn="ctr" defTabSz="711200">
            <a:lnSpc>
              <a:spcPct val="90000"/>
            </a:lnSpc>
            <a:spcBef>
              <a:spcPct val="0"/>
            </a:spcBef>
            <a:spcAft>
              <a:spcPct val="35000"/>
            </a:spcAft>
          </a:pPr>
          <a:r>
            <a:rPr lang="zh-TW" altLang="en-US" sz="1400" kern="1200" dirty="0" smtClean="0">
              <a:latin typeface="標楷體" panose="03000509000000000000" pitchFamily="65" charset="-120"/>
              <a:ea typeface="標楷體" panose="03000509000000000000" pitchFamily="65" charset="-120"/>
              <a:cs typeface="華康儷楷書" panose="03000509000000000000" pitchFamily="65" charset="-120"/>
            </a:rPr>
            <a:t>◎資料典籍查閱</a:t>
          </a:r>
          <a:endParaRPr lang="zh-TW" altLang="en-US" sz="1400" kern="1200" dirty="0">
            <a:latin typeface="標楷體" panose="03000509000000000000" pitchFamily="65" charset="-120"/>
            <a:ea typeface="標楷體" panose="03000509000000000000" pitchFamily="65" charset="-120"/>
            <a:cs typeface="華康儷楷書" panose="03000509000000000000" pitchFamily="65" charset="-120"/>
          </a:endParaRPr>
        </a:p>
      </dsp:txBody>
      <dsp:txXfrm>
        <a:off x="3459937" y="1428641"/>
        <a:ext cx="1309725" cy="1668679"/>
      </dsp:txXfrm>
    </dsp:sp>
    <dsp:sp modelId="{1591D43A-CAE6-4971-937B-4451E31F8955}">
      <dsp:nvSpPr>
        <dsp:cNvPr id="0" name=""/>
        <dsp:cNvSpPr/>
      </dsp:nvSpPr>
      <dsp:spPr>
        <a:xfrm>
          <a:off x="5082420" y="1357788"/>
          <a:ext cx="1451431" cy="1810385"/>
        </a:xfrm>
        <a:prstGeom prst="roundRect">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zh-TW" altLang="en-US" sz="1600" kern="1200" dirty="0" smtClean="0">
              <a:latin typeface="標楷體" panose="03000509000000000000" pitchFamily="65" charset="-120"/>
              <a:ea typeface="標楷體" panose="03000509000000000000" pitchFamily="65" charset="-120"/>
              <a:cs typeface="華康儷楷書" panose="03000509000000000000" pitchFamily="65" charset="-120"/>
            </a:rPr>
            <a:t>問卷設計</a:t>
          </a:r>
          <a:endParaRPr lang="en-US" altLang="zh-TW" sz="1600" kern="1200" dirty="0" smtClean="0">
            <a:latin typeface="標楷體" panose="03000509000000000000" pitchFamily="65" charset="-120"/>
            <a:ea typeface="標楷體" panose="03000509000000000000" pitchFamily="65" charset="-120"/>
            <a:cs typeface="華康儷楷書" panose="03000509000000000000" pitchFamily="65" charset="-120"/>
          </a:endParaRPr>
        </a:p>
        <a:p>
          <a:pPr lvl="0" algn="ctr" defTabSz="711200">
            <a:lnSpc>
              <a:spcPct val="90000"/>
            </a:lnSpc>
            <a:spcBef>
              <a:spcPct val="0"/>
            </a:spcBef>
            <a:spcAft>
              <a:spcPct val="35000"/>
            </a:spcAft>
          </a:pPr>
          <a:r>
            <a:rPr lang="zh-TW" altLang="en-US" sz="1400" kern="1200" dirty="0" smtClean="0">
              <a:latin typeface="標楷體" panose="03000509000000000000" pitchFamily="65" charset="-120"/>
              <a:ea typeface="標楷體" panose="03000509000000000000" pitchFamily="65" charset="-120"/>
              <a:cs typeface="華康儷楷書" panose="03000509000000000000" pitchFamily="65" charset="-120"/>
            </a:rPr>
            <a:t>◎火影忍者中的忍術</a:t>
          </a:r>
          <a:endParaRPr lang="en-US" altLang="zh-TW" sz="1400" kern="1200" dirty="0" smtClean="0">
            <a:latin typeface="標楷體" panose="03000509000000000000" pitchFamily="65" charset="-120"/>
            <a:ea typeface="標楷體" panose="03000509000000000000" pitchFamily="65" charset="-120"/>
            <a:cs typeface="華康儷楷書" panose="03000509000000000000" pitchFamily="65" charset="-120"/>
          </a:endParaRPr>
        </a:p>
        <a:p>
          <a:pPr lvl="0" algn="ctr" defTabSz="711200">
            <a:lnSpc>
              <a:spcPct val="90000"/>
            </a:lnSpc>
            <a:spcBef>
              <a:spcPct val="0"/>
            </a:spcBef>
            <a:spcAft>
              <a:spcPct val="35000"/>
            </a:spcAft>
          </a:pPr>
          <a:r>
            <a:rPr lang="zh-TW" altLang="en-US" sz="1400" kern="1200" dirty="0" smtClean="0">
              <a:latin typeface="標楷體" panose="03000509000000000000" pitchFamily="65" charset="-120"/>
              <a:ea typeface="標楷體" panose="03000509000000000000" pitchFamily="65" charset="-120"/>
              <a:cs typeface="華康儷楷書" panose="03000509000000000000" pitchFamily="65" charset="-120"/>
            </a:rPr>
            <a:t>◎學生的喜好與認知程度</a:t>
          </a:r>
          <a:endParaRPr lang="zh-TW" altLang="en-US" sz="1400" kern="1200" dirty="0">
            <a:latin typeface="標楷體" panose="03000509000000000000" pitchFamily="65" charset="-120"/>
            <a:ea typeface="標楷體" panose="03000509000000000000" pitchFamily="65" charset="-120"/>
            <a:cs typeface="華康儷楷書" panose="03000509000000000000" pitchFamily="65" charset="-120"/>
          </a:endParaRPr>
        </a:p>
      </dsp:txBody>
      <dsp:txXfrm>
        <a:off x="5153273" y="1428641"/>
        <a:ext cx="1309725" cy="1668679"/>
      </dsp:txXfrm>
    </dsp:sp>
    <dsp:sp modelId="{E482D5DF-4B6A-44E1-A73C-CC9101304339}">
      <dsp:nvSpPr>
        <dsp:cNvPr id="0" name=""/>
        <dsp:cNvSpPr/>
      </dsp:nvSpPr>
      <dsp:spPr>
        <a:xfrm>
          <a:off x="6775757" y="1357788"/>
          <a:ext cx="1451431" cy="1810385"/>
        </a:xfrm>
        <a:prstGeom prst="roundRect">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zh-TW" altLang="en-US" sz="1600" kern="1200" dirty="0" smtClean="0">
              <a:latin typeface="標楷體" panose="03000509000000000000" pitchFamily="65" charset="-120"/>
              <a:ea typeface="標楷體" panose="03000509000000000000" pitchFamily="65" charset="-120"/>
              <a:cs typeface="華康儷楷書" panose="03000509000000000000" pitchFamily="65" charset="-120"/>
            </a:rPr>
            <a:t>資料分析</a:t>
          </a:r>
          <a:endParaRPr lang="en-US" altLang="zh-TW" sz="1600" kern="1200" dirty="0" smtClean="0">
            <a:latin typeface="標楷體" panose="03000509000000000000" pitchFamily="65" charset="-120"/>
            <a:ea typeface="標楷體" panose="03000509000000000000" pitchFamily="65" charset="-120"/>
            <a:cs typeface="華康儷楷書" panose="03000509000000000000" pitchFamily="65" charset="-120"/>
          </a:endParaRPr>
        </a:p>
        <a:p>
          <a:pPr lvl="0" algn="ctr" defTabSz="711200">
            <a:lnSpc>
              <a:spcPct val="90000"/>
            </a:lnSpc>
            <a:spcBef>
              <a:spcPct val="0"/>
            </a:spcBef>
            <a:spcAft>
              <a:spcPct val="35000"/>
            </a:spcAft>
          </a:pPr>
          <a:r>
            <a:rPr lang="zh-TW" altLang="en-US" sz="1400" kern="1200" dirty="0" smtClean="0">
              <a:latin typeface="標楷體" panose="03000509000000000000" pitchFamily="65" charset="-120"/>
              <a:ea typeface="標楷體" panose="03000509000000000000" pitchFamily="65" charset="-120"/>
              <a:cs typeface="華康儷楷書" panose="03000509000000000000" pitchFamily="65" charset="-120"/>
            </a:rPr>
            <a:t>◎簡單分析</a:t>
          </a:r>
          <a:endParaRPr lang="en-US" altLang="zh-TW" sz="1400" kern="1200" dirty="0" smtClean="0">
            <a:latin typeface="標楷體" panose="03000509000000000000" pitchFamily="65" charset="-120"/>
            <a:ea typeface="標楷體" panose="03000509000000000000" pitchFamily="65" charset="-120"/>
            <a:cs typeface="華康儷楷書" panose="03000509000000000000" pitchFamily="65" charset="-120"/>
          </a:endParaRPr>
        </a:p>
        <a:p>
          <a:pPr lvl="0" algn="ctr" defTabSz="711200">
            <a:lnSpc>
              <a:spcPct val="90000"/>
            </a:lnSpc>
            <a:spcBef>
              <a:spcPct val="0"/>
            </a:spcBef>
            <a:spcAft>
              <a:spcPct val="35000"/>
            </a:spcAft>
          </a:pPr>
          <a:r>
            <a:rPr lang="zh-TW" altLang="en-US" sz="1400" kern="1200" dirty="0" smtClean="0">
              <a:latin typeface="標楷體" panose="03000509000000000000" pitchFamily="65" charset="-120"/>
              <a:ea typeface="標楷體" panose="03000509000000000000" pitchFamily="65" charset="-120"/>
              <a:cs typeface="華康儷楷書" panose="03000509000000000000" pitchFamily="65" charset="-120"/>
            </a:rPr>
            <a:t>◎小組討論</a:t>
          </a:r>
          <a:endParaRPr lang="zh-TW" altLang="en-US" sz="1400" kern="1200" dirty="0">
            <a:latin typeface="標楷體" panose="03000509000000000000" pitchFamily="65" charset="-120"/>
            <a:ea typeface="標楷體" panose="03000509000000000000" pitchFamily="65" charset="-120"/>
            <a:cs typeface="華康儷楷書" panose="03000509000000000000" pitchFamily="65" charset="-120"/>
          </a:endParaRPr>
        </a:p>
      </dsp:txBody>
      <dsp:txXfrm>
        <a:off x="6846610" y="1428641"/>
        <a:ext cx="1309725" cy="166867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27FEB6E-9902-4304-AD9B-E5D60869B720}" type="datetimeFigureOut">
              <a:rPr lang="zh-TW" altLang="en-US" smtClean="0"/>
              <a:pPr/>
              <a:t>2017/10/26</a:t>
            </a:fld>
            <a:endParaRPr lang="zh-TW" altLang="en-US"/>
          </a:p>
        </p:txBody>
      </p:sp>
      <p:sp>
        <p:nvSpPr>
          <p:cNvPr id="4" name="投影片圖像版面配置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34871AF-963F-4A53-AF3F-7D97390096A4}" type="slidenum">
              <a:rPr lang="zh-TW" altLang="en-US" smtClean="0"/>
              <a:pPr/>
              <a:t>‹#›</a:t>
            </a:fld>
            <a:endParaRPr lang="zh-TW" altLang="en-US"/>
          </a:p>
        </p:txBody>
      </p:sp>
    </p:spTree>
    <p:extLst>
      <p:ext uri="{BB962C8B-B14F-4D97-AF65-F5344CB8AC3E}">
        <p14:creationId xmlns:p14="http://schemas.microsoft.com/office/powerpoint/2010/main" val="20842627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dirty="0"/>
          </a:p>
        </p:txBody>
      </p:sp>
      <p:sp>
        <p:nvSpPr>
          <p:cNvPr id="4" name="投影片編號版面配置區 3"/>
          <p:cNvSpPr>
            <a:spLocks noGrp="1"/>
          </p:cNvSpPr>
          <p:nvPr>
            <p:ph type="sldNum" sz="quarter" idx="10"/>
          </p:nvPr>
        </p:nvSpPr>
        <p:spPr/>
        <p:txBody>
          <a:bodyPr/>
          <a:lstStyle/>
          <a:p>
            <a:fld id="{D34871AF-963F-4A53-AF3F-7D97390096A4}" type="slidenum">
              <a:rPr lang="zh-TW" altLang="en-US" smtClean="0"/>
              <a:pPr/>
              <a:t>1</a:t>
            </a:fld>
            <a:endParaRPr lang="zh-TW"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bg>
      <p:bgRef idx="1003">
        <a:schemeClr val="bg2"/>
      </p:bgRef>
    </p:bg>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1173157"/>
            <a:ext cx="7772400" cy="1470025"/>
          </a:xfrm>
        </p:spPr>
        <p:txBody>
          <a:bodyPr anchor="b"/>
          <a:lstStyle>
            <a:lvl1pPr algn="l">
              <a:defRPr sz="4800"/>
            </a:lvl1pPr>
          </a:lstStyle>
          <a:p>
            <a:r>
              <a:rPr kumimoji="0" lang="zh-TW" altLang="en-US" smtClean="0"/>
              <a:t>按一下以編輯母片標題樣式</a:t>
            </a:r>
            <a:endParaRPr kumimoji="0" lang="en-US"/>
          </a:p>
        </p:txBody>
      </p:sp>
      <p:sp>
        <p:nvSpPr>
          <p:cNvPr id="3" name="副標題 2"/>
          <p:cNvSpPr>
            <a:spLocks noGrp="1"/>
          </p:cNvSpPr>
          <p:nvPr>
            <p:ph type="subTitle" idx="1"/>
          </p:nvPr>
        </p:nvSpPr>
        <p:spPr>
          <a:xfrm>
            <a:off x="687716" y="2643182"/>
            <a:ext cx="6670366" cy="1752600"/>
          </a:xfrm>
        </p:spPr>
        <p:txBody>
          <a:bodyPr/>
          <a:lstStyle>
            <a:lvl1pPr marL="0" indent="0" algn="l">
              <a:buNone/>
              <a:defRPr sz="2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0" lang="zh-TW" altLang="en-US" smtClean="0"/>
              <a:t>按一下以編輯母片副標題樣式</a:t>
            </a:r>
            <a:endParaRPr kumimoji="0" lang="en-US"/>
          </a:p>
        </p:txBody>
      </p:sp>
      <p:sp>
        <p:nvSpPr>
          <p:cNvPr id="4" name="日期版面配置區 3"/>
          <p:cNvSpPr>
            <a:spLocks noGrp="1"/>
          </p:cNvSpPr>
          <p:nvPr>
            <p:ph type="dt" sz="half" idx="10"/>
          </p:nvPr>
        </p:nvSpPr>
        <p:spPr/>
        <p:txBody>
          <a:bodyPr/>
          <a:lstStyle/>
          <a:p>
            <a:fld id="{B8334BBD-0167-46F7-B36B-105098C9A6AC}" type="datetimeFigureOut">
              <a:rPr lang="zh-TW" altLang="en-US" smtClean="0"/>
              <a:pPr/>
              <a:t>2017/10/26</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4DA95DC4-D822-430F-84AE-455C25E4B50E}" type="slidenum">
              <a:rPr lang="zh-TW" altLang="en-US" smtClean="0"/>
              <a:pPr/>
              <a:t>‹#›</a:t>
            </a:fld>
            <a:endParaRPr lang="zh-TW"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B8334BBD-0167-46F7-B36B-105098C9A6AC}" type="datetimeFigureOut">
              <a:rPr lang="zh-TW" altLang="en-US" smtClean="0"/>
              <a:pPr/>
              <a:t>2017/10/26</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4DA95DC4-D822-430F-84AE-455C25E4B50E}" type="slidenum">
              <a:rPr lang="zh-TW" altLang="en-US" smtClean="0"/>
              <a:pPr/>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7143768" y="274639"/>
            <a:ext cx="1543032" cy="5851525"/>
          </a:xfrm>
        </p:spPr>
        <p:txBody>
          <a:bodyPr vert="eaVert"/>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a:xfrm>
            <a:off x="457200" y="274639"/>
            <a:ext cx="6615130" cy="5851525"/>
          </a:xfrm>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B8334BBD-0167-46F7-B36B-105098C9A6AC}" type="datetimeFigureOut">
              <a:rPr lang="zh-TW" altLang="en-US" smtClean="0"/>
              <a:pPr/>
              <a:t>2017/10/26</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4DA95DC4-D822-430F-84AE-455C25E4B50E}" type="slidenum">
              <a:rPr lang="zh-TW" altLang="en-US" smtClean="0"/>
              <a:pPr/>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3" name="內容版面配置區 2"/>
          <p:cNvSpPr>
            <a:spLocks noGrp="1"/>
          </p:cNvSpPr>
          <p:nvPr>
            <p:ph idx="1"/>
          </p:nvPr>
        </p:nvSpPr>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B8334BBD-0167-46F7-B36B-105098C9A6AC}" type="datetimeFigureOut">
              <a:rPr lang="zh-TW" altLang="en-US" smtClean="0"/>
              <a:pPr/>
              <a:t>2017/10/26</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4DA95DC4-D822-430F-84AE-455C25E4B50E}" type="slidenum">
              <a:rPr lang="zh-TW" altLang="en-US" smtClean="0"/>
              <a:pPr/>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區段標題">
    <p:bg>
      <p:bgRef idx="1003">
        <a:schemeClr val="bg2"/>
      </p:bgRef>
    </p:bg>
    <p:spTree>
      <p:nvGrpSpPr>
        <p:cNvPr id="1" name=""/>
        <p:cNvGrpSpPr/>
        <p:nvPr/>
      </p:nvGrpSpPr>
      <p:grpSpPr>
        <a:xfrm>
          <a:off x="0" y="0"/>
          <a:ext cx="0" cy="0"/>
          <a:chOff x="0" y="0"/>
          <a:chExt cx="0" cy="0"/>
        </a:xfrm>
      </p:grpSpPr>
      <p:sp>
        <p:nvSpPr>
          <p:cNvPr id="2" name="標題 1"/>
          <p:cNvSpPr>
            <a:spLocks noGrp="1"/>
          </p:cNvSpPr>
          <p:nvPr>
            <p:ph type="title"/>
          </p:nvPr>
        </p:nvSpPr>
        <p:spPr>
          <a:xfrm>
            <a:off x="685800" y="2924181"/>
            <a:ext cx="7772400" cy="1362075"/>
          </a:xfrm>
        </p:spPr>
        <p:txBody>
          <a:bodyPr anchor="t"/>
          <a:lstStyle>
            <a:lvl1pPr algn="l">
              <a:defRPr sz="4400" b="0" cap="all"/>
            </a:lvl1pPr>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685800" y="1428747"/>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B8334BBD-0167-46F7-B36B-105098C9A6AC}" type="datetimeFigureOut">
              <a:rPr lang="zh-TW" altLang="en-US" smtClean="0"/>
              <a:pPr/>
              <a:t>2017/10/26</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4DA95DC4-D822-430F-84AE-455C25E4B50E}" type="slidenum">
              <a:rPr lang="zh-TW" altLang="en-US" smtClean="0"/>
              <a:pPr/>
              <a:t>‹#›</a:t>
            </a:fld>
            <a:endParaRPr lang="zh-TW"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日期版面配置區 4"/>
          <p:cNvSpPr>
            <a:spLocks noGrp="1"/>
          </p:cNvSpPr>
          <p:nvPr>
            <p:ph type="dt" sz="half" idx="10"/>
          </p:nvPr>
        </p:nvSpPr>
        <p:spPr/>
        <p:txBody>
          <a:bodyPr/>
          <a:lstStyle/>
          <a:p>
            <a:fld id="{B8334BBD-0167-46F7-B36B-105098C9A6AC}" type="datetimeFigureOut">
              <a:rPr lang="zh-TW" altLang="en-US" smtClean="0"/>
              <a:pPr/>
              <a:t>2017/10/26</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4DA95DC4-D822-430F-84AE-455C25E4B50E}" type="slidenum">
              <a:rPr lang="zh-TW" altLang="en-US" smtClean="0"/>
              <a:pPr/>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7" name="日期版面配置區 6"/>
          <p:cNvSpPr>
            <a:spLocks noGrp="1"/>
          </p:cNvSpPr>
          <p:nvPr>
            <p:ph type="dt" sz="half" idx="10"/>
          </p:nvPr>
        </p:nvSpPr>
        <p:spPr/>
        <p:txBody>
          <a:bodyPr/>
          <a:lstStyle/>
          <a:p>
            <a:fld id="{B8334BBD-0167-46F7-B36B-105098C9A6AC}" type="datetimeFigureOut">
              <a:rPr lang="zh-TW" altLang="en-US" smtClean="0"/>
              <a:pPr/>
              <a:t>2017/10/26</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4DA95DC4-D822-430F-84AE-455C25E4B50E}" type="slidenum">
              <a:rPr lang="zh-TW" altLang="en-US" smtClean="0"/>
              <a:pPr/>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3" name="日期版面配置區 2"/>
          <p:cNvSpPr>
            <a:spLocks noGrp="1"/>
          </p:cNvSpPr>
          <p:nvPr>
            <p:ph type="dt" sz="half" idx="10"/>
          </p:nvPr>
        </p:nvSpPr>
        <p:spPr/>
        <p:txBody>
          <a:bodyPr/>
          <a:lstStyle/>
          <a:p>
            <a:fld id="{B8334BBD-0167-46F7-B36B-105098C9A6AC}" type="datetimeFigureOut">
              <a:rPr lang="zh-TW" altLang="en-US" smtClean="0"/>
              <a:pPr/>
              <a:t>2017/10/26</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4DA95DC4-D822-430F-84AE-455C25E4B50E}" type="slidenum">
              <a:rPr lang="zh-TW" altLang="en-US" smtClean="0"/>
              <a:pPr/>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B8334BBD-0167-46F7-B36B-105098C9A6AC}" type="datetimeFigureOut">
              <a:rPr lang="zh-TW" altLang="en-US" smtClean="0"/>
              <a:pPr/>
              <a:t>2017/10/26</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4DA95DC4-D822-430F-84AE-455C25E4B50E}" type="slidenum">
              <a:rPr lang="zh-TW" altLang="en-US" smtClean="0"/>
              <a:pPr/>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3" name="內容版面配置區 2"/>
          <p:cNvSpPr>
            <a:spLocks noGrp="1"/>
          </p:cNvSpPr>
          <p:nvPr>
            <p:ph idx="1"/>
          </p:nvPr>
        </p:nvSpPr>
        <p:spPr>
          <a:xfrm>
            <a:off x="460382" y="1071546"/>
            <a:ext cx="5111750" cy="50497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文字版面配置區 3"/>
          <p:cNvSpPr>
            <a:spLocks noGrp="1"/>
          </p:cNvSpPr>
          <p:nvPr>
            <p:ph type="body" sz="half" idx="2"/>
          </p:nvPr>
        </p:nvSpPr>
        <p:spPr>
          <a:xfrm>
            <a:off x="5679083" y="1071546"/>
            <a:ext cx="3008313" cy="342902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日期版面配置區 4"/>
          <p:cNvSpPr>
            <a:spLocks noGrp="1"/>
          </p:cNvSpPr>
          <p:nvPr>
            <p:ph type="dt" sz="half" idx="10"/>
          </p:nvPr>
        </p:nvSpPr>
        <p:spPr/>
        <p:txBody>
          <a:bodyPr/>
          <a:lstStyle/>
          <a:p>
            <a:fld id="{B8334BBD-0167-46F7-B36B-105098C9A6AC}" type="datetimeFigureOut">
              <a:rPr lang="zh-TW" altLang="en-US" smtClean="0"/>
              <a:pPr/>
              <a:t>2017/10/26</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4DA95DC4-D822-430F-84AE-455C25E4B50E}" type="slidenum">
              <a:rPr lang="zh-TW" altLang="en-US" smtClean="0"/>
              <a:pPr/>
              <a:t>‹#›</a:t>
            </a:fld>
            <a:endParaRPr lang="zh-TW" altLang="en-US"/>
          </a:p>
        </p:txBody>
      </p:sp>
      <p:sp>
        <p:nvSpPr>
          <p:cNvPr id="2" name="標題 1"/>
          <p:cNvSpPr>
            <a:spLocks noGrp="1"/>
          </p:cNvSpPr>
          <p:nvPr>
            <p:ph type="title"/>
          </p:nvPr>
        </p:nvSpPr>
        <p:spPr>
          <a:xfrm>
            <a:off x="457205" y="285728"/>
            <a:ext cx="8230993" cy="696626"/>
          </a:xfrm>
        </p:spPr>
        <p:txBody>
          <a:bodyPr anchor="ctr"/>
          <a:lstStyle>
            <a:lvl1pPr algn="ctr">
              <a:defRPr sz="3600" b="0"/>
            </a:lvl1pPr>
          </a:lstStyle>
          <a:p>
            <a:r>
              <a:rPr kumimoji="0" lang="zh-TW" altLang="en-US" smtClean="0"/>
              <a:t>按一下以編輯母片標題樣式</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8001024" y="642918"/>
            <a:ext cx="785818" cy="4572032"/>
          </a:xfrm>
        </p:spPr>
        <p:txBody>
          <a:bodyPr vert="eaVert" anchor="ctr"/>
          <a:lstStyle>
            <a:lvl1pPr algn="l">
              <a:defRPr sz="2400" b="0"/>
            </a:lvl1pPr>
          </a:lstStyle>
          <a:p>
            <a:r>
              <a:rPr kumimoji="0" lang="zh-TW" altLang="en-US" smtClean="0"/>
              <a:t>按一下以編輯母片標題樣式</a:t>
            </a:r>
            <a:endParaRPr kumimoji="0" lang="en-US"/>
          </a:p>
        </p:txBody>
      </p:sp>
      <p:sp>
        <p:nvSpPr>
          <p:cNvPr id="3" name="圖片版面配置區 2"/>
          <p:cNvSpPr>
            <a:spLocks noGrp="1"/>
          </p:cNvSpPr>
          <p:nvPr>
            <p:ph type="pic" idx="1"/>
          </p:nvPr>
        </p:nvSpPr>
        <p:spPr>
          <a:xfrm>
            <a:off x="442922" y="541340"/>
            <a:ext cx="6415094" cy="5459428"/>
          </a:xfrm>
          <a:prstGeom prst="roundRect">
            <a:avLst>
              <a:gd name="adj" fmla="val 4800"/>
            </a:avLst>
          </a:prstGeom>
          <a:solidFill>
            <a:schemeClr val="accent1">
              <a:tint val="20000"/>
            </a:schemeClr>
          </a:solidFill>
          <a:ln w="38100">
            <a:gradFill flip="none" rotWithShape="1">
              <a:gsLst>
                <a:gs pos="0">
                  <a:schemeClr val="accent1">
                    <a:alpha val="50000"/>
                  </a:schemeClr>
                </a:gs>
                <a:gs pos="100000">
                  <a:schemeClr val="accent1">
                    <a:tint val="20000"/>
                  </a:schemeClr>
                </a:gs>
              </a:gsLst>
              <a:lin ang="16200000" scaled="1"/>
              <a:tileRect/>
            </a:gradFill>
          </a:ln>
          <a:effectLst>
            <a:outerShdw blurRad="76200" dist="38100" dir="5400000" sx="100500" sy="100500" algn="tl" rotWithShape="0">
              <a:srgbClr val="000000">
                <a:alpha val="50000"/>
              </a:srgb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0" lang="zh-TW" altLang="en-US" smtClean="0"/>
              <a:t>按一下圖示以新增圖片</a:t>
            </a:r>
            <a:endParaRPr kumimoji="0" lang="en-US"/>
          </a:p>
        </p:txBody>
      </p:sp>
      <p:sp>
        <p:nvSpPr>
          <p:cNvPr id="4" name="文字版面配置區 3"/>
          <p:cNvSpPr>
            <a:spLocks noGrp="1"/>
          </p:cNvSpPr>
          <p:nvPr>
            <p:ph type="body" sz="half" idx="2"/>
          </p:nvPr>
        </p:nvSpPr>
        <p:spPr>
          <a:xfrm>
            <a:off x="7072330" y="1000108"/>
            <a:ext cx="914368" cy="4214842"/>
          </a:xfrm>
        </p:spPr>
        <p:txBody>
          <a:bodyPr vert="eaVert" anchor="ctr"/>
          <a:lstStyle>
            <a:lvl1pPr marL="0" indent="0" algn="ctr">
              <a:buNone/>
              <a:defRPr sz="1400"/>
            </a:lvl1pPr>
            <a:lvl2pPr marL="457200" indent="0" algn="ctr">
              <a:buNone/>
              <a:defRPr sz="1200"/>
            </a:lvl2pPr>
            <a:lvl3pPr marL="914400" indent="0" algn="ctr">
              <a:buNone/>
              <a:defRPr sz="1000"/>
            </a:lvl3pPr>
            <a:lvl4pPr marL="1371600" indent="0" algn="ctr">
              <a:buNone/>
              <a:defRPr sz="900"/>
            </a:lvl4pPr>
            <a:lvl5pPr marL="1828800" indent="0" algn="ctr">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日期版面配置區 4"/>
          <p:cNvSpPr>
            <a:spLocks noGrp="1"/>
          </p:cNvSpPr>
          <p:nvPr>
            <p:ph type="dt" sz="half" idx="10"/>
          </p:nvPr>
        </p:nvSpPr>
        <p:spPr/>
        <p:txBody>
          <a:bodyPr/>
          <a:lstStyle/>
          <a:p>
            <a:fld id="{B8334BBD-0167-46F7-B36B-105098C9A6AC}" type="datetimeFigureOut">
              <a:rPr lang="zh-TW" altLang="en-US" smtClean="0"/>
              <a:pPr/>
              <a:t>2017/10/26</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4DA95DC4-D822-430F-84AE-455C25E4B50E}" type="slidenum">
              <a:rPr lang="zh-TW" altLang="en-US" smtClean="0"/>
              <a:pPr/>
              <a:t>‹#›</a:t>
            </a:fld>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pic>
        <p:nvPicPr>
          <p:cNvPr id="8" name="圖片 7"/>
          <p:cNvPicPr>
            <a:picLocks noChangeAspect="1"/>
          </p:cNvPicPr>
          <p:nvPr/>
        </p:nvPicPr>
        <p:blipFill>
          <a:blip r:embed="rId13">
            <a:duotone>
              <a:schemeClr val="accent1"/>
              <a:srgbClr val="FFFFFF"/>
            </a:duotone>
            <a:lum bright="12000" contrast="40000"/>
          </a:blip>
          <a:stretch>
            <a:fillRect/>
          </a:stretch>
        </p:blipFill>
        <p:spPr>
          <a:xfrm>
            <a:off x="6667809" y="4915143"/>
            <a:ext cx="2476191" cy="1942857"/>
          </a:xfrm>
          <a:prstGeom prst="rect">
            <a:avLst/>
          </a:prstGeom>
          <a:noFill/>
          <a:ln>
            <a:noFill/>
          </a:ln>
        </p:spPr>
      </p:pic>
      <p:sp>
        <p:nvSpPr>
          <p:cNvPr id="10" name="矩形 9"/>
          <p:cNvSpPr/>
          <p:nvPr/>
        </p:nvSpPr>
        <p:spPr>
          <a:xfrm>
            <a:off x="0" y="0"/>
            <a:ext cx="9144000" cy="71438"/>
          </a:xfrm>
          <a:prstGeom prst="rect">
            <a:avLst/>
          </a:prstGeom>
          <a:gradFill flip="none" rotWithShape="1">
            <a:gsLst>
              <a:gs pos="0">
                <a:schemeClr val="accent1">
                  <a:tint val="100000"/>
                  <a:shade val="50000"/>
                  <a:hueMod val="100000"/>
                  <a:satMod val="250000"/>
                  <a:alpha val="0"/>
                </a:schemeClr>
              </a:gs>
              <a:gs pos="75000">
                <a:schemeClr val="accent1">
                  <a:tint val="80000"/>
                  <a:shade val="100000"/>
                  <a:hueMod val="100000"/>
                  <a:satMod val="375000"/>
                  <a:alpha val="20000"/>
                </a:schemeClr>
              </a:gs>
              <a:gs pos="100000">
                <a:schemeClr val="accent1">
                  <a:tint val="50000"/>
                  <a:shade val="100000"/>
                  <a:hueMod val="100000"/>
                  <a:satMod val="500000"/>
                </a:schemeClr>
              </a:gs>
            </a:gsLst>
            <a:lin ang="18900000" scaled="1"/>
            <a:tileRect/>
          </a:gradFill>
          <a:ln w="12700" cap="rnd" cmpd="sng" algn="ctr">
            <a:noFill/>
            <a:prstDash val="solid"/>
          </a:ln>
        </p:spPr>
        <p:style>
          <a:lnRef idx="1">
            <a:schemeClr val="accent1"/>
          </a:lnRef>
          <a:fillRef idx="2">
            <a:schemeClr val="accent1"/>
          </a:fillRef>
          <a:effectRef idx="1">
            <a:schemeClr val="accent1"/>
          </a:effectRef>
          <a:fontRef idx="minor">
            <a:schemeClr val="dk1"/>
          </a:fontRef>
        </p:style>
        <p:txBody>
          <a:bodyPr rtlCol="0" anchor="ctr"/>
          <a:lstStyle/>
          <a:p>
            <a:pPr algn="ctr" eaLnBrk="1" latinLnBrk="0" hangingPunct="1"/>
            <a:endParaRPr kumimoji="0" lang="zh-CN" altLang="en-US"/>
          </a:p>
        </p:txBody>
      </p:sp>
      <p:sp>
        <p:nvSpPr>
          <p:cNvPr id="11" name="矩形 10"/>
          <p:cNvSpPr/>
          <p:nvPr/>
        </p:nvSpPr>
        <p:spPr>
          <a:xfrm>
            <a:off x="0" y="40951"/>
            <a:ext cx="4572000" cy="71438"/>
          </a:xfrm>
          <a:prstGeom prst="rect">
            <a:avLst/>
          </a:prstGeom>
          <a:gradFill flip="none" rotWithShape="1">
            <a:gsLst>
              <a:gs pos="0">
                <a:schemeClr val="accent1">
                  <a:tint val="100000"/>
                  <a:shade val="50000"/>
                  <a:hueMod val="100000"/>
                  <a:satMod val="250000"/>
                  <a:alpha val="0"/>
                </a:schemeClr>
              </a:gs>
              <a:gs pos="75000">
                <a:schemeClr val="accent1">
                  <a:tint val="80000"/>
                  <a:shade val="100000"/>
                  <a:hueMod val="100000"/>
                  <a:satMod val="375000"/>
                  <a:alpha val="5000"/>
                </a:schemeClr>
              </a:gs>
              <a:gs pos="100000">
                <a:schemeClr val="accent1">
                  <a:tint val="50000"/>
                  <a:shade val="100000"/>
                  <a:hueMod val="100000"/>
                  <a:satMod val="500000"/>
                  <a:alpha val="60000"/>
                </a:schemeClr>
              </a:gs>
            </a:gsLst>
            <a:lin ang="8100000" scaled="1"/>
            <a:tileRect/>
          </a:gradFill>
          <a:ln w="12700" cap="rnd" cmpd="sng" algn="ctr">
            <a:noFill/>
            <a:prstDash val="solid"/>
          </a:ln>
          <a:effectLst>
            <a:glow>
              <a:schemeClr val="accent1">
                <a:tint val="100000"/>
                <a:shade val="100000"/>
                <a:hueMod val="100000"/>
                <a:satMod val="100000"/>
              </a:schemeClr>
            </a:glow>
            <a:softEdge rad="12700"/>
          </a:effectLst>
        </p:spPr>
        <p:style>
          <a:lnRef idx="1">
            <a:schemeClr val="accent1"/>
          </a:lnRef>
          <a:fillRef idx="2">
            <a:schemeClr val="accent1"/>
          </a:fillRef>
          <a:effectRef idx="1">
            <a:schemeClr val="accent1"/>
          </a:effectRef>
          <a:fontRef idx="minor">
            <a:schemeClr val="dk1"/>
          </a:fontRef>
        </p:style>
        <p:txBody>
          <a:bodyPr rtlCol="0" anchor="ctr"/>
          <a:lstStyle/>
          <a:p>
            <a:pPr algn="ctr" eaLnBrk="1" latinLnBrk="0" hangingPunct="1"/>
            <a:endParaRPr kumimoji="0" lang="zh-CN" altLang="en-US"/>
          </a:p>
        </p:txBody>
      </p:sp>
      <p:pic>
        <p:nvPicPr>
          <p:cNvPr id="9" name="圖片 8"/>
          <p:cNvPicPr>
            <a:picLocks noChangeAspect="1"/>
          </p:cNvPicPr>
          <p:nvPr/>
        </p:nvPicPr>
        <p:blipFill>
          <a:blip r:embed="rId14">
            <a:duotone>
              <a:schemeClr val="accent1"/>
              <a:srgbClr val="FFFFFF"/>
            </a:duotone>
            <a:lum bright="35000" contrast="40000"/>
          </a:blip>
          <a:stretch>
            <a:fillRect/>
          </a:stretch>
        </p:blipFill>
        <p:spPr>
          <a:xfrm>
            <a:off x="0" y="6420445"/>
            <a:ext cx="9144000" cy="437555"/>
          </a:xfrm>
          <a:prstGeom prst="rect">
            <a:avLst/>
          </a:prstGeom>
          <a:noFill/>
          <a:ln>
            <a:noFill/>
          </a:ln>
          <a:effectLst/>
        </p:spPr>
      </p:pic>
      <p:sp>
        <p:nvSpPr>
          <p:cNvPr id="2" name="標題版面配置區 1"/>
          <p:cNvSpPr>
            <a:spLocks noGrp="1"/>
          </p:cNvSpPr>
          <p:nvPr>
            <p:ph type="title"/>
          </p:nvPr>
        </p:nvSpPr>
        <p:spPr>
          <a:xfrm>
            <a:off x="457200" y="274638"/>
            <a:ext cx="8229600" cy="1143000"/>
          </a:xfrm>
          <a:prstGeom prst="rect">
            <a:avLst/>
          </a:prstGeom>
        </p:spPr>
        <p:txBody>
          <a:bodyPr vert="horz" rtlCol="0" anchor="ctr">
            <a:normAutofit/>
          </a:bodyPr>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457200" y="1600200"/>
            <a:ext cx="8229600" cy="4525963"/>
          </a:xfrm>
          <a:prstGeom prst="rect">
            <a:avLst/>
          </a:prstGeom>
        </p:spPr>
        <p:txBody>
          <a:bodyPr vert="horz" rtlCol="0">
            <a:normAutofit/>
          </a:bodyPr>
          <a:lstStyle/>
          <a:p>
            <a:pPr lvl="0" eaLnBrk="1" latinLnBrk="0" hangingPunct="1"/>
            <a:r>
              <a:rPr kumimoji="0" lang="zh-TW" altLang="en-US" smtClean="0"/>
              <a:t>按一下以編輯母片文字樣式</a:t>
            </a:r>
          </a:p>
          <a:p>
            <a:pPr lvl="1" eaLnBrk="1" latinLnBrk="0" hangingPunct="1"/>
            <a:r>
              <a:rPr kumimoji="0" lang="zh-TW" altLang="en-US" smtClean="0"/>
              <a:t>第二層</a:t>
            </a:r>
          </a:p>
          <a:p>
            <a:pPr lvl="2" eaLnBrk="1" latinLnBrk="0" hangingPunct="1"/>
            <a:r>
              <a:rPr kumimoji="0" lang="zh-TW" altLang="en-US" smtClean="0"/>
              <a:t>第三層</a:t>
            </a:r>
          </a:p>
          <a:p>
            <a:pPr lvl="3" eaLnBrk="1" latinLnBrk="0" hangingPunct="1"/>
            <a:r>
              <a:rPr kumimoji="0" lang="zh-TW" altLang="en-US" smtClean="0"/>
              <a:t>第四層</a:t>
            </a:r>
          </a:p>
          <a:p>
            <a:pPr lvl="4" eaLnBrk="1" latinLnBrk="0" hangingPunct="1"/>
            <a:r>
              <a:rPr kumimoji="0" lang="zh-TW" altLang="en-US" smtClean="0"/>
              <a:t>第五層</a:t>
            </a:r>
            <a:endParaRPr kumimoji="0" lang="en-US"/>
          </a:p>
        </p:txBody>
      </p:sp>
      <p:sp>
        <p:nvSpPr>
          <p:cNvPr id="4" name="日期版面配置區 3"/>
          <p:cNvSpPr>
            <a:spLocks noGrp="1"/>
          </p:cNvSpPr>
          <p:nvPr>
            <p:ph type="dt" sz="half" idx="2"/>
          </p:nvPr>
        </p:nvSpPr>
        <p:spPr>
          <a:xfrm>
            <a:off x="457200" y="6356350"/>
            <a:ext cx="2133600" cy="365125"/>
          </a:xfrm>
          <a:prstGeom prst="rect">
            <a:avLst/>
          </a:prstGeom>
        </p:spPr>
        <p:txBody>
          <a:bodyPr vert="horz" rtlCol="0" anchor="ctr"/>
          <a:lstStyle>
            <a:lvl1pPr algn="l" eaLnBrk="1" latinLnBrk="0" hangingPunct="1">
              <a:defRPr kumimoji="0" sz="1200">
                <a:solidFill>
                  <a:schemeClr val="tx1">
                    <a:tint val="75000"/>
                  </a:schemeClr>
                </a:solidFill>
              </a:defRPr>
            </a:lvl1pPr>
          </a:lstStyle>
          <a:p>
            <a:fld id="{B8334BBD-0167-46F7-B36B-105098C9A6AC}" type="datetimeFigureOut">
              <a:rPr lang="zh-TW" altLang="en-US" smtClean="0"/>
              <a:pPr/>
              <a:t>2017/10/26</a:t>
            </a:fld>
            <a:endParaRPr lang="zh-TW" altLang="en-US"/>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rtlCol="0" anchor="ctr"/>
          <a:lstStyle>
            <a:lvl1pPr algn="ctr" eaLnBrk="1" latinLnBrk="0" hangingPunct="1">
              <a:defRPr kumimoji="0"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rtlCol="0" anchor="ctr"/>
          <a:lstStyle>
            <a:lvl1pPr algn="r" eaLnBrk="1" latinLnBrk="0" hangingPunct="1">
              <a:defRPr kumimoji="0" sz="1200">
                <a:solidFill>
                  <a:schemeClr val="tx1">
                    <a:tint val="75000"/>
                  </a:schemeClr>
                </a:solidFill>
              </a:defRPr>
            </a:lvl1pPr>
          </a:lstStyle>
          <a:p>
            <a:fld id="{4DA95DC4-D822-430F-84AE-455C25E4B50E}" type="slidenum">
              <a:rPr lang="zh-TW" altLang="en-US" smtClean="0"/>
              <a:pPr/>
              <a:t>‹#›</a:t>
            </a:fld>
            <a:endParaRPr lang="zh-TW" alt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4400" kern="1200">
          <a:solidFill>
            <a:schemeClr val="tx2"/>
          </a:solidFill>
          <a:latin typeface="+mj-lt"/>
          <a:ea typeface="+mj-ea"/>
          <a:cs typeface="+mj-cs"/>
        </a:defRPr>
      </a:lvl1pPr>
      <a:lvl2pPr eaLnBrk="1" latinLnBrk="0" hangingPunct="1">
        <a:defRPr kumimoji="0">
          <a:solidFill>
            <a:schemeClr val="tx2"/>
          </a:solidFill>
        </a:defRPr>
      </a:lvl2pPr>
      <a:lvl3pPr eaLnBrk="1" latinLnBrk="0" hangingPunct="1">
        <a:defRPr kumimoji="0">
          <a:solidFill>
            <a:schemeClr val="tx2"/>
          </a:solidFill>
        </a:defRPr>
      </a:lvl3pPr>
      <a:lvl4pPr eaLnBrk="1" latinLnBrk="0" hangingPunct="1">
        <a:defRPr kumimoji="0">
          <a:solidFill>
            <a:schemeClr val="tx2"/>
          </a:solidFill>
        </a:defRPr>
      </a:lvl4pPr>
      <a:lvl5pPr eaLnBrk="1" latinLnBrk="0" hangingPunct="1">
        <a:defRPr kumimoji="0">
          <a:solidFill>
            <a:schemeClr val="tx2"/>
          </a:solidFill>
        </a:defRPr>
      </a:lvl5pPr>
      <a:lvl6pPr eaLnBrk="1" latinLnBrk="0" hangingPunct="1">
        <a:defRPr kumimoji="0">
          <a:solidFill>
            <a:schemeClr val="tx2"/>
          </a:solidFill>
        </a:defRPr>
      </a:lvl6pPr>
      <a:lvl7pPr eaLnBrk="1" latinLnBrk="0" hangingPunct="1">
        <a:defRPr kumimoji="0">
          <a:solidFill>
            <a:schemeClr val="tx2"/>
          </a:solidFill>
        </a:defRPr>
      </a:lvl7pPr>
      <a:lvl8pPr eaLnBrk="1" latinLnBrk="0" hangingPunct="1">
        <a:defRPr kumimoji="0">
          <a:solidFill>
            <a:schemeClr val="tx2"/>
          </a:solidFill>
        </a:defRPr>
      </a:lvl8pPr>
      <a:lvl9pPr eaLnBrk="1" latinLnBrk="0" hangingPunct="1">
        <a:defRPr kumimoji="0">
          <a:solidFill>
            <a:schemeClr val="tx2"/>
          </a:solidFill>
        </a:defRPr>
      </a:lvl9pPr>
    </p:titleStyle>
    <p:bodyStyle>
      <a:lvl1pPr marL="342900" indent="-342900" algn="l" rtl="0" eaLnBrk="1" latinLnBrk="0" hangingPunct="1">
        <a:spcBef>
          <a:spcPct val="20000"/>
        </a:spcBef>
        <a:buClr>
          <a:schemeClr val="accent1"/>
        </a:buClr>
        <a:buSzPct val="50000"/>
        <a:buFont typeface="Wingdings 2"/>
        <a:buChar char=""/>
        <a:defRPr kumimoji="0" sz="3200" kern="1200">
          <a:solidFill>
            <a:schemeClr val="tx1"/>
          </a:solidFill>
          <a:latin typeface="+mn-lt"/>
          <a:ea typeface="+mn-ea"/>
          <a:cs typeface="+mn-cs"/>
        </a:defRPr>
      </a:lvl1pPr>
      <a:lvl2pPr marL="742950" indent="-285750" algn="l" rtl="0" eaLnBrk="1" latinLnBrk="0" hangingPunct="1">
        <a:spcBef>
          <a:spcPct val="20000"/>
        </a:spcBef>
        <a:buClr>
          <a:schemeClr val="accent2"/>
        </a:buClr>
        <a:buSzPct val="50000"/>
        <a:buFont typeface="Wingdings 2"/>
        <a:buChar char="³"/>
        <a:defRPr kumimoji="0" sz="2800" kern="1200">
          <a:solidFill>
            <a:schemeClr val="tx1"/>
          </a:solidFill>
          <a:latin typeface="+mn-lt"/>
          <a:ea typeface="+mn-ea"/>
          <a:cs typeface="+mn-cs"/>
        </a:defRPr>
      </a:lvl2pPr>
      <a:lvl3pPr marL="1143000" indent="-228600" algn="l" rtl="0" eaLnBrk="1" latinLnBrk="0" hangingPunct="1">
        <a:spcBef>
          <a:spcPct val="20000"/>
        </a:spcBef>
        <a:buClr>
          <a:schemeClr val="accent3"/>
        </a:buClr>
        <a:buSzPct val="60000"/>
        <a:buFont typeface="Wingdings 2"/>
        <a:buChar char="®"/>
        <a:defRPr kumimoji="0" sz="2400" kern="1200">
          <a:solidFill>
            <a:schemeClr val="tx1"/>
          </a:solidFill>
          <a:latin typeface="+mn-lt"/>
          <a:ea typeface="+mn-ea"/>
          <a:cs typeface="+mn-cs"/>
        </a:defRPr>
      </a:lvl3pPr>
      <a:lvl4pPr marL="1600200" indent="-228600" algn="l" rtl="0" eaLnBrk="1" latinLnBrk="0" hangingPunct="1">
        <a:spcBef>
          <a:spcPct val="20000"/>
        </a:spcBef>
        <a:buClr>
          <a:schemeClr val="accent5"/>
        </a:buClr>
        <a:buSzPct val="45000"/>
        <a:buFont typeface="Wingdings 2"/>
        <a:buChar char="¯"/>
        <a:defRPr kumimoji="0" sz="2000" kern="1200">
          <a:solidFill>
            <a:schemeClr val="tx1"/>
          </a:solidFill>
          <a:latin typeface="+mn-lt"/>
          <a:ea typeface="+mn-ea"/>
          <a:cs typeface="+mn-cs"/>
        </a:defRPr>
      </a:lvl4pPr>
      <a:lvl5pPr marL="2057400" indent="-228600" algn="l" rtl="0" eaLnBrk="1" latinLnBrk="0" hangingPunct="1">
        <a:spcBef>
          <a:spcPct val="20000"/>
        </a:spcBef>
        <a:buClr>
          <a:schemeClr val="accent6"/>
        </a:buClr>
        <a:buFont typeface="Wingdings 2"/>
        <a:buChar char=""/>
        <a:defRPr kumimoji="0" sz="2000" kern="1200">
          <a:solidFill>
            <a:schemeClr val="tx1"/>
          </a:solidFill>
          <a:latin typeface="+mn-lt"/>
          <a:ea typeface="+mn-ea"/>
          <a:cs typeface="+mn-cs"/>
        </a:defRPr>
      </a:lvl5pPr>
      <a:lvl6pPr marL="2514600" indent="-228600" algn="l" rtl="0" eaLnBrk="1" latinLnBrk="0" hangingPunct="1">
        <a:spcBef>
          <a:spcPct val="20000"/>
        </a:spcBef>
        <a:buFont typeface="Arial"/>
        <a:buChar char="•"/>
        <a:defRPr kumimoji="0" sz="2000" kern="1200">
          <a:solidFill>
            <a:schemeClr val="tx1"/>
          </a:solidFill>
          <a:latin typeface="+mn-lt"/>
          <a:ea typeface="+mn-ea"/>
          <a:cs typeface="+mn-cs"/>
        </a:defRPr>
      </a:lvl6pPr>
      <a:lvl7pPr marL="2971800" indent="-228600" algn="l" rtl="0" eaLnBrk="1" latinLnBrk="0" hangingPunct="1">
        <a:spcBef>
          <a:spcPct val="20000"/>
        </a:spcBef>
        <a:buFont typeface="Arial"/>
        <a:buChar char="•"/>
        <a:defRPr kumimoji="0" sz="2000" kern="1200">
          <a:solidFill>
            <a:schemeClr val="tx1"/>
          </a:solidFill>
          <a:latin typeface="+mn-lt"/>
          <a:ea typeface="+mn-ea"/>
          <a:cs typeface="+mn-cs"/>
        </a:defRPr>
      </a:lvl7pPr>
      <a:lvl8pPr marL="3429000" indent="-228600" algn="l" rtl="0" eaLnBrk="1" latinLnBrk="0" hangingPunct="1">
        <a:spcBef>
          <a:spcPct val="20000"/>
        </a:spcBef>
        <a:buFont typeface="Arial"/>
        <a:buChar char="•"/>
        <a:defRPr kumimoji="0" sz="2000" kern="1200">
          <a:solidFill>
            <a:schemeClr val="tx1"/>
          </a:solidFill>
          <a:latin typeface="+mn-lt"/>
          <a:ea typeface="+mn-ea"/>
          <a:cs typeface="+mn-cs"/>
        </a:defRPr>
      </a:lvl8pPr>
      <a:lvl9pPr marL="3886200" indent="-228600" algn="l" rtl="0" eaLnBrk="1" latinLnBrk="0" hangingPunct="1">
        <a:spcBef>
          <a:spcPct val="20000"/>
        </a:spcBef>
        <a:buFont typeface="Arial"/>
        <a:buChar char="•"/>
        <a:defRPr kumimoji="0" sz="20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1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12.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2.xml"/><Relationship Id="rId4" Type="http://schemas.openxmlformats.org/officeDocument/2006/relationships/image" Target="../media/image19.png"/></Relationships>
</file>

<file path=ppt/slides/_rels/slide13.xml.rels><?xml version="1.0" encoding="UTF-8" standalone="yes"?>
<Relationships xmlns="http://schemas.openxmlformats.org/package/2006/relationships"><Relationship Id="rId3" Type="http://schemas.openxmlformats.org/officeDocument/2006/relationships/image" Target="../media/image21.emf"/><Relationship Id="rId2" Type="http://schemas.openxmlformats.org/officeDocument/2006/relationships/image" Target="../media/image20.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png"/><Relationship Id="rId1" Type="http://schemas.openxmlformats.org/officeDocument/2006/relationships/slideLayout" Target="../slideLayouts/slideLayout2.xml"/><Relationship Id="rId5" Type="http://schemas.openxmlformats.org/officeDocument/2006/relationships/image" Target="../media/image25.png"/><Relationship Id="rId4" Type="http://schemas.openxmlformats.org/officeDocument/2006/relationships/image" Target="../media/image24.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500034" y="1000108"/>
            <a:ext cx="8182004" cy="914408"/>
          </a:xfrm>
        </p:spPr>
        <p:txBody>
          <a:bodyPr>
            <a:normAutofit fontScale="90000"/>
          </a:bodyPr>
          <a:lstStyle/>
          <a:p>
            <a:pPr algn="l"/>
            <a:r>
              <a:rPr lang="zh-TW" altLang="en-US" dirty="0" smtClean="0">
                <a:latin typeface="標楷體" panose="03000509000000000000" pitchFamily="65" charset="-120"/>
                <a:ea typeface="標楷體" panose="03000509000000000000" pitchFamily="65" charset="-120"/>
              </a:rPr>
              <a:t>火影忍者忍術與</a:t>
            </a:r>
            <a:r>
              <a:rPr lang="zh-TW" altLang="en-US" smtClean="0">
                <a:latin typeface="標楷體" panose="03000509000000000000" pitchFamily="65" charset="-120"/>
                <a:ea typeface="標楷體" panose="03000509000000000000" pitchFamily="65" charset="-120"/>
              </a:rPr>
              <a:t>喜好</a:t>
            </a:r>
            <a:r>
              <a:rPr lang="zh-TW" altLang="en-US" smtClean="0">
                <a:latin typeface="標楷體" panose="03000509000000000000" pitchFamily="65" charset="-120"/>
                <a:ea typeface="標楷體" panose="03000509000000000000" pitchFamily="65" charset="-120"/>
              </a:rPr>
              <a:t>程度之探討 </a:t>
            </a:r>
            <a:endParaRPr lang="zh-TW" altLang="en-US" dirty="0">
              <a:latin typeface="標楷體" panose="03000509000000000000" pitchFamily="65" charset="-120"/>
              <a:ea typeface="標楷體" panose="03000509000000000000" pitchFamily="65" charset="-120"/>
            </a:endParaRPr>
          </a:p>
        </p:txBody>
      </p:sp>
      <p:sp>
        <p:nvSpPr>
          <p:cNvPr id="3" name="副標題 2"/>
          <p:cNvSpPr>
            <a:spLocks noGrp="1"/>
          </p:cNvSpPr>
          <p:nvPr>
            <p:ph type="subTitle" idx="1"/>
          </p:nvPr>
        </p:nvSpPr>
        <p:spPr>
          <a:xfrm>
            <a:off x="642910" y="2928934"/>
            <a:ext cx="6670366" cy="3071834"/>
          </a:xfrm>
        </p:spPr>
        <p:txBody>
          <a:bodyPr>
            <a:normAutofit lnSpcReduction="10000"/>
          </a:bodyPr>
          <a:lstStyle/>
          <a:p>
            <a:r>
              <a:rPr lang="zh-TW" altLang="en-US" sz="2400" dirty="0" smtClean="0">
                <a:solidFill>
                  <a:schemeClr val="tx2"/>
                </a:solidFill>
                <a:latin typeface="標楷體" panose="03000509000000000000" pitchFamily="65" charset="-120"/>
                <a:ea typeface="標楷體" panose="03000509000000000000" pitchFamily="65" charset="-120"/>
              </a:rPr>
              <a:t>花蓮縣志學國民小學五年甲班</a:t>
            </a:r>
            <a:endParaRPr lang="en-US" altLang="zh-TW" sz="2400" dirty="0" smtClean="0">
              <a:solidFill>
                <a:schemeClr val="tx2"/>
              </a:solidFill>
              <a:latin typeface="標楷體" panose="03000509000000000000" pitchFamily="65" charset="-120"/>
              <a:ea typeface="標楷體" panose="03000509000000000000" pitchFamily="65" charset="-120"/>
            </a:endParaRPr>
          </a:p>
          <a:p>
            <a:endParaRPr lang="en-US" altLang="zh-TW" sz="2400" dirty="0" smtClean="0">
              <a:solidFill>
                <a:schemeClr val="tx2"/>
              </a:solidFill>
              <a:latin typeface="標楷體" panose="03000509000000000000" pitchFamily="65" charset="-120"/>
              <a:ea typeface="標楷體" panose="03000509000000000000" pitchFamily="65" charset="-120"/>
            </a:endParaRPr>
          </a:p>
          <a:p>
            <a:r>
              <a:rPr lang="zh-TW" altLang="en-US" sz="2400" dirty="0" smtClean="0">
                <a:solidFill>
                  <a:schemeClr val="tx2"/>
                </a:solidFill>
                <a:latin typeface="標楷體" panose="03000509000000000000" pitchFamily="65" charset="-120"/>
                <a:ea typeface="標楷體" panose="03000509000000000000" pitchFamily="65" charset="-120"/>
              </a:rPr>
              <a:t>學生</a:t>
            </a:r>
            <a:r>
              <a:rPr lang="en-US" altLang="zh-TW" sz="2400" dirty="0" smtClean="0">
                <a:solidFill>
                  <a:schemeClr val="tx2"/>
                </a:solidFill>
                <a:latin typeface="標楷體" panose="03000509000000000000" pitchFamily="65" charset="-120"/>
                <a:ea typeface="標楷體" panose="03000509000000000000" pitchFamily="65" charset="-120"/>
              </a:rPr>
              <a:t>:</a:t>
            </a:r>
          </a:p>
          <a:p>
            <a:r>
              <a:rPr lang="zh-TW" altLang="en-US" sz="2400" dirty="0" smtClean="0">
                <a:solidFill>
                  <a:schemeClr val="tx2"/>
                </a:solidFill>
                <a:latin typeface="標楷體" panose="03000509000000000000" pitchFamily="65" charset="-120"/>
                <a:ea typeface="標楷體" panose="03000509000000000000" pitchFamily="65" charset="-120"/>
              </a:rPr>
              <a:t>      林已安、楊宥任、林睿鋐、鄧宇安</a:t>
            </a:r>
            <a:endParaRPr lang="en-US" altLang="zh-TW" sz="2400" dirty="0" smtClean="0">
              <a:solidFill>
                <a:schemeClr val="tx2"/>
              </a:solidFill>
              <a:latin typeface="標楷體" panose="03000509000000000000" pitchFamily="65" charset="-120"/>
              <a:ea typeface="標楷體" panose="03000509000000000000" pitchFamily="65" charset="-120"/>
            </a:endParaRPr>
          </a:p>
          <a:p>
            <a:endParaRPr lang="en-US" altLang="zh-TW" sz="2400" dirty="0" smtClean="0">
              <a:solidFill>
                <a:schemeClr val="tx2"/>
              </a:solidFill>
              <a:latin typeface="標楷體" panose="03000509000000000000" pitchFamily="65" charset="-120"/>
              <a:ea typeface="標楷體" panose="03000509000000000000" pitchFamily="65" charset="-120"/>
            </a:endParaRPr>
          </a:p>
          <a:p>
            <a:r>
              <a:rPr lang="zh-TW" altLang="en-US" sz="2400" dirty="0" smtClean="0">
                <a:solidFill>
                  <a:schemeClr val="tx2"/>
                </a:solidFill>
                <a:latin typeface="標楷體" panose="03000509000000000000" pitchFamily="65" charset="-120"/>
                <a:ea typeface="標楷體" panose="03000509000000000000" pitchFamily="65" charset="-120"/>
              </a:rPr>
              <a:t>指導老師</a:t>
            </a:r>
            <a:r>
              <a:rPr lang="en-US" altLang="zh-TW" sz="2400" dirty="0" smtClean="0">
                <a:solidFill>
                  <a:schemeClr val="tx2"/>
                </a:solidFill>
                <a:latin typeface="標楷體" panose="03000509000000000000" pitchFamily="65" charset="-120"/>
                <a:ea typeface="標楷體" panose="03000509000000000000" pitchFamily="65" charset="-120"/>
              </a:rPr>
              <a:t>:</a:t>
            </a:r>
          </a:p>
          <a:p>
            <a:r>
              <a:rPr lang="zh-TW" altLang="en-US" sz="2400" dirty="0" smtClean="0">
                <a:solidFill>
                  <a:schemeClr val="tx2"/>
                </a:solidFill>
                <a:latin typeface="標楷體" panose="03000509000000000000" pitchFamily="65" charset="-120"/>
                <a:ea typeface="標楷體" panose="03000509000000000000" pitchFamily="65" charset="-120"/>
              </a:rPr>
              <a:t>            吳宇凡、何聯發    老師</a:t>
            </a:r>
            <a:endParaRPr lang="en-US" altLang="zh-TW" dirty="0" smtClean="0">
              <a:solidFill>
                <a:schemeClr val="tx2"/>
              </a:solidFill>
              <a:latin typeface="標楷體" panose="03000509000000000000" pitchFamily="65" charset="-120"/>
              <a:ea typeface="標楷體" panose="03000509000000000000" pitchFamily="65" charset="-120"/>
            </a:endParaRPr>
          </a:p>
          <a:p>
            <a:endParaRPr lang="en-US" altLang="zh-TW" dirty="0" smtClean="0">
              <a:solidFill>
                <a:schemeClr val="tx2"/>
              </a:solidFill>
              <a:latin typeface="教育部標準楷書" pitchFamily="2" charset="-120"/>
              <a:ea typeface="教育部標準楷書" pitchFamily="2" charset="-120"/>
            </a:endParaRPr>
          </a:p>
          <a:p>
            <a:endParaRPr lang="zh-TW" altLang="en-US" dirty="0">
              <a:solidFill>
                <a:schemeClr val="tx2"/>
              </a:solidFill>
              <a:latin typeface="教育部標準楷書" pitchFamily="2" charset="-120"/>
              <a:ea typeface="教育部標準楷書" pitchFamily="2" charset="-120"/>
            </a:endParaRPr>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p:txBody>
          <a:bodyPr>
            <a:normAutofit fontScale="92500" lnSpcReduction="10000"/>
          </a:bodyPr>
          <a:lstStyle/>
          <a:p>
            <a:r>
              <a:rPr lang="en-US" altLang="zh-TW" dirty="0" smtClean="0">
                <a:latin typeface="標楷體" panose="03000509000000000000" pitchFamily="65" charset="-120"/>
                <a:ea typeface="標楷體" panose="03000509000000000000" pitchFamily="65" charset="-120"/>
              </a:rPr>
              <a:t>(</a:t>
            </a:r>
            <a:r>
              <a:rPr lang="zh-TW" altLang="en-US" sz="2800" dirty="0" smtClean="0">
                <a:latin typeface="標楷體" panose="03000509000000000000" pitchFamily="65" charset="-120"/>
                <a:ea typeface="標楷體" panose="03000509000000000000" pitchFamily="65" charset="-120"/>
              </a:rPr>
              <a:t>二</a:t>
            </a:r>
            <a:r>
              <a:rPr lang="en-US" altLang="zh-TW" sz="2800" dirty="0" smtClean="0">
                <a:latin typeface="標楷體" panose="03000509000000000000" pitchFamily="65" charset="-120"/>
                <a:ea typeface="標楷體" panose="03000509000000000000" pitchFamily="65" charset="-120"/>
              </a:rPr>
              <a:t>)</a:t>
            </a:r>
            <a:r>
              <a:rPr lang="en-US" altLang="zh-TW" sz="2800" dirty="0">
                <a:latin typeface="標楷體" panose="03000509000000000000" pitchFamily="65" charset="-120"/>
                <a:ea typeface="標楷體" panose="03000509000000000000" pitchFamily="65" charset="-120"/>
              </a:rPr>
              <a:t> </a:t>
            </a:r>
            <a:r>
              <a:rPr lang="zh-TW" altLang="en-US" sz="2800" dirty="0" smtClean="0">
                <a:latin typeface="標楷體" panose="03000509000000000000" pitchFamily="65" charset="-120"/>
                <a:ea typeface="標楷體" panose="03000509000000000000" pitchFamily="65" charset="-120"/>
              </a:rPr>
              <a:t>詢問</a:t>
            </a:r>
            <a:r>
              <a:rPr lang="zh-TW" altLang="en-US" sz="2800" dirty="0">
                <a:latin typeface="標楷體" panose="03000509000000000000" pitchFamily="65" charset="-120"/>
                <a:ea typeface="標楷體" panose="03000509000000000000" pitchFamily="65" charset="-120"/>
              </a:rPr>
              <a:t>過是否聽過後，再來詢問是否</a:t>
            </a:r>
            <a:r>
              <a:rPr lang="zh-TW" altLang="en-US" sz="2800" dirty="0" smtClean="0">
                <a:latin typeface="標楷體" panose="03000509000000000000" pitchFamily="65" charset="-120"/>
                <a:ea typeface="標楷體" panose="03000509000000000000" pitchFamily="65" charset="-120"/>
              </a:rPr>
              <a:t>看過這部動漫。</a:t>
            </a:r>
            <a:endParaRPr lang="en-US" altLang="zh-TW" sz="2800" dirty="0" smtClean="0">
              <a:latin typeface="標楷體" panose="03000509000000000000" pitchFamily="65" charset="-120"/>
              <a:ea typeface="標楷體" panose="03000509000000000000" pitchFamily="65" charset="-120"/>
            </a:endParaRPr>
          </a:p>
          <a:p>
            <a:endParaRPr lang="en-US" altLang="zh-TW" sz="2800" dirty="0">
              <a:latin typeface="標楷體" panose="03000509000000000000" pitchFamily="65" charset="-120"/>
              <a:ea typeface="標楷體" panose="03000509000000000000" pitchFamily="65" charset="-120"/>
            </a:endParaRPr>
          </a:p>
          <a:p>
            <a:endParaRPr lang="en-US" altLang="zh-TW" sz="2800" dirty="0" smtClean="0">
              <a:latin typeface="華康行書體(P)" panose="03000500000000000000" pitchFamily="66" charset="-120"/>
              <a:ea typeface="華康行書體(P)" panose="03000500000000000000" pitchFamily="66" charset="-120"/>
            </a:endParaRPr>
          </a:p>
          <a:p>
            <a:endParaRPr lang="en-US" altLang="zh-TW" sz="2800" dirty="0">
              <a:latin typeface="華康行書體(P)" panose="03000500000000000000" pitchFamily="66" charset="-120"/>
              <a:ea typeface="華康行書體(P)" panose="03000500000000000000" pitchFamily="66" charset="-120"/>
            </a:endParaRPr>
          </a:p>
          <a:p>
            <a:endParaRPr lang="en-US" altLang="zh-TW" sz="2800" dirty="0" smtClean="0">
              <a:latin typeface="華康行書體(P)" panose="03000500000000000000" pitchFamily="66" charset="-120"/>
              <a:ea typeface="華康行書體(P)" panose="03000500000000000000" pitchFamily="66" charset="-120"/>
            </a:endParaRPr>
          </a:p>
          <a:p>
            <a:endParaRPr lang="en-US" altLang="zh-TW" sz="2800" dirty="0">
              <a:latin typeface="華康行書體(P)" panose="03000500000000000000" pitchFamily="66" charset="-120"/>
              <a:ea typeface="華康行書體(P)" panose="03000500000000000000" pitchFamily="66" charset="-120"/>
            </a:endParaRPr>
          </a:p>
          <a:p>
            <a:endParaRPr lang="en-US" altLang="zh-TW" sz="2800" dirty="0" smtClean="0">
              <a:latin typeface="華康行書體(P)" panose="03000500000000000000" pitchFamily="66" charset="-120"/>
              <a:ea typeface="華康行書體(P)" panose="03000500000000000000" pitchFamily="66" charset="-120"/>
            </a:endParaRPr>
          </a:p>
          <a:p>
            <a:r>
              <a:rPr lang="zh-TW" altLang="en-US" sz="2800" dirty="0">
                <a:latin typeface="標楷體" panose="03000509000000000000" pitchFamily="65" charset="-120"/>
                <a:ea typeface="標楷體" panose="03000509000000000000" pitchFamily="65" charset="-120"/>
              </a:rPr>
              <a:t>↑從左至右分別</a:t>
            </a:r>
            <a:r>
              <a:rPr lang="zh-TW" altLang="en-US" sz="2800" dirty="0" smtClean="0">
                <a:latin typeface="標楷體" panose="03000509000000000000" pitchFamily="65" charset="-120"/>
                <a:ea typeface="標楷體" panose="03000509000000000000" pitchFamily="65" charset="-120"/>
              </a:rPr>
              <a:t>為圖 </a:t>
            </a:r>
            <a:r>
              <a:rPr lang="en-US" altLang="zh-TW" sz="2800" dirty="0">
                <a:latin typeface="標楷體" panose="03000509000000000000" pitchFamily="65" charset="-120"/>
                <a:ea typeface="標楷體" panose="03000509000000000000" pitchFamily="65" charset="-120"/>
              </a:rPr>
              <a:t>4(</a:t>
            </a:r>
            <a:r>
              <a:rPr lang="zh-TW" altLang="en-US" sz="2800" dirty="0">
                <a:latin typeface="標楷體" panose="03000509000000000000" pitchFamily="65" charset="-120"/>
                <a:ea typeface="標楷體" panose="03000509000000000000" pitchFamily="65" charset="-120"/>
              </a:rPr>
              <a:t>四年級 </a:t>
            </a:r>
            <a:r>
              <a:rPr lang="en-US" altLang="zh-TW" sz="2800" dirty="0">
                <a:latin typeface="標楷體" panose="03000509000000000000" pitchFamily="65" charset="-120"/>
                <a:ea typeface="標楷體" panose="03000509000000000000" pitchFamily="65" charset="-120"/>
              </a:rPr>
              <a:t>)</a:t>
            </a:r>
            <a:r>
              <a:rPr lang="zh-TW" altLang="en-US" sz="2800" dirty="0">
                <a:latin typeface="標楷體" panose="03000509000000000000" pitchFamily="65" charset="-120"/>
                <a:ea typeface="標楷體" panose="03000509000000000000" pitchFamily="65" charset="-120"/>
              </a:rPr>
              <a:t>、圖 </a:t>
            </a:r>
            <a:r>
              <a:rPr lang="en-US" altLang="zh-TW" sz="2800" dirty="0">
                <a:latin typeface="標楷體" panose="03000509000000000000" pitchFamily="65" charset="-120"/>
                <a:ea typeface="標楷體" panose="03000509000000000000" pitchFamily="65" charset="-120"/>
              </a:rPr>
              <a:t>5(</a:t>
            </a:r>
            <a:r>
              <a:rPr lang="zh-TW" altLang="en-US" sz="2800" dirty="0">
                <a:latin typeface="標楷體" panose="03000509000000000000" pitchFamily="65" charset="-120"/>
                <a:ea typeface="標楷體" panose="03000509000000000000" pitchFamily="65" charset="-120"/>
              </a:rPr>
              <a:t>五年級 </a:t>
            </a:r>
            <a:r>
              <a:rPr lang="en-US" altLang="zh-TW" sz="2800" dirty="0">
                <a:latin typeface="標楷體" panose="03000509000000000000" pitchFamily="65" charset="-120"/>
                <a:ea typeface="標楷體" panose="03000509000000000000" pitchFamily="65" charset="-120"/>
              </a:rPr>
              <a:t>)</a:t>
            </a:r>
            <a:r>
              <a:rPr lang="zh-TW" altLang="en-US" sz="2800" dirty="0">
                <a:latin typeface="標楷體" panose="03000509000000000000" pitchFamily="65" charset="-120"/>
                <a:ea typeface="標楷體" panose="03000509000000000000" pitchFamily="65" charset="-120"/>
              </a:rPr>
              <a:t>、圖 </a:t>
            </a:r>
            <a:r>
              <a:rPr lang="en-US" altLang="zh-TW" sz="2800" dirty="0">
                <a:latin typeface="標楷體" panose="03000509000000000000" pitchFamily="65" charset="-120"/>
                <a:ea typeface="標楷體" panose="03000509000000000000" pitchFamily="65" charset="-120"/>
              </a:rPr>
              <a:t>6( </a:t>
            </a:r>
            <a:r>
              <a:rPr lang="zh-TW" altLang="en-US" sz="2800" dirty="0">
                <a:latin typeface="標楷體" panose="03000509000000000000" pitchFamily="65" charset="-120"/>
                <a:ea typeface="標楷體" panose="03000509000000000000" pitchFamily="65" charset="-120"/>
              </a:rPr>
              <a:t>六年級 </a:t>
            </a:r>
            <a:r>
              <a:rPr lang="en-US" altLang="zh-TW" sz="2800" dirty="0">
                <a:latin typeface="標楷體" panose="03000509000000000000" pitchFamily="65" charset="-120"/>
                <a:ea typeface="標楷體" panose="03000509000000000000" pitchFamily="65" charset="-120"/>
              </a:rPr>
              <a:t>)</a:t>
            </a:r>
            <a:endParaRPr lang="zh-TW" altLang="en-US" sz="2800" dirty="0">
              <a:latin typeface="標楷體" panose="03000509000000000000" pitchFamily="65" charset="-120"/>
              <a:ea typeface="標楷體" panose="03000509000000000000" pitchFamily="65" charset="-120"/>
            </a:endParaRPr>
          </a:p>
        </p:txBody>
      </p:sp>
      <p:sp>
        <p:nvSpPr>
          <p:cNvPr id="4" name="標題 3"/>
          <p:cNvSpPr>
            <a:spLocks noGrp="1"/>
          </p:cNvSpPr>
          <p:nvPr>
            <p:ph type="title"/>
          </p:nvPr>
        </p:nvSpPr>
        <p:spPr/>
        <p:txBody>
          <a:bodyPr/>
          <a:lstStyle/>
          <a:p>
            <a:endParaRPr lang="zh-TW" altLang="en-US"/>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708920"/>
            <a:ext cx="3057525" cy="17811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57525" y="2708920"/>
            <a:ext cx="3057525" cy="17811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2"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15050" y="2708920"/>
            <a:ext cx="3057525" cy="17811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247563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normAutofit/>
          </a:bodyPr>
          <a:lstStyle/>
          <a:p>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三</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詢問完是否看過後，先</a:t>
            </a:r>
            <a:r>
              <a:rPr lang="zh-TW" altLang="en-US" sz="2400" dirty="0" smtClean="0">
                <a:latin typeface="標楷體" panose="03000509000000000000" pitchFamily="65" charset="-120"/>
                <a:ea typeface="標楷體" panose="03000509000000000000" pitchFamily="65" charset="-120"/>
              </a:rPr>
              <a:t>簡單詢問學生是否喜愛</a:t>
            </a:r>
            <a:r>
              <a:rPr lang="zh-TW" altLang="en-US" sz="2400" dirty="0">
                <a:latin typeface="標楷體" panose="03000509000000000000" pitchFamily="65" charset="-120"/>
                <a:ea typeface="標楷體" panose="03000509000000000000" pitchFamily="65" charset="-120"/>
              </a:rPr>
              <a:t>這類動漫、電影</a:t>
            </a:r>
            <a:r>
              <a:rPr lang="zh-TW" altLang="en-US" sz="2400" dirty="0" smtClean="0">
                <a:latin typeface="標楷體" panose="03000509000000000000" pitchFamily="65" charset="-120"/>
                <a:ea typeface="標楷體" panose="03000509000000000000" pitchFamily="65" charset="-120"/>
              </a:rPr>
              <a:t>。</a:t>
            </a:r>
            <a:endParaRPr lang="en-US" altLang="zh-TW" sz="2400" dirty="0" smtClean="0">
              <a:latin typeface="標楷體" panose="03000509000000000000" pitchFamily="65" charset="-120"/>
              <a:ea typeface="標楷體" panose="03000509000000000000" pitchFamily="65" charset="-120"/>
            </a:endParaRPr>
          </a:p>
          <a:p>
            <a:endParaRPr lang="en-US" altLang="zh-TW" sz="2400" dirty="0">
              <a:latin typeface="華康行書體(P)" panose="03000500000000000000" pitchFamily="66" charset="-120"/>
              <a:ea typeface="華康行書體(P)" panose="03000500000000000000" pitchFamily="66" charset="-120"/>
            </a:endParaRPr>
          </a:p>
          <a:p>
            <a:endParaRPr lang="en-US" altLang="zh-TW" sz="2400" dirty="0" smtClean="0">
              <a:latin typeface="華康行書體(P)" panose="03000500000000000000" pitchFamily="66" charset="-120"/>
              <a:ea typeface="華康行書體(P)" panose="03000500000000000000" pitchFamily="66" charset="-120"/>
            </a:endParaRPr>
          </a:p>
          <a:p>
            <a:endParaRPr lang="en-US" altLang="zh-TW" sz="2400" dirty="0">
              <a:latin typeface="華康行書體(P)" panose="03000500000000000000" pitchFamily="66" charset="-120"/>
              <a:ea typeface="華康行書體(P)" panose="03000500000000000000" pitchFamily="66" charset="-120"/>
            </a:endParaRPr>
          </a:p>
          <a:p>
            <a:endParaRPr lang="en-US" altLang="zh-TW" sz="2400" dirty="0" smtClean="0">
              <a:latin typeface="華康行書體(P)" panose="03000500000000000000" pitchFamily="66" charset="-120"/>
              <a:ea typeface="華康行書體(P)" panose="03000500000000000000" pitchFamily="66" charset="-120"/>
            </a:endParaRPr>
          </a:p>
          <a:p>
            <a:endParaRPr lang="en-US" altLang="zh-TW" sz="2400" dirty="0">
              <a:latin typeface="華康行書體(P)" panose="03000500000000000000" pitchFamily="66" charset="-120"/>
              <a:ea typeface="華康行書體(P)" panose="03000500000000000000" pitchFamily="66" charset="-120"/>
            </a:endParaRPr>
          </a:p>
          <a:p>
            <a:endParaRPr lang="en-US" altLang="zh-TW" sz="2400" dirty="0" smtClean="0">
              <a:latin typeface="華康行書體(P)" panose="03000500000000000000" pitchFamily="66" charset="-120"/>
              <a:ea typeface="華康行書體(P)" panose="03000500000000000000" pitchFamily="66" charset="-120"/>
            </a:endParaRPr>
          </a:p>
          <a:p>
            <a:r>
              <a:rPr lang="zh-TW" altLang="en-US" sz="2400" dirty="0">
                <a:latin typeface="標楷體" panose="03000509000000000000" pitchFamily="65" charset="-120"/>
                <a:ea typeface="標楷體" panose="03000509000000000000" pitchFamily="65" charset="-120"/>
              </a:rPr>
              <a:t>↑從左至右分別</a:t>
            </a:r>
            <a:r>
              <a:rPr lang="zh-TW" altLang="en-US" sz="2400" dirty="0" smtClean="0">
                <a:latin typeface="標楷體" panose="03000509000000000000" pitchFamily="65" charset="-120"/>
                <a:ea typeface="標楷體" panose="03000509000000000000" pitchFamily="65" charset="-120"/>
              </a:rPr>
              <a:t>為圖 </a:t>
            </a:r>
            <a:r>
              <a:rPr lang="en-US" altLang="zh-TW" sz="2400" dirty="0">
                <a:latin typeface="標楷體" panose="03000509000000000000" pitchFamily="65" charset="-120"/>
                <a:ea typeface="標楷體" panose="03000509000000000000" pitchFamily="65" charset="-120"/>
              </a:rPr>
              <a:t>7</a:t>
            </a:r>
            <a:r>
              <a:rPr lang="en-US" altLang="zh-TW" sz="2400" dirty="0" smtClean="0">
                <a:latin typeface="標楷體" panose="03000509000000000000" pitchFamily="65" charset="-120"/>
                <a:ea typeface="標楷體" panose="03000509000000000000" pitchFamily="65" charset="-120"/>
              </a:rPr>
              <a:t>( </a:t>
            </a:r>
            <a:r>
              <a:rPr lang="zh-TW" altLang="en-US" sz="2400" dirty="0">
                <a:latin typeface="標楷體" panose="03000509000000000000" pitchFamily="65" charset="-120"/>
                <a:ea typeface="標楷體" panose="03000509000000000000" pitchFamily="65" charset="-120"/>
              </a:rPr>
              <a:t>四年級 </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、圖 </a:t>
            </a:r>
            <a:r>
              <a:rPr lang="en-US" altLang="zh-TW" sz="2400" dirty="0">
                <a:latin typeface="標楷體" panose="03000509000000000000" pitchFamily="65" charset="-120"/>
                <a:ea typeface="標楷體" panose="03000509000000000000" pitchFamily="65" charset="-120"/>
              </a:rPr>
              <a:t>8( </a:t>
            </a:r>
            <a:r>
              <a:rPr lang="zh-TW" altLang="en-US" sz="2400" dirty="0">
                <a:latin typeface="標楷體" panose="03000509000000000000" pitchFamily="65" charset="-120"/>
                <a:ea typeface="標楷體" panose="03000509000000000000" pitchFamily="65" charset="-120"/>
              </a:rPr>
              <a:t>五年級 </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、圖 </a:t>
            </a:r>
            <a:r>
              <a:rPr lang="en-US" altLang="zh-TW" sz="2400" dirty="0">
                <a:latin typeface="標楷體" panose="03000509000000000000" pitchFamily="65" charset="-120"/>
                <a:ea typeface="標楷體" panose="03000509000000000000" pitchFamily="65" charset="-120"/>
              </a:rPr>
              <a:t>9( </a:t>
            </a:r>
            <a:r>
              <a:rPr lang="zh-TW" altLang="en-US" sz="2400" dirty="0">
                <a:latin typeface="標楷體" panose="03000509000000000000" pitchFamily="65" charset="-120"/>
                <a:ea typeface="標楷體" panose="03000509000000000000" pitchFamily="65" charset="-120"/>
              </a:rPr>
              <a:t>六年級 </a:t>
            </a:r>
            <a:r>
              <a:rPr lang="en-US" altLang="zh-TW" sz="2400" dirty="0">
                <a:latin typeface="標楷體" panose="03000509000000000000" pitchFamily="65" charset="-120"/>
                <a:ea typeface="標楷體" panose="03000509000000000000" pitchFamily="65" charset="-120"/>
              </a:rPr>
              <a:t>)</a:t>
            </a: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50" y="2852936"/>
            <a:ext cx="3057525" cy="17811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67936" y="2852936"/>
            <a:ext cx="3057525" cy="17811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25461" y="2852936"/>
            <a:ext cx="3057525" cy="17811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797432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dirty="0"/>
          </a:p>
        </p:txBody>
      </p:sp>
      <p:sp>
        <p:nvSpPr>
          <p:cNvPr id="3" name="內容版面配置區 2"/>
          <p:cNvSpPr>
            <a:spLocks noGrp="1"/>
          </p:cNvSpPr>
          <p:nvPr>
            <p:ph idx="1"/>
          </p:nvPr>
        </p:nvSpPr>
        <p:spPr/>
        <p:txBody>
          <a:bodyPr>
            <a:normAutofit lnSpcReduction="10000"/>
          </a:bodyPr>
          <a:lstStyle/>
          <a:p>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四</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再來</a:t>
            </a:r>
            <a:r>
              <a:rPr lang="zh-TW" altLang="en-US" sz="2400" dirty="0" smtClean="0">
                <a:latin typeface="標楷體" panose="03000509000000000000" pitchFamily="65" charset="-120"/>
                <a:ea typeface="標楷體" panose="03000509000000000000" pitchFamily="65" charset="-120"/>
              </a:rPr>
              <a:t>，我們詢問</a:t>
            </a:r>
            <a:r>
              <a:rPr lang="zh-TW" altLang="en-US" sz="2400" dirty="0">
                <a:latin typeface="標楷體" panose="03000509000000000000" pitchFamily="65" charset="-120"/>
                <a:ea typeface="標楷體" panose="03000509000000000000" pitchFamily="65" charset="-120"/>
              </a:rPr>
              <a:t>學生們是否知道</a:t>
            </a:r>
            <a:r>
              <a:rPr lang="zh-TW" altLang="en-US" sz="2400" dirty="0" smtClean="0">
                <a:latin typeface="標楷體" panose="03000509000000000000" pitchFamily="65" charset="-120"/>
                <a:ea typeface="標楷體" panose="03000509000000000000" pitchFamily="65" charset="-120"/>
              </a:rPr>
              <a:t>本</a:t>
            </a:r>
            <a:r>
              <a:rPr lang="zh-TW" altLang="en-US" sz="2400" dirty="0">
                <a:latin typeface="標楷體" panose="03000509000000000000" pitchFamily="65" charset="-120"/>
                <a:ea typeface="標楷體" panose="03000509000000000000" pitchFamily="65" charset="-120"/>
              </a:rPr>
              <a:t>作</a:t>
            </a:r>
            <a:r>
              <a:rPr lang="zh-TW" altLang="en-US" sz="2400" dirty="0" smtClean="0">
                <a:latin typeface="標楷體" panose="03000509000000000000" pitchFamily="65" charset="-120"/>
                <a:ea typeface="標楷體" panose="03000509000000000000" pitchFamily="65" charset="-120"/>
              </a:rPr>
              <a:t>中</a:t>
            </a:r>
            <a:r>
              <a:rPr lang="zh-TW" altLang="en-US" sz="2400" dirty="0">
                <a:latin typeface="標楷體" panose="03000509000000000000" pitchFamily="65" charset="-120"/>
                <a:ea typeface="標楷體" panose="03000509000000000000" pitchFamily="65" charset="-120"/>
              </a:rPr>
              <a:t>忍術與查克拉間</a:t>
            </a:r>
            <a:r>
              <a:rPr lang="zh-TW" altLang="en-US" sz="2400" dirty="0" smtClean="0">
                <a:latin typeface="標楷體" panose="03000509000000000000" pitchFamily="65" charset="-120"/>
                <a:ea typeface="標楷體" panose="03000509000000000000" pitchFamily="65" charset="-120"/>
              </a:rPr>
              <a:t>的關係。</a:t>
            </a:r>
            <a:endParaRPr lang="en-US" altLang="zh-TW" sz="2400" dirty="0" smtClean="0">
              <a:latin typeface="標楷體" panose="03000509000000000000" pitchFamily="65" charset="-120"/>
              <a:ea typeface="標楷體" panose="03000509000000000000" pitchFamily="65" charset="-120"/>
            </a:endParaRPr>
          </a:p>
          <a:p>
            <a:endParaRPr lang="en-US" altLang="zh-TW" sz="2400" dirty="0">
              <a:latin typeface="華康行書體" panose="03000509000000000000" pitchFamily="65" charset="-120"/>
              <a:ea typeface="華康行書體" panose="03000509000000000000" pitchFamily="65" charset="-120"/>
            </a:endParaRPr>
          </a:p>
          <a:p>
            <a:endParaRPr lang="en-US" altLang="zh-TW" sz="2400" dirty="0" smtClean="0">
              <a:latin typeface="華康行書體" panose="03000509000000000000" pitchFamily="65" charset="-120"/>
              <a:ea typeface="華康行書體" panose="03000509000000000000" pitchFamily="65" charset="-120"/>
            </a:endParaRPr>
          </a:p>
          <a:p>
            <a:endParaRPr lang="en-US" altLang="zh-TW" sz="2400" dirty="0">
              <a:latin typeface="華康行書體" panose="03000509000000000000" pitchFamily="65" charset="-120"/>
              <a:ea typeface="華康行書體" panose="03000509000000000000" pitchFamily="65" charset="-120"/>
            </a:endParaRPr>
          </a:p>
          <a:p>
            <a:endParaRPr lang="en-US" altLang="zh-TW" sz="2400" dirty="0" smtClean="0">
              <a:latin typeface="華康行書體" panose="03000509000000000000" pitchFamily="65" charset="-120"/>
              <a:ea typeface="華康行書體" panose="03000509000000000000" pitchFamily="65" charset="-120"/>
            </a:endParaRPr>
          </a:p>
          <a:p>
            <a:endParaRPr lang="en-US" altLang="zh-TW" sz="2400" dirty="0">
              <a:latin typeface="華康行書體" panose="03000509000000000000" pitchFamily="65" charset="-120"/>
              <a:ea typeface="華康行書體" panose="03000509000000000000" pitchFamily="65" charset="-120"/>
            </a:endParaRPr>
          </a:p>
          <a:p>
            <a:endParaRPr lang="en-US" altLang="zh-TW" sz="2400" dirty="0" smtClean="0">
              <a:latin typeface="華康行書體" panose="03000509000000000000" pitchFamily="65" charset="-120"/>
              <a:ea typeface="華康行書體" panose="03000509000000000000" pitchFamily="65" charset="-120"/>
            </a:endParaRPr>
          </a:p>
          <a:p>
            <a:endParaRPr lang="en-US" altLang="zh-TW" sz="2400" dirty="0">
              <a:latin typeface="華康行書體" panose="03000509000000000000" pitchFamily="65" charset="-120"/>
              <a:ea typeface="華康行書體" panose="03000509000000000000" pitchFamily="65" charset="-120"/>
            </a:endParaRPr>
          </a:p>
          <a:p>
            <a:r>
              <a:rPr lang="zh-TW" altLang="en-US" sz="2400" dirty="0">
                <a:latin typeface="標楷體" panose="03000509000000000000" pitchFamily="65" charset="-120"/>
                <a:ea typeface="標楷體" panose="03000509000000000000" pitchFamily="65" charset="-120"/>
              </a:rPr>
              <a:t>↑從左至右分別</a:t>
            </a:r>
            <a:r>
              <a:rPr lang="zh-TW" altLang="en-US" sz="2400" dirty="0" smtClean="0">
                <a:latin typeface="標楷體" panose="03000509000000000000" pitchFamily="65" charset="-120"/>
                <a:ea typeface="標楷體" panose="03000509000000000000" pitchFamily="65" charset="-120"/>
              </a:rPr>
              <a:t>為圖</a:t>
            </a:r>
            <a:r>
              <a:rPr lang="en-US" altLang="zh-TW" sz="2400" dirty="0" smtClean="0">
                <a:latin typeface="標楷體" panose="03000509000000000000" pitchFamily="65" charset="-120"/>
                <a:ea typeface="標楷體" panose="03000509000000000000" pitchFamily="65" charset="-120"/>
              </a:rPr>
              <a:t>10</a:t>
            </a:r>
            <a:r>
              <a:rPr lang="en-US" altLang="zh-TW" sz="2400" dirty="0">
                <a:latin typeface="標楷體" panose="03000509000000000000" pitchFamily="65" charset="-120"/>
                <a:ea typeface="標楷體" panose="03000509000000000000" pitchFamily="65" charset="-120"/>
              </a:rPr>
              <a:t>( </a:t>
            </a:r>
            <a:r>
              <a:rPr lang="zh-TW" altLang="en-US" sz="2400" dirty="0">
                <a:latin typeface="標楷體" panose="03000509000000000000" pitchFamily="65" charset="-120"/>
                <a:ea typeface="標楷體" panose="03000509000000000000" pitchFamily="65" charset="-120"/>
              </a:rPr>
              <a:t>四</a:t>
            </a:r>
            <a:r>
              <a:rPr lang="zh-TW" altLang="en-US" sz="2400" dirty="0" smtClean="0">
                <a:latin typeface="標楷體" panose="03000509000000000000" pitchFamily="65" charset="-120"/>
                <a:ea typeface="標楷體" panose="03000509000000000000" pitchFamily="65" charset="-120"/>
              </a:rPr>
              <a:t>年級</a:t>
            </a:r>
            <a:r>
              <a:rPr lang="en-US" altLang="zh-TW" sz="2400" dirty="0" smtClean="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a:t>
            </a:r>
            <a:r>
              <a:rPr lang="zh-TW" altLang="en-US" sz="2400" dirty="0" smtClean="0">
                <a:latin typeface="標楷體" panose="03000509000000000000" pitchFamily="65" charset="-120"/>
                <a:ea typeface="標楷體" panose="03000509000000000000" pitchFamily="65" charset="-120"/>
              </a:rPr>
              <a:t>圖</a:t>
            </a:r>
            <a:r>
              <a:rPr lang="en-US" altLang="zh-TW" sz="2400" dirty="0" smtClean="0">
                <a:latin typeface="標楷體" panose="03000509000000000000" pitchFamily="65" charset="-120"/>
                <a:ea typeface="標楷體" panose="03000509000000000000" pitchFamily="65" charset="-120"/>
              </a:rPr>
              <a:t>11(</a:t>
            </a:r>
            <a:r>
              <a:rPr lang="zh-TW" altLang="en-US" sz="2400" dirty="0" smtClean="0">
                <a:latin typeface="標楷體" panose="03000509000000000000" pitchFamily="65" charset="-120"/>
                <a:ea typeface="標楷體" panose="03000509000000000000" pitchFamily="65" charset="-120"/>
              </a:rPr>
              <a:t>五年級</a:t>
            </a:r>
            <a:r>
              <a:rPr lang="en-US" altLang="zh-TW" sz="2400" dirty="0" smtClean="0">
                <a:latin typeface="標楷體" panose="03000509000000000000" pitchFamily="65" charset="-120"/>
                <a:ea typeface="標楷體" panose="03000509000000000000" pitchFamily="65" charset="-120"/>
              </a:rPr>
              <a:t>)</a:t>
            </a:r>
            <a:r>
              <a:rPr lang="zh-TW" altLang="en-US" sz="2400" dirty="0" smtClean="0">
                <a:latin typeface="標楷體" panose="03000509000000000000" pitchFamily="65" charset="-120"/>
                <a:ea typeface="標楷體" panose="03000509000000000000" pitchFamily="65" charset="-120"/>
              </a:rPr>
              <a:t>、圖</a:t>
            </a:r>
            <a:r>
              <a:rPr lang="en-US" altLang="zh-TW" sz="2400" dirty="0" smtClean="0">
                <a:latin typeface="標楷體" panose="03000509000000000000" pitchFamily="65" charset="-120"/>
                <a:ea typeface="標楷體" panose="03000509000000000000" pitchFamily="65" charset="-120"/>
              </a:rPr>
              <a:t>12(</a:t>
            </a:r>
            <a:r>
              <a:rPr lang="zh-TW" altLang="en-US" sz="2400" dirty="0" smtClean="0">
                <a:latin typeface="標楷體" panose="03000509000000000000" pitchFamily="65" charset="-120"/>
                <a:ea typeface="標楷體" panose="03000509000000000000" pitchFamily="65" charset="-120"/>
              </a:rPr>
              <a:t>六年級</a:t>
            </a:r>
            <a:r>
              <a:rPr lang="en-US" altLang="zh-TW" sz="2400" dirty="0" smtClean="0">
                <a:latin typeface="標楷體" panose="03000509000000000000" pitchFamily="65" charset="-120"/>
                <a:ea typeface="標楷體" panose="03000509000000000000" pitchFamily="65" charset="-120"/>
              </a:rPr>
              <a:t>)</a:t>
            </a:r>
            <a:endParaRPr lang="zh-TW" altLang="en-US" sz="2400" dirty="0">
              <a:latin typeface="標楷體" panose="03000509000000000000" pitchFamily="65" charset="-120"/>
              <a:ea typeface="標楷體" panose="03000509000000000000" pitchFamily="65" charset="-120"/>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287" y="2924944"/>
            <a:ext cx="3057525" cy="1762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3238" y="2924944"/>
            <a:ext cx="3057525" cy="1762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2"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65715" y="2937520"/>
            <a:ext cx="3057525" cy="1762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3827708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normAutofit/>
          </a:bodyPr>
          <a:lstStyle/>
          <a:p>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五</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最後，以勾選項的方式詢問學生是否認識本作</a:t>
            </a:r>
            <a:r>
              <a:rPr lang="zh-TW" altLang="en-US" sz="2400" dirty="0" smtClean="0">
                <a:latin typeface="標楷體" panose="03000509000000000000" pitchFamily="65" charset="-120"/>
                <a:ea typeface="標楷體" panose="03000509000000000000" pitchFamily="65" charset="-120"/>
              </a:rPr>
              <a:t>中的忍</a:t>
            </a:r>
            <a:r>
              <a:rPr lang="zh-TW" altLang="en-US" sz="2400" dirty="0">
                <a:latin typeface="標楷體" panose="03000509000000000000" pitchFamily="65" charset="-120"/>
                <a:ea typeface="標楷體" panose="03000509000000000000" pitchFamily="65" charset="-120"/>
              </a:rPr>
              <a:t>術及了解查</a:t>
            </a:r>
            <a:r>
              <a:rPr lang="zh-TW" altLang="en-US" sz="2400" dirty="0" smtClean="0">
                <a:latin typeface="標楷體" panose="03000509000000000000" pitchFamily="65" charset="-120"/>
                <a:ea typeface="標楷體" panose="03000509000000000000" pitchFamily="65" charset="-120"/>
              </a:rPr>
              <a:t>克拉</a:t>
            </a:r>
            <a:r>
              <a:rPr lang="zh-TW" altLang="en-US" sz="2400" dirty="0">
                <a:latin typeface="標楷體" panose="03000509000000000000" pitchFamily="65" charset="-120"/>
                <a:ea typeface="標楷體" panose="03000509000000000000" pitchFamily="65" charset="-120"/>
              </a:rPr>
              <a:t>的使用</a:t>
            </a:r>
            <a:r>
              <a:rPr lang="zh-TW" altLang="en-US" sz="2400" dirty="0" smtClean="0">
                <a:latin typeface="標楷體" panose="03000509000000000000" pitchFamily="65" charset="-120"/>
                <a:ea typeface="標楷體" panose="03000509000000000000" pitchFamily="65" charset="-120"/>
              </a:rPr>
              <a:t>。</a:t>
            </a:r>
            <a:endParaRPr lang="en-US" altLang="zh-TW" sz="2400" dirty="0" smtClean="0">
              <a:latin typeface="標楷體" panose="03000509000000000000" pitchFamily="65" charset="-120"/>
              <a:ea typeface="標楷體" panose="03000509000000000000" pitchFamily="65" charset="-120"/>
            </a:endParaRPr>
          </a:p>
          <a:p>
            <a:endParaRPr lang="en-US" altLang="zh-TW" sz="2400" dirty="0">
              <a:latin typeface="標楷體" panose="03000509000000000000" pitchFamily="65" charset="-120"/>
              <a:ea typeface="標楷體" panose="03000509000000000000" pitchFamily="65" charset="-120"/>
            </a:endParaRPr>
          </a:p>
          <a:p>
            <a:endParaRPr lang="en-US" altLang="zh-TW" sz="2400" dirty="0" smtClean="0">
              <a:latin typeface="華康行書體" panose="03000509000000000000" pitchFamily="65" charset="-120"/>
              <a:ea typeface="華康行書體" panose="03000509000000000000" pitchFamily="65" charset="-120"/>
            </a:endParaRPr>
          </a:p>
          <a:p>
            <a:endParaRPr lang="en-US" altLang="zh-TW" sz="2400" dirty="0">
              <a:latin typeface="華康行書體" panose="03000509000000000000" pitchFamily="65" charset="-120"/>
              <a:ea typeface="華康行書體" panose="03000509000000000000" pitchFamily="65" charset="-120"/>
            </a:endParaRPr>
          </a:p>
          <a:p>
            <a:endParaRPr lang="en-US" altLang="zh-TW" sz="2400" dirty="0" smtClean="0">
              <a:latin typeface="華康行書體" panose="03000509000000000000" pitchFamily="65" charset="-120"/>
              <a:ea typeface="華康行書體" panose="03000509000000000000" pitchFamily="65" charset="-120"/>
            </a:endParaRPr>
          </a:p>
          <a:p>
            <a:endParaRPr lang="en-US" altLang="zh-TW" sz="2400" dirty="0">
              <a:latin typeface="華康行書體" panose="03000509000000000000" pitchFamily="65" charset="-120"/>
              <a:ea typeface="華康行書體" panose="03000509000000000000" pitchFamily="65" charset="-120"/>
            </a:endParaRPr>
          </a:p>
          <a:p>
            <a:endParaRPr lang="en-US" altLang="zh-TW" sz="2400" dirty="0" smtClean="0">
              <a:latin typeface="華康行書體" panose="03000509000000000000" pitchFamily="65" charset="-120"/>
              <a:ea typeface="華康行書體" panose="03000509000000000000" pitchFamily="65" charset="-120"/>
            </a:endParaRPr>
          </a:p>
          <a:p>
            <a:endParaRPr lang="en-US" altLang="zh-TW" sz="2400" dirty="0">
              <a:latin typeface="華康行書體" panose="03000509000000000000" pitchFamily="65" charset="-120"/>
              <a:ea typeface="華康行書體" panose="03000509000000000000" pitchFamily="65" charset="-120"/>
            </a:endParaRPr>
          </a:p>
          <a:p>
            <a:r>
              <a:rPr lang="zh-TW" altLang="en-US" sz="2400" dirty="0">
                <a:latin typeface="標楷體" panose="03000509000000000000" pitchFamily="65" charset="-120"/>
                <a:ea typeface="標楷體" panose="03000509000000000000" pitchFamily="65" charset="-120"/>
              </a:rPr>
              <a:t>↑四年級忍術及查克拉統計</a:t>
            </a:r>
            <a:r>
              <a:rPr lang="zh-TW" altLang="en-US" sz="2400" dirty="0" smtClean="0">
                <a:latin typeface="標楷體" panose="03000509000000000000" pitchFamily="65" charset="-120"/>
                <a:ea typeface="標楷體" panose="03000509000000000000" pitchFamily="65" charset="-120"/>
              </a:rPr>
              <a:t>結果</a:t>
            </a:r>
            <a:endParaRPr lang="en-US" altLang="zh-TW" sz="2400" dirty="0">
              <a:latin typeface="標楷體" panose="03000509000000000000" pitchFamily="65" charset="-120"/>
              <a:ea typeface="標楷體" panose="03000509000000000000" pitchFamily="65" charset="-120"/>
            </a:endParaRPr>
          </a:p>
          <a:p>
            <a:endParaRPr lang="en-US" altLang="zh-TW" sz="2400" dirty="0" smtClean="0">
              <a:latin typeface="華康行書體" panose="03000509000000000000" pitchFamily="65" charset="-120"/>
              <a:ea typeface="華康行書體" panose="03000509000000000000" pitchFamily="65" charset="-120"/>
            </a:endParaRPr>
          </a:p>
          <a:p>
            <a:endParaRPr lang="en-US" altLang="zh-TW" sz="2400" dirty="0"/>
          </a:p>
          <a:p>
            <a:endParaRPr lang="en-US" altLang="zh-TW" sz="2400" dirty="0" smtClean="0"/>
          </a:p>
          <a:p>
            <a:endParaRPr lang="en-US" altLang="zh-TW" sz="2400" dirty="0"/>
          </a:p>
          <a:p>
            <a:endParaRPr lang="en-US" altLang="zh-TW" sz="2400" dirty="0" smtClean="0"/>
          </a:p>
          <a:p>
            <a:endParaRPr lang="en-US" altLang="zh-TW" sz="2400" dirty="0"/>
          </a:p>
          <a:p>
            <a:endParaRPr lang="en-US" altLang="zh-TW" sz="2400" dirty="0" smtClean="0"/>
          </a:p>
          <a:p>
            <a:endParaRPr lang="en-US" altLang="zh-TW" sz="2400" dirty="0"/>
          </a:p>
          <a:p>
            <a:endParaRPr lang="zh-TW" altLang="en-US" sz="2400" dirty="0"/>
          </a:p>
        </p:txBody>
      </p:sp>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8" y="2780928"/>
            <a:ext cx="3343275" cy="2105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92080" y="2771403"/>
            <a:ext cx="3419475" cy="2114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3931547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457200" y="1600200"/>
            <a:ext cx="8229600" cy="5069160"/>
          </a:xfrm>
        </p:spPr>
        <p:txBody>
          <a:bodyPr>
            <a:normAutofit/>
          </a:bodyPr>
          <a:lstStyle/>
          <a:p>
            <a:pPr marL="0" indent="0">
              <a:buNone/>
            </a:pPr>
            <a:endParaRPr lang="en-US" altLang="zh-TW" sz="2400" dirty="0">
              <a:latin typeface="標楷體" panose="03000509000000000000" pitchFamily="65" charset="-120"/>
              <a:ea typeface="標楷體" panose="03000509000000000000" pitchFamily="65" charset="-120"/>
            </a:endParaRPr>
          </a:p>
          <a:p>
            <a:pPr marL="0" indent="0">
              <a:buNone/>
            </a:pPr>
            <a:endParaRPr lang="en-US" altLang="zh-TW" sz="2400" dirty="0" smtClean="0">
              <a:latin typeface="標楷體" panose="03000509000000000000" pitchFamily="65" charset="-120"/>
              <a:ea typeface="標楷體" panose="03000509000000000000" pitchFamily="65" charset="-120"/>
            </a:endParaRPr>
          </a:p>
          <a:p>
            <a:r>
              <a:rPr lang="zh-TW" altLang="en-US" sz="2400" dirty="0" smtClean="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五年級忍術及查克拉統計</a:t>
            </a:r>
            <a:r>
              <a:rPr lang="zh-TW" altLang="en-US" sz="2400" dirty="0" smtClean="0">
                <a:latin typeface="標楷體" panose="03000509000000000000" pitchFamily="65" charset="-120"/>
                <a:ea typeface="標楷體" panose="03000509000000000000" pitchFamily="65" charset="-120"/>
              </a:rPr>
              <a:t>結果</a:t>
            </a:r>
            <a:endParaRPr lang="en-US" altLang="zh-TW" sz="2400" dirty="0" smtClean="0">
              <a:latin typeface="標楷體" panose="03000509000000000000" pitchFamily="65" charset="-120"/>
              <a:ea typeface="標楷體" panose="03000509000000000000" pitchFamily="65" charset="-120"/>
            </a:endParaRPr>
          </a:p>
          <a:p>
            <a:endParaRPr lang="en-US" altLang="zh-TW" sz="2400" dirty="0">
              <a:latin typeface="華康行書體" panose="03000509000000000000" pitchFamily="65" charset="-120"/>
              <a:ea typeface="華康行書體" panose="03000509000000000000" pitchFamily="65" charset="-120"/>
            </a:endParaRPr>
          </a:p>
          <a:p>
            <a:endParaRPr lang="en-US" altLang="zh-TW" sz="2400" dirty="0" smtClean="0">
              <a:latin typeface="華康行書體" panose="03000509000000000000" pitchFamily="65" charset="-120"/>
              <a:ea typeface="華康行書體" panose="03000509000000000000" pitchFamily="65" charset="-120"/>
            </a:endParaRPr>
          </a:p>
          <a:p>
            <a:endParaRPr lang="en-US" altLang="zh-TW" sz="2400" dirty="0">
              <a:latin typeface="華康行書體" panose="03000509000000000000" pitchFamily="65" charset="-120"/>
              <a:ea typeface="華康行書體" panose="03000509000000000000" pitchFamily="65" charset="-120"/>
            </a:endParaRPr>
          </a:p>
          <a:p>
            <a:endParaRPr lang="en-US" altLang="zh-TW" sz="2400" dirty="0" smtClean="0">
              <a:latin typeface="華康行書體" panose="03000509000000000000" pitchFamily="65" charset="-120"/>
              <a:ea typeface="華康行書體" panose="03000509000000000000" pitchFamily="65" charset="-120"/>
            </a:endParaRPr>
          </a:p>
          <a:p>
            <a:pPr marL="0" indent="0">
              <a:buNone/>
            </a:pPr>
            <a:endParaRPr lang="en-US" altLang="zh-TW" sz="2400" dirty="0" smtClean="0">
              <a:latin typeface="華康行書體" panose="03000509000000000000" pitchFamily="65" charset="-120"/>
              <a:ea typeface="華康行書體" panose="03000509000000000000" pitchFamily="65" charset="-120"/>
            </a:endParaRPr>
          </a:p>
          <a:p>
            <a:pPr marL="0" indent="0">
              <a:buNone/>
            </a:pPr>
            <a:endParaRPr lang="en-US" altLang="zh-TW" sz="2400" dirty="0" smtClean="0">
              <a:latin typeface="華康行書體" panose="03000509000000000000" pitchFamily="65" charset="-120"/>
              <a:ea typeface="華康行書體" panose="03000509000000000000" pitchFamily="65" charset="-120"/>
            </a:endParaRPr>
          </a:p>
          <a:p>
            <a:r>
              <a:rPr lang="zh-TW" altLang="en-US" sz="2400" dirty="0" smtClean="0">
                <a:latin typeface="標楷體" panose="03000509000000000000" pitchFamily="65" charset="-120"/>
                <a:ea typeface="標楷體" panose="03000509000000000000" pitchFamily="65" charset="-120"/>
              </a:rPr>
              <a:t>↑六</a:t>
            </a:r>
            <a:r>
              <a:rPr lang="zh-TW" altLang="en-US" sz="2400" dirty="0">
                <a:latin typeface="標楷體" panose="03000509000000000000" pitchFamily="65" charset="-120"/>
                <a:ea typeface="標楷體" panose="03000509000000000000" pitchFamily="65" charset="-120"/>
              </a:rPr>
              <a:t>年級忍術及查克拉統計</a:t>
            </a:r>
            <a:r>
              <a:rPr lang="zh-TW" altLang="en-US" sz="2400" dirty="0" smtClean="0">
                <a:latin typeface="標楷體" panose="03000509000000000000" pitchFamily="65" charset="-120"/>
                <a:ea typeface="標楷體" panose="03000509000000000000" pitchFamily="65" charset="-120"/>
              </a:rPr>
              <a:t>結果</a:t>
            </a:r>
            <a:endParaRPr lang="en-US" altLang="zh-TW" sz="2400" dirty="0">
              <a:latin typeface="標楷體" panose="03000509000000000000" pitchFamily="65" charset="-120"/>
              <a:ea typeface="標楷體" panose="03000509000000000000" pitchFamily="65" charset="-120"/>
            </a:endParaRP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7953" y="188640"/>
            <a:ext cx="3352800" cy="21240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0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06016" y="150539"/>
            <a:ext cx="3400425" cy="2200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10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7954" y="2996952"/>
            <a:ext cx="3352800" cy="23907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101"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06016" y="3034680"/>
            <a:ext cx="3400425" cy="23907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3486324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latin typeface="標楷體" panose="03000509000000000000" pitchFamily="65" charset="-120"/>
                <a:ea typeface="標楷體" panose="03000509000000000000" pitchFamily="65" charset="-120"/>
              </a:rPr>
              <a:t>四、研究發現</a:t>
            </a:r>
            <a:endParaRPr lang="zh-TW" altLang="en-US" dirty="0">
              <a:latin typeface="標楷體" panose="03000509000000000000" pitchFamily="65" charset="-120"/>
              <a:ea typeface="標楷體" panose="03000509000000000000" pitchFamily="65" charset="-120"/>
            </a:endParaRPr>
          </a:p>
        </p:txBody>
      </p:sp>
      <p:sp>
        <p:nvSpPr>
          <p:cNvPr id="3" name="內容版面配置區 2"/>
          <p:cNvSpPr>
            <a:spLocks noGrp="1"/>
          </p:cNvSpPr>
          <p:nvPr>
            <p:ph idx="1"/>
          </p:nvPr>
        </p:nvSpPr>
        <p:spPr/>
        <p:txBody>
          <a:bodyPr>
            <a:normAutofit/>
          </a:bodyPr>
          <a:lstStyle/>
          <a:p>
            <a:endParaRPr lang="zh-TW" altLang="en-US" dirty="0"/>
          </a:p>
          <a:p>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一</a:t>
            </a:r>
            <a:r>
              <a:rPr lang="en-US" altLang="zh-TW" sz="2400" dirty="0" smtClean="0">
                <a:latin typeface="標楷體" panose="03000509000000000000" pitchFamily="65" charset="-120"/>
                <a:ea typeface="標楷體" panose="03000509000000000000" pitchFamily="65" charset="-120"/>
              </a:rPr>
              <a:t>)</a:t>
            </a:r>
            <a:r>
              <a:rPr lang="zh-TW" altLang="en-US" sz="2400" dirty="0" smtClean="0">
                <a:latin typeface="標楷體" panose="03000509000000000000" pitchFamily="65" charset="-120"/>
                <a:ea typeface="標楷體" panose="03000509000000000000" pitchFamily="65" charset="-120"/>
              </a:rPr>
              <a:t>聽過本部動漫的人數很多。</a:t>
            </a:r>
            <a:endParaRPr lang="en-US" altLang="zh-TW" sz="2400" dirty="0" smtClean="0">
              <a:latin typeface="標楷體" panose="03000509000000000000" pitchFamily="65" charset="-120"/>
              <a:ea typeface="標楷體" panose="03000509000000000000" pitchFamily="65" charset="-120"/>
            </a:endParaRPr>
          </a:p>
          <a:p>
            <a:r>
              <a:rPr lang="en-US" altLang="zh-TW" sz="2400" dirty="0" smtClean="0">
                <a:latin typeface="標楷體" panose="03000509000000000000" pitchFamily="65" charset="-120"/>
                <a:ea typeface="標楷體" panose="03000509000000000000" pitchFamily="65" charset="-120"/>
              </a:rPr>
              <a:t>(</a:t>
            </a:r>
            <a:r>
              <a:rPr lang="zh-TW" altLang="en-US" sz="2400" dirty="0" smtClean="0">
                <a:latin typeface="標楷體" panose="03000509000000000000" pitchFamily="65" charset="-120"/>
                <a:ea typeface="標楷體" panose="03000509000000000000" pitchFamily="65" charset="-120"/>
              </a:rPr>
              <a:t>二</a:t>
            </a:r>
            <a:r>
              <a:rPr lang="en-US" altLang="zh-TW" sz="2400" dirty="0" smtClean="0">
                <a:latin typeface="標楷體" panose="03000509000000000000" pitchFamily="65" charset="-120"/>
                <a:ea typeface="標楷體" panose="03000509000000000000" pitchFamily="65" charset="-120"/>
              </a:rPr>
              <a:t>)</a:t>
            </a:r>
            <a:r>
              <a:rPr lang="zh-TW" altLang="en-US" sz="2400" dirty="0" smtClean="0">
                <a:latin typeface="標楷體" panose="03000509000000000000" pitchFamily="65" charset="-120"/>
                <a:ea typeface="標楷體" panose="03000509000000000000" pitchFamily="65" charset="-120"/>
              </a:rPr>
              <a:t>看過本部動漫的人中，男</a:t>
            </a:r>
            <a:r>
              <a:rPr lang="zh-TW" altLang="en-US" sz="2400" dirty="0">
                <a:latin typeface="標楷體" panose="03000509000000000000" pitchFamily="65" charset="-120"/>
                <a:ea typeface="標楷體" panose="03000509000000000000" pitchFamily="65" charset="-120"/>
              </a:rPr>
              <a:t>生比女生多</a:t>
            </a:r>
            <a:r>
              <a:rPr lang="zh-TW" altLang="en-US" sz="2400" dirty="0" smtClean="0">
                <a:latin typeface="標楷體" panose="03000509000000000000" pitchFamily="65" charset="-120"/>
                <a:ea typeface="標楷體" panose="03000509000000000000" pitchFamily="65" charset="-120"/>
              </a:rPr>
              <a:t>。</a:t>
            </a:r>
            <a:endParaRPr lang="en-US" altLang="zh-TW" sz="2400" dirty="0" smtClean="0">
              <a:latin typeface="標楷體" panose="03000509000000000000" pitchFamily="65" charset="-120"/>
              <a:ea typeface="標楷體" panose="03000509000000000000" pitchFamily="65" charset="-120"/>
            </a:endParaRPr>
          </a:p>
          <a:p>
            <a:r>
              <a:rPr lang="en-US" altLang="zh-TW" sz="2400" dirty="0" smtClean="0">
                <a:latin typeface="標楷體" panose="03000509000000000000" pitchFamily="65" charset="-120"/>
                <a:ea typeface="標楷體" panose="03000509000000000000" pitchFamily="65" charset="-120"/>
              </a:rPr>
              <a:t>(</a:t>
            </a:r>
            <a:r>
              <a:rPr lang="zh-TW" altLang="en-US" sz="2400" dirty="0" smtClean="0">
                <a:latin typeface="標楷體" panose="03000509000000000000" pitchFamily="65" charset="-120"/>
                <a:ea typeface="標楷體" panose="03000509000000000000" pitchFamily="65" charset="-120"/>
              </a:rPr>
              <a:t>三</a:t>
            </a:r>
            <a:r>
              <a:rPr lang="en-US" altLang="zh-TW" sz="2400" dirty="0" smtClean="0">
                <a:latin typeface="標楷體" panose="03000509000000000000" pitchFamily="65" charset="-120"/>
                <a:ea typeface="標楷體" panose="03000509000000000000" pitchFamily="65" charset="-120"/>
              </a:rPr>
              <a:t>)</a:t>
            </a:r>
            <a:r>
              <a:rPr lang="zh-TW" altLang="en-US" sz="2400" dirty="0" smtClean="0">
                <a:latin typeface="標楷體" panose="03000509000000000000" pitchFamily="65" charset="-120"/>
                <a:ea typeface="標楷體" panose="03000509000000000000" pitchFamily="65" charset="-120"/>
              </a:rPr>
              <a:t>喜愛本部漫畫的人數一樣是男生比</a:t>
            </a:r>
            <a:r>
              <a:rPr lang="zh-TW" altLang="en-US" sz="2400" dirty="0">
                <a:latin typeface="標楷體" panose="03000509000000000000" pitchFamily="65" charset="-120"/>
                <a:ea typeface="標楷體" panose="03000509000000000000" pitchFamily="65" charset="-120"/>
              </a:rPr>
              <a:t>女生</a:t>
            </a:r>
            <a:r>
              <a:rPr lang="zh-TW" altLang="en-US" sz="2400" dirty="0" smtClean="0">
                <a:latin typeface="標楷體" panose="03000509000000000000" pitchFamily="65" charset="-120"/>
                <a:ea typeface="標楷體" panose="03000509000000000000" pitchFamily="65" charset="-120"/>
              </a:rPr>
              <a:t>多，然而六年級則是不喜愛的人比較多。</a:t>
            </a:r>
            <a:endParaRPr lang="en-US" altLang="zh-TW" sz="2400" dirty="0" smtClean="0">
              <a:latin typeface="標楷體" panose="03000509000000000000" pitchFamily="65" charset="-120"/>
              <a:ea typeface="標楷體" panose="03000509000000000000" pitchFamily="65" charset="-120"/>
            </a:endParaRPr>
          </a:p>
          <a:p>
            <a:r>
              <a:rPr lang="en-US" altLang="zh-TW" sz="2400" dirty="0" smtClean="0">
                <a:latin typeface="標楷體" panose="03000509000000000000" pitchFamily="65" charset="-120"/>
                <a:ea typeface="標楷體" panose="03000509000000000000" pitchFamily="65" charset="-120"/>
              </a:rPr>
              <a:t>(</a:t>
            </a:r>
            <a:r>
              <a:rPr lang="zh-TW" altLang="en-US" sz="2400" dirty="0" smtClean="0">
                <a:latin typeface="標楷體" panose="03000509000000000000" pitchFamily="65" charset="-120"/>
                <a:ea typeface="標楷體" panose="03000509000000000000" pitchFamily="65" charset="-120"/>
              </a:rPr>
              <a:t>四</a:t>
            </a:r>
            <a:r>
              <a:rPr lang="en-US" altLang="zh-TW" sz="2400" dirty="0" smtClean="0">
                <a:latin typeface="標楷體" panose="03000509000000000000" pitchFamily="65" charset="-120"/>
                <a:ea typeface="標楷體" panose="03000509000000000000" pitchFamily="65" charset="-120"/>
              </a:rPr>
              <a:t>)</a:t>
            </a:r>
            <a:r>
              <a:rPr lang="zh-TW" altLang="en-US" sz="2400" dirty="0" smtClean="0">
                <a:latin typeface="標楷體" panose="03000509000000000000" pitchFamily="65" charset="-120"/>
                <a:ea typeface="標楷體" panose="03000509000000000000" pitchFamily="65" charset="-120"/>
              </a:rPr>
              <a:t>較不喜歡本作六年級生在人數比率上卻比較清楚本作的內容。</a:t>
            </a:r>
            <a:endParaRPr lang="en-US" altLang="zh-TW" sz="2400" dirty="0" smtClean="0">
              <a:latin typeface="標楷體" panose="03000509000000000000" pitchFamily="65" charset="-120"/>
              <a:ea typeface="標楷體" panose="03000509000000000000" pitchFamily="65" charset="-120"/>
            </a:endParaRPr>
          </a:p>
          <a:p>
            <a:endParaRPr lang="zh-TW" altLang="en-US" dirty="0">
              <a:latin typeface="華康行書體" panose="03000509000000000000" pitchFamily="65" charset="-120"/>
              <a:ea typeface="華康行書體" panose="03000509000000000000" pitchFamily="65" charset="-120"/>
            </a:endParaRPr>
          </a:p>
        </p:txBody>
      </p:sp>
    </p:spTree>
    <p:extLst>
      <p:ext uri="{BB962C8B-B14F-4D97-AF65-F5344CB8AC3E}">
        <p14:creationId xmlns:p14="http://schemas.microsoft.com/office/powerpoint/2010/main" val="356822895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latin typeface="標楷體" panose="03000509000000000000" pitchFamily="65" charset="-120"/>
                <a:ea typeface="標楷體" panose="03000509000000000000" pitchFamily="65" charset="-120"/>
              </a:rPr>
              <a:t>參、結論及建議</a:t>
            </a:r>
          </a:p>
        </p:txBody>
      </p:sp>
      <p:sp>
        <p:nvSpPr>
          <p:cNvPr id="3" name="內容版面配置區 2"/>
          <p:cNvSpPr>
            <a:spLocks noGrp="1"/>
          </p:cNvSpPr>
          <p:nvPr>
            <p:ph idx="1"/>
          </p:nvPr>
        </p:nvSpPr>
        <p:spPr/>
        <p:txBody>
          <a:bodyPr>
            <a:normAutofit/>
          </a:bodyPr>
          <a:lstStyle/>
          <a:p>
            <a:r>
              <a:rPr lang="zh-TW" altLang="en-US" sz="2400" dirty="0">
                <a:latin typeface="標楷體" panose="03000509000000000000" pitchFamily="65" charset="-120"/>
                <a:ea typeface="標楷體" panose="03000509000000000000" pitchFamily="65" charset="-120"/>
              </a:rPr>
              <a:t>一、結論</a:t>
            </a:r>
          </a:p>
          <a:p>
            <a:r>
              <a:rPr lang="zh-TW" altLang="en-US" sz="2400" dirty="0" smtClean="0">
                <a:latin typeface="標楷體" panose="03000509000000000000" pitchFamily="65" charset="-120"/>
                <a:ea typeface="標楷體" panose="03000509000000000000" pitchFamily="65" charset="-120"/>
              </a:rPr>
              <a:t>在經過</a:t>
            </a:r>
            <a:r>
              <a:rPr lang="zh-TW" altLang="en-US" sz="2400" dirty="0">
                <a:latin typeface="標楷體" panose="03000509000000000000" pitchFamily="65" charset="-120"/>
                <a:ea typeface="標楷體" panose="03000509000000000000" pitchFamily="65" charset="-120"/>
              </a:rPr>
              <a:t>此次火影忍者喜好程度的資料蒐集與問卷調查的過程後，我們得出了以下幾點的結論與建議</a:t>
            </a:r>
            <a:r>
              <a:rPr lang="zh-TW" altLang="en-US" sz="2400" dirty="0" smtClean="0">
                <a:latin typeface="標楷體" panose="03000509000000000000" pitchFamily="65" charset="-120"/>
                <a:ea typeface="標楷體" panose="03000509000000000000" pitchFamily="65" charset="-120"/>
              </a:rPr>
              <a:t>。</a:t>
            </a:r>
            <a:endParaRPr lang="en-US" altLang="zh-TW" sz="2400" dirty="0" smtClean="0">
              <a:latin typeface="標楷體" panose="03000509000000000000" pitchFamily="65" charset="-120"/>
              <a:ea typeface="標楷體" panose="03000509000000000000" pitchFamily="65" charset="-120"/>
            </a:endParaRPr>
          </a:p>
          <a:p>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一</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基本上年齡與性別都會影響此問卷的調查結果。</a:t>
            </a:r>
          </a:p>
          <a:p>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二</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認識這部動漫的學生</a:t>
            </a:r>
            <a:r>
              <a:rPr lang="zh-TW" altLang="en-US" sz="2400" dirty="0" smtClean="0">
                <a:latin typeface="標楷體" panose="03000509000000000000" pitchFamily="65" charset="-120"/>
                <a:ea typeface="標楷體" panose="03000509000000000000" pitchFamily="65" charset="-120"/>
              </a:rPr>
              <a:t>比例偏高</a:t>
            </a:r>
            <a:r>
              <a:rPr lang="zh-TW" altLang="en-US" sz="2400" dirty="0">
                <a:latin typeface="標楷體" panose="03000509000000000000" pitchFamily="65" charset="-120"/>
                <a:ea typeface="標楷體" panose="03000509000000000000" pitchFamily="65" charset="-120"/>
              </a:rPr>
              <a:t>，但是仍有近半數學生表達並不喜愛這部動漫。可見其雖然聲名遠播，卻無法獲得所有人</a:t>
            </a:r>
            <a:r>
              <a:rPr lang="zh-TW" altLang="en-US" sz="2400" dirty="0" smtClean="0">
                <a:latin typeface="標楷體" panose="03000509000000000000" pitchFamily="65" charset="-120"/>
                <a:ea typeface="標楷體" panose="03000509000000000000" pitchFamily="65" charset="-120"/>
              </a:rPr>
              <a:t>的喜愛。</a:t>
            </a:r>
            <a:endParaRPr lang="zh-TW" altLang="en-US" sz="2400" dirty="0">
              <a:latin typeface="標楷體" panose="03000509000000000000" pitchFamily="65" charset="-120"/>
              <a:ea typeface="標楷體" panose="03000509000000000000" pitchFamily="65" charset="-120"/>
            </a:endParaRPr>
          </a:p>
          <a:p>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三</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喜愛這部動畫的</a:t>
            </a:r>
            <a:r>
              <a:rPr lang="zh-TW" altLang="en-US" sz="2400" dirty="0" smtClean="0">
                <a:latin typeface="標楷體" panose="03000509000000000000" pitchFamily="65" charset="-120"/>
                <a:ea typeface="標楷體" panose="03000509000000000000" pitchFamily="65" charset="-120"/>
              </a:rPr>
              <a:t>學生</a:t>
            </a:r>
            <a:r>
              <a:rPr lang="zh-TW" altLang="en-US" sz="2400" dirty="0">
                <a:latin typeface="標楷體" panose="03000509000000000000" pitchFamily="65" charset="-120"/>
                <a:ea typeface="標楷體" panose="03000509000000000000" pitchFamily="65" charset="-120"/>
              </a:rPr>
              <a:t>大部分</a:t>
            </a:r>
            <a:r>
              <a:rPr lang="zh-TW" altLang="en-US" sz="2400" dirty="0" smtClean="0">
                <a:latin typeface="標楷體" panose="03000509000000000000" pitchFamily="65" charset="-120"/>
                <a:ea typeface="標楷體" panose="03000509000000000000" pitchFamily="65" charset="-120"/>
              </a:rPr>
              <a:t>都</a:t>
            </a:r>
            <a:r>
              <a:rPr lang="zh-TW" altLang="en-US" sz="2400" dirty="0">
                <a:latin typeface="標楷體" panose="03000509000000000000" pitchFamily="65" charset="-120"/>
                <a:ea typeface="標楷體" panose="03000509000000000000" pitchFamily="65" charset="-120"/>
              </a:rPr>
              <a:t>能回答得出忍術與查克拉間的</a:t>
            </a:r>
            <a:r>
              <a:rPr lang="zh-TW" altLang="en-US" sz="2400" dirty="0" smtClean="0">
                <a:latin typeface="標楷體" panose="03000509000000000000" pitchFamily="65" charset="-120"/>
                <a:ea typeface="標楷體" panose="03000509000000000000" pitchFamily="65" charset="-120"/>
              </a:rPr>
              <a:t>關係</a:t>
            </a:r>
            <a:r>
              <a:rPr lang="en-US" altLang="zh-TW" sz="2400" dirty="0" smtClean="0">
                <a:latin typeface="標楷體" panose="03000509000000000000" pitchFamily="65" charset="-120"/>
                <a:ea typeface="標楷體" panose="03000509000000000000" pitchFamily="65" charset="-120"/>
              </a:rPr>
              <a:t>(</a:t>
            </a:r>
            <a:r>
              <a:rPr lang="zh-TW" altLang="en-US" sz="2400" dirty="0" smtClean="0">
                <a:latin typeface="標楷體" panose="03000509000000000000" pitchFamily="65" charset="-120"/>
                <a:ea typeface="標楷體" panose="03000509000000000000" pitchFamily="65" charset="-120"/>
              </a:rPr>
              <a:t>本作的重要內容</a:t>
            </a:r>
            <a:r>
              <a:rPr lang="en-US" altLang="zh-TW" sz="2400" dirty="0" smtClean="0">
                <a:latin typeface="標楷體" panose="03000509000000000000" pitchFamily="65" charset="-120"/>
                <a:ea typeface="標楷體" panose="03000509000000000000" pitchFamily="65" charset="-120"/>
              </a:rPr>
              <a:t>)</a:t>
            </a:r>
            <a:r>
              <a:rPr lang="zh-TW" altLang="en-US" sz="2400" dirty="0" smtClean="0">
                <a:latin typeface="標楷體" panose="03000509000000000000" pitchFamily="65" charset="-120"/>
                <a:ea typeface="標楷體" panose="03000509000000000000" pitchFamily="65" charset="-120"/>
              </a:rPr>
              <a:t>。</a:t>
            </a:r>
            <a:endParaRPr lang="zh-TW" altLang="en-US" sz="2400" dirty="0">
              <a:latin typeface="標楷體" panose="03000509000000000000" pitchFamily="65" charset="-120"/>
              <a:ea typeface="標楷體" panose="03000509000000000000" pitchFamily="65" charset="-120"/>
            </a:endParaRPr>
          </a:p>
          <a:p>
            <a:endParaRPr lang="zh-TW" altLang="en-US" sz="2400" dirty="0"/>
          </a:p>
          <a:p>
            <a:endParaRPr lang="zh-TW" altLang="en-US" sz="2400" dirty="0"/>
          </a:p>
        </p:txBody>
      </p:sp>
    </p:spTree>
    <p:extLst>
      <p:ext uri="{BB962C8B-B14F-4D97-AF65-F5344CB8AC3E}">
        <p14:creationId xmlns:p14="http://schemas.microsoft.com/office/powerpoint/2010/main" val="429112405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latin typeface="標楷體" panose="03000509000000000000" pitchFamily="65" charset="-120"/>
                <a:ea typeface="標楷體" panose="03000509000000000000" pitchFamily="65" charset="-120"/>
              </a:rPr>
              <a:t>二、建議</a:t>
            </a:r>
          </a:p>
        </p:txBody>
      </p:sp>
      <p:sp>
        <p:nvSpPr>
          <p:cNvPr id="3" name="內容版面配置區 2"/>
          <p:cNvSpPr>
            <a:spLocks noGrp="1"/>
          </p:cNvSpPr>
          <p:nvPr>
            <p:ph idx="1"/>
          </p:nvPr>
        </p:nvSpPr>
        <p:spPr/>
        <p:txBody>
          <a:bodyPr>
            <a:normAutofit/>
          </a:bodyPr>
          <a:lstStyle/>
          <a:p>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一</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在設計動漫或書籍相關問卷時，可以從故事劇情、人物角色方面著手，這樣子比較好詢問喜愛動漫的學生為什麼喜愛，且也易於統計</a:t>
            </a:r>
            <a:r>
              <a:rPr lang="zh-TW" altLang="en-US" sz="2400" dirty="0" smtClean="0">
                <a:latin typeface="標楷體" panose="03000509000000000000" pitchFamily="65" charset="-120"/>
                <a:ea typeface="標楷體" panose="03000509000000000000" pitchFamily="65" charset="-120"/>
              </a:rPr>
              <a:t>。</a:t>
            </a:r>
            <a:r>
              <a:rPr lang="en-US" altLang="zh-TW" sz="2400" dirty="0" smtClean="0">
                <a:latin typeface="標楷體" panose="03000509000000000000" pitchFamily="65" charset="-120"/>
                <a:ea typeface="標楷體" panose="03000509000000000000" pitchFamily="65" charset="-120"/>
              </a:rPr>
              <a:t>                                                                                </a:t>
            </a:r>
            <a:endParaRPr lang="zh-TW" altLang="en-US" sz="2400" dirty="0">
              <a:latin typeface="標楷體" panose="03000509000000000000" pitchFamily="65" charset="-120"/>
              <a:ea typeface="標楷體" panose="03000509000000000000" pitchFamily="65" charset="-120"/>
            </a:endParaRPr>
          </a:p>
          <a:p>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二</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問卷設計要明確，在設計問卷時得詳加說明該如何作答及</a:t>
            </a:r>
            <a:r>
              <a:rPr lang="zh-TW" altLang="en-US" sz="2400" dirty="0" smtClean="0">
                <a:latin typeface="標楷體" panose="03000509000000000000" pitchFamily="65" charset="-120"/>
                <a:ea typeface="標楷體" panose="03000509000000000000" pitchFamily="65" charset="-120"/>
              </a:rPr>
              <a:t>填寫。</a:t>
            </a:r>
            <a:endParaRPr lang="zh-TW" altLang="en-US" sz="2400" dirty="0">
              <a:latin typeface="標楷體" panose="03000509000000000000" pitchFamily="65" charset="-120"/>
              <a:ea typeface="標楷體" panose="03000509000000000000" pitchFamily="65" charset="-120"/>
            </a:endParaRPr>
          </a:p>
          <a:p>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三</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問卷也可以試著給低年級學生填寫看看，不一定只得以中高年級學生</a:t>
            </a:r>
            <a:r>
              <a:rPr lang="zh-TW" altLang="en-US" sz="2400" dirty="0" smtClean="0">
                <a:latin typeface="標楷體" panose="03000509000000000000" pitchFamily="65" charset="-120"/>
                <a:ea typeface="標楷體" panose="03000509000000000000" pitchFamily="65" charset="-120"/>
              </a:rPr>
              <a:t>為主。</a:t>
            </a:r>
            <a:endParaRPr lang="zh-TW" altLang="en-US" sz="2400" dirty="0">
              <a:latin typeface="標楷體" panose="03000509000000000000" pitchFamily="65" charset="-120"/>
              <a:ea typeface="標楷體" panose="03000509000000000000" pitchFamily="65" charset="-120"/>
            </a:endParaRPr>
          </a:p>
          <a:p>
            <a:endParaRPr lang="zh-TW" altLang="en-US" dirty="0"/>
          </a:p>
        </p:txBody>
      </p:sp>
    </p:spTree>
    <p:extLst>
      <p:ext uri="{BB962C8B-B14F-4D97-AF65-F5344CB8AC3E}">
        <p14:creationId xmlns:p14="http://schemas.microsoft.com/office/powerpoint/2010/main" val="415140659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latin typeface="標楷體" panose="03000509000000000000" pitchFamily="65" charset="-120"/>
                <a:ea typeface="標楷體" panose="03000509000000000000" pitchFamily="65" charset="-120"/>
              </a:rPr>
              <a:t>三、未來研究方向</a:t>
            </a:r>
          </a:p>
        </p:txBody>
      </p:sp>
      <p:sp>
        <p:nvSpPr>
          <p:cNvPr id="3" name="內容版面配置區 2"/>
          <p:cNvSpPr>
            <a:spLocks noGrp="1"/>
          </p:cNvSpPr>
          <p:nvPr>
            <p:ph idx="1"/>
          </p:nvPr>
        </p:nvSpPr>
        <p:spPr/>
        <p:txBody>
          <a:bodyPr>
            <a:normAutofit/>
          </a:bodyPr>
          <a:lstStyle/>
          <a:p>
            <a:r>
              <a:rPr lang="zh-TW" altLang="en-US" sz="2400" dirty="0" smtClean="0"/>
              <a:t> </a:t>
            </a:r>
            <a:r>
              <a:rPr lang="zh-TW" altLang="en-US" sz="2400" dirty="0" smtClean="0">
                <a:latin typeface="標楷體" panose="03000509000000000000" pitchFamily="65" charset="-120"/>
                <a:ea typeface="標楷體" panose="03000509000000000000" pitchFamily="65" charset="-120"/>
              </a:rPr>
              <a:t>倘若</a:t>
            </a:r>
            <a:r>
              <a:rPr lang="zh-TW" altLang="en-US" sz="2400" dirty="0">
                <a:latin typeface="標楷體" panose="03000509000000000000" pitchFamily="65" charset="-120"/>
                <a:ea typeface="標楷體" panose="03000509000000000000" pitchFamily="65" charset="-120"/>
              </a:rPr>
              <a:t>未來要做類似的問卷調查的話，可以</a:t>
            </a:r>
            <a:r>
              <a:rPr lang="zh-TW" altLang="en-US" sz="2400" dirty="0" smtClean="0">
                <a:latin typeface="標楷體" panose="03000509000000000000" pitchFamily="65" charset="-120"/>
                <a:ea typeface="標楷體" panose="03000509000000000000" pitchFamily="65" charset="-120"/>
              </a:rPr>
              <a:t>嘗試詢問</a:t>
            </a:r>
            <a:r>
              <a:rPr lang="zh-TW" altLang="en-US" sz="2400" dirty="0">
                <a:latin typeface="標楷體" panose="03000509000000000000" pitchFamily="65" charset="-120"/>
                <a:ea typeface="標楷體" panose="03000509000000000000" pitchFamily="65" charset="-120"/>
              </a:rPr>
              <a:t>不同年齡層的人，不再只限於國小學生，可以是國中生、高中生、大學生甚至是成年人，這樣子的話看到的資料也會比較多、視野也會比較寬廣，更可以看到更多各種不同的意見與論述。最後再以此重新進行分析與調查，看看每階段的人們的想法有哪些相同與相異之處。</a:t>
            </a:r>
          </a:p>
        </p:txBody>
      </p:sp>
    </p:spTree>
    <p:extLst>
      <p:ext uri="{BB962C8B-B14F-4D97-AF65-F5344CB8AC3E}">
        <p14:creationId xmlns:p14="http://schemas.microsoft.com/office/powerpoint/2010/main" val="329932665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latin typeface="標楷體" panose="03000509000000000000" pitchFamily="65" charset="-120"/>
                <a:ea typeface="標楷體" panose="03000509000000000000" pitchFamily="65" charset="-120"/>
              </a:rPr>
              <a:t>簡報結束 感謝您的聆聽</a:t>
            </a:r>
            <a:endParaRPr lang="zh-TW" altLang="en-US" dirty="0">
              <a:latin typeface="標楷體" panose="03000509000000000000" pitchFamily="65" charset="-120"/>
              <a:ea typeface="標楷體" panose="03000509000000000000" pitchFamily="65" charset="-120"/>
            </a:endParaRPr>
          </a:p>
        </p:txBody>
      </p:sp>
      <p:pic>
        <p:nvPicPr>
          <p:cNvPr id="6" name="內容版面配置區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54691" y="1600200"/>
            <a:ext cx="6034617" cy="4525963"/>
          </a:xfrm>
        </p:spPr>
      </p:pic>
    </p:spTree>
    <p:extLst>
      <p:ext uri="{BB962C8B-B14F-4D97-AF65-F5344CB8AC3E}">
        <p14:creationId xmlns:p14="http://schemas.microsoft.com/office/powerpoint/2010/main" val="7576114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latin typeface="標楷體" panose="03000509000000000000" pitchFamily="65" charset="-120"/>
                <a:ea typeface="標楷體" panose="03000509000000000000" pitchFamily="65" charset="-120"/>
              </a:rPr>
              <a:t>一、研究</a:t>
            </a:r>
            <a:r>
              <a:rPr lang="zh-TW" altLang="en-US" dirty="0" smtClean="0">
                <a:latin typeface="標楷體" panose="03000509000000000000" pitchFamily="65" charset="-120"/>
                <a:ea typeface="標楷體" panose="03000509000000000000" pitchFamily="65" charset="-120"/>
              </a:rPr>
              <a:t>動機</a:t>
            </a:r>
            <a:endParaRPr lang="zh-TW" altLang="en-US" dirty="0">
              <a:latin typeface="標楷體" panose="03000509000000000000" pitchFamily="65" charset="-120"/>
              <a:ea typeface="標楷體" panose="03000509000000000000" pitchFamily="65" charset="-120"/>
            </a:endParaRPr>
          </a:p>
        </p:txBody>
      </p:sp>
      <p:sp>
        <p:nvSpPr>
          <p:cNvPr id="3" name="內容版面配置區 2"/>
          <p:cNvSpPr>
            <a:spLocks noGrp="1"/>
          </p:cNvSpPr>
          <p:nvPr>
            <p:ph idx="1"/>
          </p:nvPr>
        </p:nvSpPr>
        <p:spPr/>
        <p:txBody>
          <a:bodyPr>
            <a:normAutofit/>
          </a:bodyPr>
          <a:lstStyle/>
          <a:p>
            <a:endParaRPr lang="zh-TW" altLang="en-US" dirty="0" smtClean="0"/>
          </a:p>
          <a:p>
            <a:r>
              <a:rPr lang="en-US" altLang="zh-TW" dirty="0" smtClean="0">
                <a:solidFill>
                  <a:schemeClr val="tx2"/>
                </a:solidFill>
                <a:latin typeface="標楷體" panose="03000509000000000000" pitchFamily="65" charset="-120"/>
                <a:ea typeface="標楷體" panose="03000509000000000000" pitchFamily="65" charset="-120"/>
              </a:rPr>
              <a:t>(</a:t>
            </a:r>
            <a:r>
              <a:rPr lang="zh-TW" altLang="en-US" dirty="0" smtClean="0">
                <a:solidFill>
                  <a:schemeClr val="tx2"/>
                </a:solidFill>
                <a:latin typeface="標楷體" panose="03000509000000000000" pitchFamily="65" charset="-120"/>
                <a:ea typeface="標楷體" panose="03000509000000000000" pitchFamily="65" charset="-120"/>
              </a:rPr>
              <a:t>一</a:t>
            </a:r>
            <a:r>
              <a:rPr lang="en-US" altLang="zh-TW" dirty="0" smtClean="0">
                <a:solidFill>
                  <a:schemeClr val="tx2"/>
                </a:solidFill>
                <a:latin typeface="標楷體" panose="03000509000000000000" pitchFamily="65" charset="-120"/>
                <a:ea typeface="標楷體" panose="03000509000000000000" pitchFamily="65" charset="-120"/>
              </a:rPr>
              <a:t>)</a:t>
            </a:r>
            <a:r>
              <a:rPr lang="zh-TW" altLang="en-US" dirty="0" smtClean="0">
                <a:solidFill>
                  <a:schemeClr val="tx2"/>
                </a:solidFill>
                <a:latin typeface="標楷體" panose="03000509000000000000" pitchFamily="65" charset="-120"/>
                <a:ea typeface="標楷體" panose="03000509000000000000" pitchFamily="65" charset="-120"/>
              </a:rPr>
              <a:t>這部動漫不管是年齡多大的學生都應該很喜愛才對</a:t>
            </a:r>
            <a:r>
              <a:rPr lang="en-US" altLang="zh-TW" dirty="0" smtClean="0">
                <a:solidFill>
                  <a:schemeClr val="tx2"/>
                </a:solidFill>
                <a:latin typeface="標楷體" panose="03000509000000000000" pitchFamily="65" charset="-120"/>
                <a:ea typeface="標楷體" panose="03000509000000000000" pitchFamily="65" charset="-120"/>
              </a:rPr>
              <a:t>!</a:t>
            </a:r>
            <a:r>
              <a:rPr lang="zh-TW" altLang="en-US" dirty="0" smtClean="0">
                <a:solidFill>
                  <a:schemeClr val="tx2"/>
                </a:solidFill>
                <a:latin typeface="標楷體" panose="03000509000000000000" pitchFamily="65" charset="-120"/>
                <a:ea typeface="標楷體" panose="03000509000000000000" pitchFamily="65" charset="-120"/>
              </a:rPr>
              <a:t>我們也不例外</a:t>
            </a:r>
            <a:r>
              <a:rPr lang="en-US" altLang="zh-TW" dirty="0" smtClean="0">
                <a:solidFill>
                  <a:schemeClr val="tx2"/>
                </a:solidFill>
                <a:latin typeface="標楷體" panose="03000509000000000000" pitchFamily="65" charset="-120"/>
                <a:ea typeface="標楷體" panose="03000509000000000000" pitchFamily="65" charset="-120"/>
              </a:rPr>
              <a:t>!</a:t>
            </a:r>
          </a:p>
          <a:p>
            <a:r>
              <a:rPr lang="en-US" altLang="zh-TW" dirty="0" smtClean="0">
                <a:solidFill>
                  <a:schemeClr val="tx2"/>
                </a:solidFill>
                <a:latin typeface="標楷體" panose="03000509000000000000" pitchFamily="65" charset="-120"/>
                <a:ea typeface="標楷體" panose="03000509000000000000" pitchFamily="65" charset="-120"/>
              </a:rPr>
              <a:t>(</a:t>
            </a:r>
            <a:r>
              <a:rPr lang="zh-TW" altLang="en-US" dirty="0" smtClean="0">
                <a:solidFill>
                  <a:schemeClr val="tx2"/>
                </a:solidFill>
                <a:latin typeface="標楷體" panose="03000509000000000000" pitchFamily="65" charset="-120"/>
                <a:ea typeface="標楷體" panose="03000509000000000000" pitchFamily="65" charset="-120"/>
              </a:rPr>
              <a:t>二</a:t>
            </a:r>
            <a:r>
              <a:rPr lang="en-US" altLang="zh-TW" dirty="0" smtClean="0">
                <a:solidFill>
                  <a:schemeClr val="tx2"/>
                </a:solidFill>
                <a:latin typeface="標楷體" panose="03000509000000000000" pitchFamily="65" charset="-120"/>
                <a:ea typeface="標楷體" panose="03000509000000000000" pitchFamily="65" charset="-120"/>
              </a:rPr>
              <a:t>)</a:t>
            </a:r>
            <a:r>
              <a:rPr lang="zh-TW" altLang="en-US" dirty="0" smtClean="0">
                <a:solidFill>
                  <a:schemeClr val="tx2"/>
                </a:solidFill>
                <a:latin typeface="標楷體" panose="03000509000000000000" pitchFamily="65" charset="-120"/>
                <a:ea typeface="標楷體" panose="03000509000000000000" pitchFamily="65" charset="-120"/>
              </a:rPr>
              <a:t>我們想以火影忍者中的「忍術」去探討大家是否真的喜愛這部動漫。</a:t>
            </a:r>
            <a:endParaRPr lang="en-US" altLang="zh-TW" dirty="0" smtClean="0">
              <a:solidFill>
                <a:schemeClr val="tx2"/>
              </a:solidFill>
              <a:latin typeface="標楷體" panose="03000509000000000000" pitchFamily="65" charset="-120"/>
              <a:ea typeface="標楷體" panose="03000509000000000000" pitchFamily="65" charset="-120"/>
            </a:endParaRPr>
          </a:p>
          <a:p>
            <a:endParaRPr lang="zh-TW" altLang="en-US" dirty="0">
              <a:solidFill>
                <a:schemeClr val="tx2"/>
              </a:solidFill>
              <a:latin typeface="教育部標準楷書" pitchFamily="2" charset="-120"/>
              <a:ea typeface="教育部標準楷書" pitchFamily="2" charset="-120"/>
            </a:endParaRPr>
          </a:p>
        </p:txBody>
      </p:sp>
      <p:pic>
        <p:nvPicPr>
          <p:cNvPr id="4" name="圖片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52120" y="4887803"/>
            <a:ext cx="3488432" cy="1673358"/>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zh-TW" altLang="en-US" dirty="0" smtClean="0"/>
              <a:t/>
            </a:r>
            <a:br>
              <a:rPr lang="zh-TW" altLang="en-US" dirty="0" smtClean="0"/>
            </a:br>
            <a:r>
              <a:rPr lang="zh-TW" altLang="en-US" dirty="0" smtClean="0">
                <a:latin typeface="標楷體" panose="03000509000000000000" pitchFamily="65" charset="-120"/>
                <a:ea typeface="標楷體" panose="03000509000000000000" pitchFamily="65" charset="-120"/>
              </a:rPr>
              <a:t>二、研究目的 </a:t>
            </a:r>
            <a:endParaRPr lang="zh-TW" altLang="en-US" dirty="0">
              <a:latin typeface="標楷體" panose="03000509000000000000" pitchFamily="65" charset="-120"/>
              <a:ea typeface="標楷體" panose="03000509000000000000" pitchFamily="65" charset="-120"/>
            </a:endParaRPr>
          </a:p>
        </p:txBody>
      </p:sp>
      <p:sp>
        <p:nvSpPr>
          <p:cNvPr id="3" name="內容版面配置區 2"/>
          <p:cNvSpPr>
            <a:spLocks noGrp="1"/>
          </p:cNvSpPr>
          <p:nvPr>
            <p:ph idx="1"/>
          </p:nvPr>
        </p:nvSpPr>
        <p:spPr/>
        <p:txBody>
          <a:bodyPr/>
          <a:lstStyle/>
          <a:p>
            <a:r>
              <a:rPr lang="en-US" altLang="zh-TW" sz="2400" dirty="0" smtClean="0">
                <a:latin typeface="標楷體" panose="03000509000000000000" pitchFamily="65" charset="-120"/>
                <a:ea typeface="標楷體" panose="03000509000000000000" pitchFamily="65" charset="-120"/>
              </a:rPr>
              <a:t>(</a:t>
            </a:r>
            <a:r>
              <a:rPr lang="zh-TW" altLang="en-US" sz="2400" dirty="0" smtClean="0">
                <a:latin typeface="標楷體" panose="03000509000000000000" pitchFamily="65" charset="-120"/>
                <a:ea typeface="標楷體" panose="03000509000000000000" pitchFamily="65" charset="-120"/>
              </a:rPr>
              <a:t>一</a:t>
            </a:r>
            <a:r>
              <a:rPr lang="en-US" altLang="zh-TW" sz="2400" dirty="0" smtClean="0">
                <a:latin typeface="標楷體" panose="03000509000000000000" pitchFamily="65" charset="-120"/>
                <a:ea typeface="標楷體" panose="03000509000000000000" pitchFamily="65" charset="-120"/>
              </a:rPr>
              <a:t>)</a:t>
            </a:r>
            <a:r>
              <a:rPr lang="zh-TW" altLang="en-US" sz="2400" dirty="0" smtClean="0">
                <a:latin typeface="標楷體" panose="03000509000000000000" pitchFamily="65" charset="-120"/>
                <a:ea typeface="標楷體" panose="03000509000000000000" pitchFamily="65" charset="-120"/>
              </a:rPr>
              <a:t>從忍術去了解火影忍者的世界。 </a:t>
            </a:r>
          </a:p>
          <a:p>
            <a:r>
              <a:rPr lang="en-US" altLang="zh-TW" sz="2400" dirty="0" smtClean="0">
                <a:latin typeface="標楷體" panose="03000509000000000000" pitchFamily="65" charset="-120"/>
                <a:ea typeface="標楷體" panose="03000509000000000000" pitchFamily="65" charset="-120"/>
              </a:rPr>
              <a:t>(</a:t>
            </a:r>
            <a:r>
              <a:rPr lang="zh-TW" altLang="en-US" sz="2400" dirty="0" smtClean="0">
                <a:latin typeface="標楷體" panose="03000509000000000000" pitchFamily="65" charset="-120"/>
                <a:ea typeface="標楷體" panose="03000509000000000000" pitchFamily="65" charset="-120"/>
              </a:rPr>
              <a:t>二</a:t>
            </a:r>
            <a:r>
              <a:rPr lang="en-US" altLang="zh-TW" sz="2400" dirty="0" smtClean="0">
                <a:latin typeface="標楷體" panose="03000509000000000000" pitchFamily="65" charset="-120"/>
                <a:ea typeface="標楷體" panose="03000509000000000000" pitchFamily="65" charset="-120"/>
              </a:rPr>
              <a:t>)</a:t>
            </a:r>
            <a:r>
              <a:rPr lang="zh-TW" altLang="en-US" sz="2400" dirty="0" smtClean="0">
                <a:latin typeface="標楷體" panose="03000509000000000000" pitchFamily="65" charset="-120"/>
                <a:ea typeface="標楷體" panose="03000509000000000000" pitchFamily="65" charset="-120"/>
              </a:rPr>
              <a:t>探討中高年級學生是否喜歡火影忍者這類動漫。 </a:t>
            </a:r>
          </a:p>
          <a:p>
            <a:r>
              <a:rPr lang="en-US" altLang="zh-TW" sz="2400" dirty="0" smtClean="0">
                <a:latin typeface="標楷體" panose="03000509000000000000" pitchFamily="65" charset="-120"/>
                <a:ea typeface="標楷體" panose="03000509000000000000" pitchFamily="65" charset="-120"/>
              </a:rPr>
              <a:t>(</a:t>
            </a:r>
            <a:r>
              <a:rPr lang="zh-TW" altLang="en-US" sz="2400" dirty="0" smtClean="0">
                <a:latin typeface="標楷體" panose="03000509000000000000" pitchFamily="65" charset="-120"/>
                <a:ea typeface="標楷體" panose="03000509000000000000" pitchFamily="65" charset="-120"/>
              </a:rPr>
              <a:t>三</a:t>
            </a:r>
            <a:r>
              <a:rPr lang="en-US" altLang="zh-TW" sz="2400" dirty="0" smtClean="0">
                <a:latin typeface="標楷體" panose="03000509000000000000" pitchFamily="65" charset="-120"/>
                <a:ea typeface="標楷體" panose="03000509000000000000" pitchFamily="65" charset="-120"/>
              </a:rPr>
              <a:t>)</a:t>
            </a:r>
            <a:r>
              <a:rPr lang="zh-TW" altLang="en-US" sz="2400" dirty="0" smtClean="0">
                <a:latin typeface="標楷體" panose="03000509000000000000" pitchFamily="65" charset="-120"/>
                <a:ea typeface="標楷體" panose="03000509000000000000" pitchFamily="65" charset="-120"/>
              </a:rPr>
              <a:t>探討不同年級學生是否熟悉這部動漫。</a:t>
            </a:r>
            <a:endParaRPr lang="en-US" altLang="zh-TW" sz="2400" dirty="0" smtClean="0">
              <a:latin typeface="標楷體" panose="03000509000000000000" pitchFamily="65" charset="-120"/>
              <a:ea typeface="標楷體" panose="03000509000000000000" pitchFamily="65" charset="-120"/>
            </a:endParaRPr>
          </a:p>
          <a:p>
            <a:endParaRPr lang="zh-TW" altLang="en-US" dirty="0">
              <a:latin typeface="華康行書體(P)" panose="03000500000000000000" pitchFamily="66" charset="-120"/>
              <a:ea typeface="華康行書體(P)" panose="03000500000000000000" pitchFamily="66" charset="-120"/>
            </a:endParaRPr>
          </a:p>
        </p:txBody>
      </p:sp>
      <p:pic>
        <p:nvPicPr>
          <p:cNvPr id="4" name="圖片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36096" y="3933056"/>
            <a:ext cx="2688298" cy="2016224"/>
          </a:xfrm>
          <a:prstGeom prst="rect">
            <a:avLst/>
          </a:prstGeom>
        </p:spPr>
      </p:pic>
      <p:pic>
        <p:nvPicPr>
          <p:cNvPr id="5" name="圖片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82155" y="3933056"/>
            <a:ext cx="2688299" cy="2016224"/>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latin typeface="標楷體" panose="03000509000000000000" pitchFamily="65" charset="-120"/>
                <a:ea typeface="標楷體" panose="03000509000000000000" pitchFamily="65" charset="-120"/>
              </a:rPr>
              <a:t>三、研究方法</a:t>
            </a:r>
            <a:endParaRPr lang="zh-TW" altLang="en-US" dirty="0">
              <a:latin typeface="標楷體" panose="03000509000000000000" pitchFamily="65" charset="-120"/>
              <a:ea typeface="標楷體" panose="03000509000000000000" pitchFamily="65" charset="-120"/>
            </a:endParaRPr>
          </a:p>
        </p:txBody>
      </p:sp>
      <p:sp>
        <p:nvSpPr>
          <p:cNvPr id="3" name="內容版面配置區 2"/>
          <p:cNvSpPr>
            <a:spLocks noGrp="1"/>
          </p:cNvSpPr>
          <p:nvPr>
            <p:ph idx="1"/>
          </p:nvPr>
        </p:nvSpPr>
        <p:spPr/>
        <p:txBody>
          <a:bodyPr/>
          <a:lstStyle/>
          <a:p>
            <a:r>
              <a:rPr lang="en-US" altLang="zh-TW" sz="2400" dirty="0" smtClean="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一</a:t>
            </a:r>
            <a:r>
              <a:rPr lang="en-US" altLang="zh-TW" sz="2400" dirty="0" smtClean="0">
                <a:latin typeface="標楷體" panose="03000509000000000000" pitchFamily="65" charset="-120"/>
                <a:ea typeface="標楷體" panose="03000509000000000000" pitchFamily="65" charset="-120"/>
              </a:rPr>
              <a:t>)</a:t>
            </a:r>
            <a:r>
              <a:rPr lang="zh-TW" altLang="en-US" sz="2400" dirty="0" smtClean="0">
                <a:latin typeface="標楷體" panose="03000509000000000000" pitchFamily="65" charset="-120"/>
                <a:ea typeface="標楷體" panose="03000509000000000000" pitchFamily="65" charset="-120"/>
              </a:rPr>
              <a:t>文獻分析法</a:t>
            </a:r>
            <a:r>
              <a:rPr lang="en-US" altLang="zh-TW" sz="2400" dirty="0" smtClean="0">
                <a:latin typeface="標楷體" panose="03000509000000000000" pitchFamily="65" charset="-120"/>
                <a:ea typeface="標楷體" panose="03000509000000000000" pitchFamily="65" charset="-120"/>
              </a:rPr>
              <a:t>: </a:t>
            </a:r>
          </a:p>
          <a:p>
            <a:r>
              <a:rPr lang="en-US" altLang="zh-TW" sz="2400" dirty="0" smtClean="0">
                <a:latin typeface="標楷體" panose="03000509000000000000" pitchFamily="65" charset="-120"/>
                <a:ea typeface="標楷體" panose="03000509000000000000" pitchFamily="65" charset="-120"/>
              </a:rPr>
              <a:t> </a:t>
            </a:r>
            <a:r>
              <a:rPr lang="zh-TW" altLang="en-US" sz="2400" dirty="0" smtClean="0">
                <a:latin typeface="標楷體" panose="03000509000000000000" pitchFamily="65" charset="-120"/>
                <a:ea typeface="標楷體" panose="03000509000000000000" pitchFamily="65" charset="-120"/>
              </a:rPr>
              <a:t>透過網路收集資料尋找有關於火影忍者這部動漫的相關文獻資料</a:t>
            </a:r>
            <a:r>
              <a:rPr lang="en-US" altLang="zh-TW" sz="2400" dirty="0" smtClean="0">
                <a:latin typeface="標楷體" panose="03000509000000000000" pitchFamily="65" charset="-120"/>
                <a:ea typeface="標楷體" panose="03000509000000000000" pitchFamily="65" charset="-120"/>
              </a:rPr>
              <a:t>(</a:t>
            </a:r>
            <a:r>
              <a:rPr lang="zh-TW" altLang="en-US" sz="2400" dirty="0" smtClean="0">
                <a:latin typeface="標楷體" panose="03000509000000000000" pitchFamily="65" charset="-120"/>
                <a:ea typeface="標楷體" panose="03000509000000000000" pitchFamily="65" charset="-120"/>
              </a:rPr>
              <a:t>例</a:t>
            </a:r>
            <a:r>
              <a:rPr lang="en-US" altLang="zh-TW" sz="2400" dirty="0" smtClean="0">
                <a:latin typeface="標楷體" panose="03000509000000000000" pitchFamily="65" charset="-120"/>
                <a:ea typeface="標楷體" panose="03000509000000000000" pitchFamily="65" charset="-120"/>
              </a:rPr>
              <a:t>:</a:t>
            </a:r>
            <a:r>
              <a:rPr lang="zh-TW" altLang="en-US" sz="2400" dirty="0" smtClean="0">
                <a:latin typeface="標楷體" panose="03000509000000000000" pitchFamily="65" charset="-120"/>
                <a:ea typeface="標楷體" panose="03000509000000000000" pitchFamily="65" charset="-120"/>
              </a:rPr>
              <a:t>漫畫、電影、百科</a:t>
            </a:r>
            <a:r>
              <a:rPr lang="en-US" altLang="zh-TW" sz="2400" dirty="0" smtClean="0">
                <a:latin typeface="標楷體" panose="03000509000000000000" pitchFamily="65" charset="-120"/>
                <a:ea typeface="標楷體" panose="03000509000000000000" pitchFamily="65" charset="-120"/>
              </a:rPr>
              <a:t>…</a:t>
            </a:r>
            <a:r>
              <a:rPr lang="zh-TW" altLang="en-US" sz="2400" dirty="0" smtClean="0">
                <a:latin typeface="標楷體" panose="03000509000000000000" pitchFamily="65" charset="-120"/>
                <a:ea typeface="標楷體" panose="03000509000000000000" pitchFamily="65" charset="-120"/>
              </a:rPr>
              <a:t>等等</a:t>
            </a:r>
            <a:r>
              <a:rPr lang="en-US" altLang="zh-TW" sz="2400" dirty="0" smtClean="0">
                <a:latin typeface="標楷體" panose="03000509000000000000" pitchFamily="65" charset="-120"/>
                <a:ea typeface="標楷體" panose="03000509000000000000" pitchFamily="65" charset="-120"/>
              </a:rPr>
              <a:t>)</a:t>
            </a:r>
            <a:r>
              <a:rPr lang="zh-TW" altLang="en-US" sz="2400" dirty="0" smtClean="0">
                <a:latin typeface="標楷體" panose="03000509000000000000" pitchFamily="65" charset="-120"/>
                <a:ea typeface="標楷體" panose="03000509000000000000" pitchFamily="65" charset="-120"/>
              </a:rPr>
              <a:t>。 </a:t>
            </a:r>
            <a:endParaRPr lang="en-US" altLang="zh-TW" sz="2400" dirty="0" smtClean="0">
              <a:latin typeface="標楷體" panose="03000509000000000000" pitchFamily="65" charset="-120"/>
              <a:ea typeface="標楷體" panose="03000509000000000000" pitchFamily="65" charset="-120"/>
            </a:endParaRPr>
          </a:p>
          <a:p>
            <a:endParaRPr lang="en-US" altLang="zh-TW" sz="2400" dirty="0" smtClean="0">
              <a:latin typeface="標楷體" panose="03000509000000000000" pitchFamily="65" charset="-120"/>
              <a:ea typeface="標楷體" panose="03000509000000000000" pitchFamily="65" charset="-120"/>
            </a:endParaRPr>
          </a:p>
          <a:p>
            <a:r>
              <a:rPr lang="en-US" altLang="zh-TW" sz="2400" dirty="0" smtClean="0">
                <a:latin typeface="標楷體" panose="03000509000000000000" pitchFamily="65" charset="-120"/>
                <a:ea typeface="標楷體" panose="03000509000000000000" pitchFamily="65" charset="-120"/>
              </a:rPr>
              <a:t>(</a:t>
            </a:r>
            <a:r>
              <a:rPr lang="zh-TW" altLang="en-US" sz="2400" dirty="0" smtClean="0">
                <a:latin typeface="標楷體" panose="03000509000000000000" pitchFamily="65" charset="-120"/>
                <a:ea typeface="標楷體" panose="03000509000000000000" pitchFamily="65" charset="-120"/>
              </a:rPr>
              <a:t>二</a:t>
            </a:r>
            <a:r>
              <a:rPr lang="en-US" altLang="zh-TW" sz="2400" dirty="0" smtClean="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問卷調查法</a:t>
            </a:r>
            <a:r>
              <a:rPr lang="en-US" altLang="zh-TW" sz="2400" dirty="0">
                <a:latin typeface="標楷體" panose="03000509000000000000" pitchFamily="65" charset="-120"/>
                <a:ea typeface="標楷體" panose="03000509000000000000" pitchFamily="65" charset="-120"/>
              </a:rPr>
              <a:t>: </a:t>
            </a:r>
          </a:p>
          <a:p>
            <a:r>
              <a:rPr lang="en-US" altLang="zh-TW" sz="2400" dirty="0">
                <a:latin typeface="標楷體" panose="03000509000000000000" pitchFamily="65" charset="-120"/>
                <a:ea typeface="標楷體" panose="03000509000000000000" pitchFamily="65" charset="-120"/>
              </a:rPr>
              <a:t> </a:t>
            </a:r>
            <a:r>
              <a:rPr lang="zh-TW" altLang="en-US" sz="2400" dirty="0">
                <a:latin typeface="標楷體" panose="03000509000000000000" pitchFamily="65" charset="-120"/>
                <a:ea typeface="標楷體" panose="03000509000000000000" pitchFamily="65" charset="-120"/>
              </a:rPr>
              <a:t>透過問卷去了解各年級學生對於這部動漫中的忍術的究竟認識</a:t>
            </a:r>
            <a:r>
              <a:rPr lang="zh-TW" altLang="en-US" sz="2400" dirty="0" smtClean="0">
                <a:latin typeface="標楷體" panose="03000509000000000000" pitchFamily="65" charset="-120"/>
                <a:ea typeface="標楷體" panose="03000509000000000000" pitchFamily="65" charset="-120"/>
              </a:rPr>
              <a:t>多少</a:t>
            </a:r>
            <a:r>
              <a:rPr lang="en-US" altLang="zh-TW" sz="2400" dirty="0" smtClean="0">
                <a:latin typeface="標楷體" panose="03000509000000000000" pitchFamily="65" charset="-120"/>
                <a:ea typeface="標楷體" panose="03000509000000000000" pitchFamily="65" charset="-120"/>
              </a:rPr>
              <a:t>?</a:t>
            </a:r>
            <a:endParaRPr lang="zh-TW" altLang="en-US" sz="2400" dirty="0" smtClean="0">
              <a:latin typeface="標楷體" panose="03000509000000000000" pitchFamily="65" charset="-120"/>
              <a:ea typeface="標楷體" panose="03000509000000000000" pitchFamily="65" charset="-120"/>
            </a:endParaRPr>
          </a:p>
          <a:p>
            <a:endParaRPr lang="zh-TW" alt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latin typeface="標楷體" panose="03000509000000000000" pitchFamily="65" charset="-120"/>
                <a:ea typeface="標楷體" panose="03000509000000000000" pitchFamily="65" charset="-120"/>
              </a:rPr>
              <a:t>四、研究流程</a:t>
            </a:r>
            <a:endParaRPr lang="zh-TW" altLang="en-US" dirty="0">
              <a:latin typeface="標楷體" panose="03000509000000000000" pitchFamily="65" charset="-120"/>
              <a:ea typeface="標楷體" panose="03000509000000000000" pitchFamily="65" charset="-120"/>
            </a:endParaRPr>
          </a:p>
        </p:txBody>
      </p:sp>
      <p:graphicFrame>
        <p:nvGraphicFramePr>
          <p:cNvPr id="4" name="內容版面配置區 3"/>
          <p:cNvGraphicFramePr>
            <a:graphicFrameLocks noGrp="1"/>
          </p:cNvGraphicFramePr>
          <p:nvPr>
            <p:ph idx="1"/>
            <p:extLst>
              <p:ext uri="{D42A27DB-BD31-4B8C-83A1-F6EECF244321}">
                <p14:modId xmlns:p14="http://schemas.microsoft.com/office/powerpoint/2010/main" val="533606872"/>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latin typeface="標楷體" panose="03000509000000000000" pitchFamily="65" charset="-120"/>
                <a:ea typeface="標楷體" panose="03000509000000000000" pitchFamily="65" charset="-120"/>
              </a:rPr>
              <a:t>一</a:t>
            </a:r>
            <a:r>
              <a:rPr lang="zh-TW" altLang="en-US" dirty="0" smtClean="0">
                <a:latin typeface="標楷體" panose="03000509000000000000" pitchFamily="65" charset="-120"/>
                <a:ea typeface="標楷體" panose="03000509000000000000" pitchFamily="65" charset="-120"/>
              </a:rPr>
              <a:t>、什麼是火影忍者？</a:t>
            </a:r>
            <a:endParaRPr lang="zh-TW" altLang="en-US" dirty="0">
              <a:latin typeface="標楷體" panose="03000509000000000000" pitchFamily="65" charset="-120"/>
              <a:ea typeface="標楷體" panose="03000509000000000000" pitchFamily="65" charset="-120"/>
            </a:endParaRPr>
          </a:p>
        </p:txBody>
      </p:sp>
      <p:sp>
        <p:nvSpPr>
          <p:cNvPr id="3" name="內容版面配置區 2"/>
          <p:cNvSpPr>
            <a:spLocks noGrp="1"/>
          </p:cNvSpPr>
          <p:nvPr>
            <p:ph idx="1"/>
          </p:nvPr>
        </p:nvSpPr>
        <p:spPr/>
        <p:txBody>
          <a:bodyPr>
            <a:noAutofit/>
          </a:bodyPr>
          <a:lstStyle/>
          <a:p>
            <a:r>
              <a:rPr lang="zh-TW" altLang="en-US" dirty="0">
                <a:latin typeface="標楷體" panose="03000509000000000000" pitchFamily="65" charset="-120"/>
                <a:ea typeface="標楷體" panose="03000509000000000000" pitchFamily="65" charset="-120"/>
              </a:rPr>
              <a:t>火影忍者是一部熱血少年漫畫，作者為岸本齊史。本部漫畫為日本長年暢銷漫畫之</a:t>
            </a:r>
            <a:r>
              <a:rPr lang="zh-TW" altLang="en-US" dirty="0" smtClean="0">
                <a:latin typeface="標楷體" panose="03000509000000000000" pitchFamily="65" charset="-120"/>
                <a:ea typeface="標楷體" panose="03000509000000000000" pitchFamily="65" charset="-120"/>
              </a:rPr>
              <a:t>一</a:t>
            </a:r>
            <a:r>
              <a:rPr lang="zh-TW" altLang="en-US" dirty="0">
                <a:latin typeface="標楷體" panose="03000509000000000000" pitchFamily="65" charset="-120"/>
                <a:ea typeface="標楷體" panose="03000509000000000000" pitchFamily="65" charset="-120"/>
              </a:rPr>
              <a:t>。</a:t>
            </a:r>
            <a:endParaRPr lang="en-US" altLang="zh-TW" dirty="0">
              <a:latin typeface="標楷體" panose="03000509000000000000" pitchFamily="65" charset="-120"/>
              <a:ea typeface="標楷體" panose="03000509000000000000" pitchFamily="65" charset="-120"/>
            </a:endParaRPr>
          </a:p>
          <a:p>
            <a:r>
              <a:rPr lang="zh-TW" altLang="en-US" dirty="0" smtClean="0">
                <a:latin typeface="標楷體" panose="03000509000000000000" pitchFamily="65" charset="-120"/>
                <a:ea typeface="標楷體" panose="03000509000000000000" pitchFamily="65" charset="-120"/>
              </a:rPr>
              <a:t>故事內容在敘述一個在木葉忍者村出生的小孩─鳴人，如何在成長的過程中克服眾多困難與各種陰謀詭計，並與同伴們一同成長茁壯的故事。 </a:t>
            </a:r>
            <a:endParaRPr lang="en-US" altLang="zh-TW" dirty="0" smtClean="0">
              <a:latin typeface="標楷體" panose="03000509000000000000" pitchFamily="65" charset="-120"/>
              <a:ea typeface="標楷體" panose="03000509000000000000" pitchFamily="65" charset="-120"/>
            </a:endParaRPr>
          </a:p>
          <a:p>
            <a:endParaRPr lang="zh-TW" altLang="en-US" dirty="0" smtClean="0">
              <a:latin typeface="華康行書體(P)" panose="03000500000000000000" pitchFamily="66" charset="-120"/>
              <a:ea typeface="華康行書體(P)" panose="03000500000000000000" pitchFamily="66" charset="-120"/>
            </a:endParaRPr>
          </a:p>
          <a:p>
            <a:pPr marL="0" indent="0">
              <a:buNone/>
            </a:pPr>
            <a:endParaRPr lang="zh-TW" altLang="en-US" sz="2400" dirty="0">
              <a:latin typeface="華康行書體(P)" panose="03000500000000000000" pitchFamily="66" charset="-120"/>
              <a:ea typeface="華康行書體(P)" panose="03000500000000000000" pitchFamily="66" charset="-12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4000" dirty="0" smtClean="0">
                <a:latin typeface="標楷體" panose="03000509000000000000" pitchFamily="65" charset="-120"/>
                <a:ea typeface="標楷體" panose="03000509000000000000" pitchFamily="65" charset="-120"/>
                <a:cs typeface="華康儷楷書" panose="03000509000000000000" pitchFamily="65" charset="-120"/>
              </a:rPr>
              <a:t>二、火影忍者中的忍術</a:t>
            </a:r>
            <a:endParaRPr lang="zh-TW" altLang="en-US" sz="4000" dirty="0">
              <a:latin typeface="標楷體" panose="03000509000000000000" pitchFamily="65" charset="-120"/>
              <a:ea typeface="標楷體" panose="03000509000000000000" pitchFamily="65" charset="-120"/>
              <a:cs typeface="華康儷楷書" panose="03000509000000000000" pitchFamily="65" charset="-120"/>
            </a:endParaRPr>
          </a:p>
        </p:txBody>
      </p:sp>
      <p:sp>
        <p:nvSpPr>
          <p:cNvPr id="3" name="內容版面配置區 2"/>
          <p:cNvSpPr>
            <a:spLocks noGrp="1"/>
          </p:cNvSpPr>
          <p:nvPr>
            <p:ph idx="1"/>
          </p:nvPr>
        </p:nvSpPr>
        <p:spPr/>
        <p:txBody>
          <a:bodyPr>
            <a:normAutofit fontScale="92500" lnSpcReduction="10000"/>
          </a:bodyPr>
          <a:lstStyle/>
          <a:p>
            <a:r>
              <a:rPr lang="zh-TW" altLang="en-US" dirty="0" smtClean="0">
                <a:latin typeface="標楷體" pitchFamily="65" charset="-120"/>
                <a:ea typeface="標楷體" pitchFamily="65" charset="-120"/>
              </a:rPr>
              <a:t>在現實文獻記載中的忍者是會使用忍術的高手，而他們所謂的忍術以科學來說可能是運用了科學及自然的現象所產生的一種技術。而本部動漫中的忍術，則夾雜了許多非常理、非科學的成分在內，簡單的來說，我們可以認為本作中的忍術是一種「忍者版的魔法」。</a:t>
            </a:r>
            <a:endParaRPr lang="en-US" altLang="zh-TW" dirty="0" smtClean="0">
              <a:latin typeface="標楷體" pitchFamily="65" charset="-120"/>
              <a:ea typeface="標楷體" pitchFamily="65" charset="-120"/>
            </a:endParaRPr>
          </a:p>
          <a:p>
            <a:endParaRPr lang="en-US" altLang="zh-TW" dirty="0" smtClean="0">
              <a:latin typeface="標楷體" pitchFamily="65" charset="-120"/>
              <a:ea typeface="標楷體" pitchFamily="65" charset="-120"/>
            </a:endParaRPr>
          </a:p>
          <a:p>
            <a:r>
              <a:rPr lang="zh-TW" altLang="en-US" dirty="0" smtClean="0">
                <a:latin typeface="標楷體" panose="03000509000000000000" pitchFamily="65" charset="-120"/>
                <a:ea typeface="標楷體" panose="03000509000000000000" pitchFamily="65" charset="-120"/>
              </a:rPr>
              <a:t>忍術是</a:t>
            </a:r>
            <a:r>
              <a:rPr lang="en-US" altLang="zh-TW" dirty="0" smtClean="0">
                <a:latin typeface="標楷體" panose="03000509000000000000" pitchFamily="65" charset="-120"/>
                <a:ea typeface="標楷體" panose="03000509000000000000" pitchFamily="65" charset="-120"/>
              </a:rPr>
              <a:t>《</a:t>
            </a:r>
            <a:r>
              <a:rPr lang="zh-TW" altLang="en-US" dirty="0" smtClean="0">
                <a:latin typeface="標楷體" panose="03000509000000000000" pitchFamily="65" charset="-120"/>
                <a:ea typeface="標楷體" panose="03000509000000000000" pitchFamily="65" charset="-120"/>
              </a:rPr>
              <a:t>火影忍者</a:t>
            </a:r>
            <a:r>
              <a:rPr lang="en-US" altLang="zh-TW" dirty="0" smtClean="0">
                <a:latin typeface="標楷體" panose="03000509000000000000" pitchFamily="65" charset="-120"/>
                <a:ea typeface="標楷體" panose="03000509000000000000" pitchFamily="65" charset="-120"/>
              </a:rPr>
              <a:t>》</a:t>
            </a:r>
            <a:r>
              <a:rPr lang="zh-TW" altLang="en-US" dirty="0" smtClean="0">
                <a:latin typeface="標楷體" panose="03000509000000000000" pitchFamily="65" charset="-120"/>
                <a:ea typeface="標楷體" panose="03000509000000000000" pitchFamily="65" charset="-120"/>
              </a:rPr>
              <a:t>中的一大特色，發動忍術必須使用名為「查克拉」的能量才得以使用。因此，若無查克拉，則無法發動任何忍術。</a:t>
            </a:r>
            <a:endParaRPr lang="zh-TW" altLang="en-US" dirty="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2197746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zh-TW" altLang="en-US" dirty="0" smtClean="0">
                <a:latin typeface="標楷體" panose="03000509000000000000" pitchFamily="65" charset="-120"/>
                <a:ea typeface="標楷體" panose="03000509000000000000" pitchFamily="65" charset="-120"/>
              </a:rPr>
              <a:t>三、各年級學生對</a:t>
            </a:r>
            <a:r>
              <a:rPr lang="en-US" altLang="zh-TW" dirty="0">
                <a:latin typeface="標楷體" panose="03000509000000000000" pitchFamily="65" charset="-120"/>
                <a:ea typeface="標楷體" panose="03000509000000000000" pitchFamily="65" charset="-120"/>
              </a:rPr>
              <a:t>《</a:t>
            </a:r>
            <a:r>
              <a:rPr lang="zh-TW" altLang="en-US" dirty="0" smtClean="0">
                <a:latin typeface="標楷體" panose="03000509000000000000" pitchFamily="65" charset="-120"/>
                <a:ea typeface="標楷體" panose="03000509000000000000" pitchFamily="65" charset="-120"/>
              </a:rPr>
              <a:t>火影忍者</a:t>
            </a:r>
            <a:r>
              <a:rPr lang="en-US" altLang="zh-TW" dirty="0" smtClean="0">
                <a:latin typeface="標楷體" panose="03000509000000000000" pitchFamily="65" charset="-120"/>
                <a:ea typeface="標楷體" panose="03000509000000000000" pitchFamily="65" charset="-120"/>
              </a:rPr>
              <a:t>》</a:t>
            </a:r>
            <a:r>
              <a:rPr lang="zh-TW" altLang="en-US" dirty="0" smtClean="0">
                <a:latin typeface="標楷體" panose="03000509000000000000" pitchFamily="65" charset="-120"/>
                <a:ea typeface="標楷體" panose="03000509000000000000" pitchFamily="65" charset="-120"/>
              </a:rPr>
              <a:t>這部動漫的喜好程度</a:t>
            </a:r>
            <a:endParaRPr lang="zh-TW" altLang="en-US" dirty="0">
              <a:latin typeface="標楷體" panose="03000509000000000000" pitchFamily="65" charset="-120"/>
              <a:ea typeface="標楷體" panose="03000509000000000000" pitchFamily="65" charset="-120"/>
            </a:endParaRPr>
          </a:p>
        </p:txBody>
      </p:sp>
      <p:graphicFrame>
        <p:nvGraphicFramePr>
          <p:cNvPr id="9" name="內容版面配置區 3"/>
          <p:cNvGraphicFramePr>
            <a:graphicFrameLocks noGrp="1"/>
          </p:cNvGraphicFramePr>
          <p:nvPr>
            <p:ph idx="1"/>
            <p:extLst>
              <p:ext uri="{D42A27DB-BD31-4B8C-83A1-F6EECF244321}">
                <p14:modId xmlns:p14="http://schemas.microsoft.com/office/powerpoint/2010/main" val="2410325604"/>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矩形 4"/>
          <p:cNvSpPr/>
          <p:nvPr/>
        </p:nvSpPr>
        <p:spPr>
          <a:xfrm>
            <a:off x="539552" y="3284984"/>
            <a:ext cx="1800200" cy="864096"/>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zh-TW" altLang="en-US" dirty="0" smtClean="0">
                <a:latin typeface="標楷體" panose="03000509000000000000" pitchFamily="65" charset="-120"/>
                <a:ea typeface="標楷體" panose="03000509000000000000" pitchFamily="65" charset="-120"/>
              </a:rPr>
              <a:t>是否聽過這部動漫</a:t>
            </a:r>
            <a:r>
              <a:rPr lang="en-US" altLang="zh-TW" dirty="0" smtClean="0">
                <a:latin typeface="標楷體" panose="03000509000000000000" pitchFamily="65" charset="-120"/>
                <a:ea typeface="標楷體" panose="03000509000000000000" pitchFamily="65" charset="-120"/>
              </a:rPr>
              <a:t>?</a:t>
            </a:r>
          </a:p>
        </p:txBody>
      </p:sp>
      <p:sp>
        <p:nvSpPr>
          <p:cNvPr id="14" name="矩形 13"/>
          <p:cNvSpPr/>
          <p:nvPr/>
        </p:nvSpPr>
        <p:spPr>
          <a:xfrm>
            <a:off x="3335324" y="3284983"/>
            <a:ext cx="1800200" cy="864096"/>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zh-TW" altLang="en-US" dirty="0" smtClean="0">
                <a:latin typeface="標楷體" panose="03000509000000000000" pitchFamily="65" charset="-120"/>
                <a:ea typeface="標楷體" panose="03000509000000000000" pitchFamily="65" charset="-120"/>
              </a:rPr>
              <a:t>是否看過這部動漫</a:t>
            </a:r>
            <a:r>
              <a:rPr lang="en-US" altLang="zh-TW" dirty="0" smtClean="0">
                <a:latin typeface="標楷體" panose="03000509000000000000" pitchFamily="65" charset="-120"/>
                <a:ea typeface="標楷體" panose="03000509000000000000" pitchFamily="65" charset="-120"/>
              </a:rPr>
              <a:t>?</a:t>
            </a:r>
          </a:p>
        </p:txBody>
      </p:sp>
      <p:sp>
        <p:nvSpPr>
          <p:cNvPr id="15" name="矩形 14"/>
          <p:cNvSpPr/>
          <p:nvPr/>
        </p:nvSpPr>
        <p:spPr>
          <a:xfrm>
            <a:off x="5796136" y="2568224"/>
            <a:ext cx="1800200" cy="864096"/>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zh-TW" altLang="en-US" dirty="0" smtClean="0">
                <a:latin typeface="標楷體" panose="03000509000000000000" pitchFamily="65" charset="-120"/>
                <a:ea typeface="標楷體" panose="03000509000000000000" pitchFamily="65" charset="-120"/>
              </a:rPr>
              <a:t>看過後是否喜歡這部動漫</a:t>
            </a:r>
            <a:r>
              <a:rPr lang="en-US" altLang="zh-TW" dirty="0" smtClean="0">
                <a:latin typeface="標楷體" panose="03000509000000000000" pitchFamily="65" charset="-120"/>
                <a:ea typeface="標楷體" panose="03000509000000000000" pitchFamily="65" charset="-120"/>
              </a:rPr>
              <a:t>?</a:t>
            </a:r>
          </a:p>
        </p:txBody>
      </p:sp>
      <p:sp>
        <p:nvSpPr>
          <p:cNvPr id="16" name="矩形 15"/>
          <p:cNvSpPr/>
          <p:nvPr/>
        </p:nvSpPr>
        <p:spPr>
          <a:xfrm>
            <a:off x="5790528" y="4252546"/>
            <a:ext cx="1800200" cy="864096"/>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zh-TW" altLang="en-US" dirty="0" smtClean="0">
                <a:latin typeface="標楷體" panose="03000509000000000000" pitchFamily="65" charset="-120"/>
                <a:ea typeface="標楷體" panose="03000509000000000000" pitchFamily="65" charset="-120"/>
              </a:rPr>
              <a:t>看過後是否熟悉這部動漫</a:t>
            </a:r>
            <a:r>
              <a:rPr lang="en-US" altLang="zh-TW" dirty="0" smtClean="0">
                <a:latin typeface="標楷體" panose="03000509000000000000" pitchFamily="65" charset="-120"/>
                <a:ea typeface="標楷體" panose="03000509000000000000" pitchFamily="65" charset="-120"/>
              </a:rPr>
              <a:t>?</a:t>
            </a:r>
          </a:p>
        </p:txBody>
      </p:sp>
      <p:cxnSp>
        <p:nvCxnSpPr>
          <p:cNvPr id="7" name="直線單箭頭接點 6"/>
          <p:cNvCxnSpPr>
            <a:stCxn id="5" idx="3"/>
            <a:endCxn id="14" idx="1"/>
          </p:cNvCxnSpPr>
          <p:nvPr/>
        </p:nvCxnSpPr>
        <p:spPr>
          <a:xfrm flipV="1">
            <a:off x="2339752" y="3717031"/>
            <a:ext cx="995572" cy="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直線單箭頭接點 9"/>
          <p:cNvCxnSpPr/>
          <p:nvPr/>
        </p:nvCxnSpPr>
        <p:spPr>
          <a:xfrm flipV="1">
            <a:off x="5168933" y="3000272"/>
            <a:ext cx="576064" cy="71675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直線單箭頭接點 11"/>
          <p:cNvCxnSpPr/>
          <p:nvPr/>
        </p:nvCxnSpPr>
        <p:spPr>
          <a:xfrm>
            <a:off x="5168933" y="3732675"/>
            <a:ext cx="576064" cy="107102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072263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normAutofit lnSpcReduction="10000"/>
          </a:bodyPr>
          <a:lstStyle/>
          <a:p>
            <a:r>
              <a:rPr lang="en-US" altLang="zh-TW" sz="2800" dirty="0">
                <a:latin typeface="標楷體" panose="03000509000000000000" pitchFamily="65" charset="-120"/>
                <a:ea typeface="標楷體" panose="03000509000000000000" pitchFamily="65" charset="-120"/>
              </a:rPr>
              <a:t>(</a:t>
            </a:r>
            <a:r>
              <a:rPr lang="zh-TW" altLang="en-US" sz="2800" dirty="0">
                <a:latin typeface="標楷體" panose="03000509000000000000" pitchFamily="65" charset="-120"/>
                <a:ea typeface="標楷體" panose="03000509000000000000" pitchFamily="65" charset="-120"/>
              </a:rPr>
              <a:t>一</a:t>
            </a:r>
            <a:r>
              <a:rPr lang="en-US" altLang="zh-TW" sz="2800" dirty="0">
                <a:latin typeface="標楷體" panose="03000509000000000000" pitchFamily="65" charset="-120"/>
                <a:ea typeface="標楷體" panose="03000509000000000000" pitchFamily="65" charset="-120"/>
              </a:rPr>
              <a:t>)</a:t>
            </a:r>
            <a:r>
              <a:rPr lang="zh-TW" altLang="en-US" sz="2800" dirty="0">
                <a:latin typeface="標楷體" panose="03000509000000000000" pitchFamily="65" charset="-120"/>
                <a:ea typeface="標楷體" panose="03000509000000000000" pitchFamily="65" charset="-120"/>
              </a:rPr>
              <a:t>我們以問卷調查的方式來分析各年級學生對於火影忍者</a:t>
            </a:r>
            <a:r>
              <a:rPr lang="zh-TW" altLang="en-US" sz="2800" dirty="0" smtClean="0">
                <a:latin typeface="標楷體" panose="03000509000000000000" pitchFamily="65" charset="-120"/>
                <a:ea typeface="標楷體" panose="03000509000000000000" pitchFamily="65" charset="-120"/>
              </a:rPr>
              <a:t>中忍術的認識</a:t>
            </a:r>
            <a:r>
              <a:rPr lang="zh-TW" altLang="en-US" sz="2800" dirty="0">
                <a:latin typeface="標楷體" panose="03000509000000000000" pitchFamily="65" charset="-120"/>
                <a:ea typeface="標楷體" panose="03000509000000000000" pitchFamily="65" charset="-120"/>
              </a:rPr>
              <a:t>，藉此調查這部漫畫是否麼受歡迎</a:t>
            </a:r>
            <a:r>
              <a:rPr lang="zh-TW" altLang="en-US" sz="2800" dirty="0" smtClean="0">
                <a:latin typeface="標楷體" panose="03000509000000000000" pitchFamily="65" charset="-120"/>
                <a:ea typeface="標楷體" panose="03000509000000000000" pitchFamily="65" charset="-120"/>
              </a:rPr>
              <a:t>。</a:t>
            </a:r>
            <a:endParaRPr lang="en-US" altLang="zh-TW" sz="2800" dirty="0" smtClean="0">
              <a:latin typeface="標楷體" panose="03000509000000000000" pitchFamily="65" charset="-120"/>
              <a:ea typeface="標楷體" panose="03000509000000000000" pitchFamily="65" charset="-120"/>
            </a:endParaRPr>
          </a:p>
          <a:p>
            <a:endParaRPr lang="en-US" altLang="zh-TW" sz="2800" dirty="0">
              <a:latin typeface="華康行書體" panose="03000509000000000000" pitchFamily="65" charset="-120"/>
              <a:ea typeface="華康行書體" panose="03000509000000000000" pitchFamily="65" charset="-120"/>
            </a:endParaRPr>
          </a:p>
          <a:p>
            <a:endParaRPr lang="en-US" altLang="zh-TW" sz="2800" dirty="0" smtClean="0">
              <a:latin typeface="華康行書體" panose="03000509000000000000" pitchFamily="65" charset="-120"/>
              <a:ea typeface="華康行書體" panose="03000509000000000000" pitchFamily="65" charset="-120"/>
            </a:endParaRPr>
          </a:p>
          <a:p>
            <a:endParaRPr lang="en-US" altLang="zh-TW" sz="2800" dirty="0">
              <a:latin typeface="華康行書體" panose="03000509000000000000" pitchFamily="65" charset="-120"/>
              <a:ea typeface="華康行書體" panose="03000509000000000000" pitchFamily="65" charset="-120"/>
            </a:endParaRPr>
          </a:p>
          <a:p>
            <a:endParaRPr lang="en-US" altLang="zh-TW" sz="2800" dirty="0" smtClean="0">
              <a:latin typeface="華康行書體" panose="03000509000000000000" pitchFamily="65" charset="-120"/>
              <a:ea typeface="華康行書體" panose="03000509000000000000" pitchFamily="65" charset="-120"/>
            </a:endParaRPr>
          </a:p>
          <a:p>
            <a:endParaRPr lang="en-US" altLang="zh-TW" sz="2800" dirty="0">
              <a:latin typeface="華康行書體" panose="03000509000000000000" pitchFamily="65" charset="-120"/>
              <a:ea typeface="華康行書體" panose="03000509000000000000" pitchFamily="65" charset="-120"/>
            </a:endParaRPr>
          </a:p>
          <a:p>
            <a:r>
              <a:rPr lang="zh-TW" altLang="en-US" sz="2800" dirty="0">
                <a:latin typeface="標楷體" panose="03000509000000000000" pitchFamily="65" charset="-120"/>
                <a:ea typeface="標楷體" panose="03000509000000000000" pitchFamily="65" charset="-120"/>
              </a:rPr>
              <a:t>↑從左至右分別為圖</a:t>
            </a:r>
            <a:r>
              <a:rPr lang="en-US" altLang="zh-TW" sz="2800" dirty="0">
                <a:latin typeface="標楷體" panose="03000509000000000000" pitchFamily="65" charset="-120"/>
                <a:ea typeface="標楷體" panose="03000509000000000000" pitchFamily="65" charset="-120"/>
              </a:rPr>
              <a:t>1(</a:t>
            </a:r>
            <a:r>
              <a:rPr lang="zh-TW" altLang="en-US" sz="2800" dirty="0">
                <a:latin typeface="標楷體" panose="03000509000000000000" pitchFamily="65" charset="-120"/>
                <a:ea typeface="標楷體" panose="03000509000000000000" pitchFamily="65" charset="-120"/>
              </a:rPr>
              <a:t>四年級</a:t>
            </a:r>
            <a:r>
              <a:rPr lang="en-US" altLang="zh-TW" sz="2800" dirty="0">
                <a:latin typeface="標楷體" panose="03000509000000000000" pitchFamily="65" charset="-120"/>
                <a:ea typeface="標楷體" panose="03000509000000000000" pitchFamily="65" charset="-120"/>
              </a:rPr>
              <a:t>)</a:t>
            </a:r>
            <a:r>
              <a:rPr lang="zh-TW" altLang="en-US" sz="2800" dirty="0">
                <a:latin typeface="標楷體" panose="03000509000000000000" pitchFamily="65" charset="-120"/>
                <a:ea typeface="標楷體" panose="03000509000000000000" pitchFamily="65" charset="-120"/>
              </a:rPr>
              <a:t>、圖</a:t>
            </a:r>
            <a:r>
              <a:rPr lang="en-US" altLang="zh-TW" sz="2800" dirty="0">
                <a:latin typeface="標楷體" panose="03000509000000000000" pitchFamily="65" charset="-120"/>
                <a:ea typeface="標楷體" panose="03000509000000000000" pitchFamily="65" charset="-120"/>
              </a:rPr>
              <a:t>2(</a:t>
            </a:r>
            <a:r>
              <a:rPr lang="zh-TW" altLang="en-US" sz="2800" dirty="0">
                <a:latin typeface="標楷體" panose="03000509000000000000" pitchFamily="65" charset="-120"/>
                <a:ea typeface="標楷體" panose="03000509000000000000" pitchFamily="65" charset="-120"/>
              </a:rPr>
              <a:t>五年級</a:t>
            </a:r>
            <a:r>
              <a:rPr lang="en-US" altLang="zh-TW" sz="2800" dirty="0">
                <a:latin typeface="標楷體" panose="03000509000000000000" pitchFamily="65" charset="-120"/>
                <a:ea typeface="標楷體" panose="03000509000000000000" pitchFamily="65" charset="-120"/>
              </a:rPr>
              <a:t>)</a:t>
            </a:r>
            <a:r>
              <a:rPr lang="zh-TW" altLang="en-US" sz="2800" dirty="0">
                <a:latin typeface="標楷體" panose="03000509000000000000" pitchFamily="65" charset="-120"/>
                <a:ea typeface="標楷體" panose="03000509000000000000" pitchFamily="65" charset="-120"/>
              </a:rPr>
              <a:t>、圖</a:t>
            </a:r>
            <a:r>
              <a:rPr lang="en-US" altLang="zh-TW" sz="2800" dirty="0">
                <a:latin typeface="標楷體" panose="03000509000000000000" pitchFamily="65" charset="-120"/>
                <a:ea typeface="標楷體" panose="03000509000000000000" pitchFamily="65" charset="-120"/>
              </a:rPr>
              <a:t>3(</a:t>
            </a:r>
            <a:r>
              <a:rPr lang="zh-TW" altLang="en-US" sz="2800" dirty="0">
                <a:latin typeface="標楷體" panose="03000509000000000000" pitchFamily="65" charset="-120"/>
                <a:ea typeface="標楷體" panose="03000509000000000000" pitchFamily="65" charset="-120"/>
              </a:rPr>
              <a:t>六年級</a:t>
            </a:r>
            <a:r>
              <a:rPr lang="en-US" altLang="zh-TW" sz="2800" dirty="0">
                <a:latin typeface="標楷體" panose="03000509000000000000" pitchFamily="65" charset="-120"/>
                <a:ea typeface="標楷體" panose="03000509000000000000" pitchFamily="65" charset="-120"/>
              </a:rPr>
              <a:t>)</a:t>
            </a:r>
          </a:p>
          <a:p>
            <a:endParaRPr lang="zh-TW" altLang="en-US" sz="2800" dirty="0">
              <a:latin typeface="華康行書體" panose="03000509000000000000" pitchFamily="65" charset="-120"/>
              <a:ea typeface="華康行書體" panose="03000509000000000000" pitchFamily="65" charset="-120"/>
            </a:endParaRPr>
          </a:p>
          <a:p>
            <a:endParaRPr lang="zh-TW" altLang="en-US" sz="28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924944"/>
            <a:ext cx="3067050" cy="1798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9309" y="2927975"/>
            <a:ext cx="3067050" cy="1798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08700" y="2934325"/>
            <a:ext cx="3035300" cy="1792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7126785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龍騰四海">
  <a:themeElements>
    <a:clrScheme name="龍騰四海">
      <a:dk1>
        <a:sysClr val="windowText" lastClr="000000"/>
      </a:dk1>
      <a:lt1>
        <a:sysClr val="window" lastClr="FFFFFF"/>
      </a:lt1>
      <a:dk2>
        <a:srgbClr val="001B36"/>
      </a:dk2>
      <a:lt2>
        <a:srgbClr val="EDF8FE"/>
      </a:lt2>
      <a:accent1>
        <a:srgbClr val="477AB1"/>
      </a:accent1>
      <a:accent2>
        <a:srgbClr val="51848E"/>
      </a:accent2>
      <a:accent3>
        <a:srgbClr val="7B9B57"/>
      </a:accent3>
      <a:accent4>
        <a:srgbClr val="8B8D8C"/>
      </a:accent4>
      <a:accent5>
        <a:srgbClr val="8B7396"/>
      </a:accent5>
      <a:accent6>
        <a:srgbClr val="E89A53"/>
      </a:accent6>
      <a:hlink>
        <a:srgbClr val="0080FF"/>
      </a:hlink>
      <a:folHlink>
        <a:srgbClr val="FF00FF"/>
      </a:folHlink>
    </a:clrScheme>
    <a:fontScheme name="龍騰四海">
      <a:majorFont>
        <a:latin typeface="Maiandra GD"/>
        <a:ea typeface=""/>
        <a:cs typeface=""/>
        <a:font script="CYRL" typeface="Times New Roman"/>
        <a:font script="GREK" typeface="Times New Roman"/>
        <a:font script="Jpan" typeface="ＭＳ Ｐゴシック"/>
        <a:font script="Hang" typeface="HY중고딕"/>
        <a:font script="Hans" typeface="隶书"/>
        <a:font script="Hant" typeface="微軟正黑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ambria"/>
        <a:ea typeface=""/>
        <a:cs typeface=""/>
        <a:font script="Jpan" typeface="ＭＳ Ｐ明朝"/>
        <a:font script="Hang" typeface="HY견명조"/>
        <a:font script="Hans" typeface="华文楷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龍騰四海">
      <a:fillStyleLst>
        <a:solidFill>
          <a:schemeClr val="phClr">
            <a:tint val="100000"/>
            <a:shade val="100000"/>
            <a:hueMod val="100000"/>
            <a:satMod val="100000"/>
          </a:schemeClr>
        </a:solidFill>
        <a:gradFill rotWithShape="1">
          <a:gsLst>
            <a:gs pos="0">
              <a:schemeClr val="phClr">
                <a:tint val="100000"/>
                <a:shade val="50000"/>
                <a:hueMod val="100000"/>
                <a:satMod val="250000"/>
              </a:schemeClr>
            </a:gs>
            <a:gs pos="75000">
              <a:schemeClr val="phClr">
                <a:tint val="80000"/>
                <a:shade val="100000"/>
                <a:hueMod val="100000"/>
                <a:satMod val="375000"/>
              </a:schemeClr>
            </a:gs>
            <a:gs pos="100000">
              <a:schemeClr val="phClr">
                <a:tint val="50000"/>
                <a:shade val="100000"/>
                <a:hueMod val="100000"/>
                <a:satMod val="500000"/>
              </a:schemeClr>
            </a:gs>
          </a:gsLst>
          <a:lin ang="16200000" scaled="1"/>
        </a:gradFill>
        <a:blipFill>
          <a:blip xmlns:r="http://schemas.openxmlformats.org/officeDocument/2006/relationships" r:embed="rId1">
            <a:duotone>
              <a:schemeClr val="phClr">
                <a:tint val="100000"/>
                <a:shade val="50000"/>
                <a:hueMod val="100000"/>
                <a:satMod val="100000"/>
              </a:schemeClr>
              <a:schemeClr val="phClr">
                <a:tint val="100000"/>
                <a:shade val="75000"/>
                <a:hueMod val="100000"/>
                <a:satMod val="100000"/>
              </a:schemeClr>
            </a:duotone>
          </a:blip>
          <a:tile tx="0" ty="0" sx="50000" sy="50000" flip="none" algn="ctr"/>
        </a:blipFill>
      </a:fillStyleLst>
      <a:lnStyleLst>
        <a:ln w="127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glow>
              <a:schemeClr val="phClr">
                <a:tint val="100000"/>
                <a:shade val="100000"/>
                <a:hueMod val="100000"/>
                <a:satMod val="100000"/>
              </a:schemeClr>
            </a:glow>
          </a:effectLst>
        </a:effectStyle>
        <a:effectStyle>
          <a:effectLst>
            <a:glow>
              <a:schemeClr val="phClr">
                <a:tint val="100000"/>
                <a:shade val="100000"/>
                <a:hueMod val="100000"/>
                <a:satMod val="100000"/>
              </a:schemeClr>
            </a:glow>
          </a:effectLst>
          <a:scene3d>
            <a:camera prst="orthographicFront" fov="0">
              <a:rot lat="0" lon="0" rev="0"/>
            </a:camera>
            <a:lightRig rig="threePt" dir="tl">
              <a:rot lat="0" lon="0" rev="0"/>
            </a:lightRig>
          </a:scene3d>
          <a:sp3d prstMaterial="metal">
            <a:bevelT w="12700" h="12700" prst="relaxedInset"/>
            <a:contourClr>
              <a:schemeClr val="phClr">
                <a:tint val="100000"/>
                <a:shade val="100000"/>
                <a:hueMod val="100000"/>
                <a:satMod val="100000"/>
              </a:schemeClr>
            </a:contourClr>
          </a:sp3d>
        </a:effectStyle>
        <a:effectStyle>
          <a:effectLst>
            <a:glow>
              <a:schemeClr val="phClr">
                <a:tint val="100000"/>
                <a:shade val="100000"/>
                <a:hueMod val="100000"/>
                <a:satMod val="100000"/>
              </a:schemeClr>
            </a:glow>
            <a:outerShdw blurRad="44450" dist="50800" dir="3300000" sx="99000" sy="99000" algn="tl" rotWithShape="0">
              <a:srgbClr val="000000">
                <a:alpha val="55000"/>
              </a:srgbClr>
            </a:outerShdw>
          </a:effectLst>
          <a:scene3d>
            <a:camera prst="orthographicFront">
              <a:rot lat="0" lon="0" rev="0"/>
            </a:camera>
            <a:lightRig rig="contrasting" dir="tl">
              <a:rot lat="0" lon="0" rev="14220000"/>
            </a:lightRig>
          </a:scene3d>
          <a:sp3d prstMaterial="dkEdge">
            <a:bevelT w="63500" h="63500"/>
            <a:bevelB w="0" h="0"/>
            <a:contourClr>
              <a:schemeClr val="phClr">
                <a:tint val="100000"/>
                <a:shade val="100000"/>
                <a:hueMod val="100000"/>
                <a:satMod val="100000"/>
              </a:schemeClr>
            </a:contourClr>
          </a:sp3d>
        </a:effectStyle>
      </a:effectStyleLst>
      <a:bgFillStyleLst>
        <a:solidFill>
          <a:schemeClr val="phClr">
            <a:tint val="100000"/>
            <a:shade val="100000"/>
            <a:hueMod val="100000"/>
            <a:satMod val="100000"/>
          </a:schemeClr>
        </a:solidFill>
        <a:gradFill rotWithShape="1">
          <a:gsLst>
            <a:gs pos="0">
              <a:schemeClr val="bg1">
                <a:tint val="100000"/>
                <a:shade val="100000"/>
                <a:hueMod val="100000"/>
                <a:satMod val="150000"/>
              </a:schemeClr>
            </a:gs>
            <a:gs pos="55000">
              <a:schemeClr val="bg1">
                <a:tint val="100000"/>
                <a:shade val="90000"/>
                <a:hueMod val="100000"/>
                <a:satMod val="375000"/>
              </a:schemeClr>
            </a:gs>
            <a:gs pos="100000">
              <a:schemeClr val="phClr">
                <a:tint val="88000"/>
                <a:shade val="100000"/>
                <a:hueMod val="100000"/>
                <a:satMod val="500000"/>
              </a:schemeClr>
            </a:gs>
          </a:gsLst>
          <a:lin ang="5400000" scaled="1"/>
        </a:gradFill>
        <a:blipFill>
          <a:blip xmlns:r="http://schemas.openxmlformats.org/officeDocument/2006/relationships" r:embed="rId2">
            <a:duotone>
              <a:schemeClr val="phClr">
                <a:shade val="30000"/>
                <a:satMod val="555000"/>
              </a:schemeClr>
              <a:schemeClr val="phClr">
                <a:tint val="96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Dragon</Template>
  <TotalTime>1180</TotalTime>
  <Words>1195</Words>
  <Application>Microsoft Office PowerPoint</Application>
  <PresentationFormat>如螢幕大小 (4:3)</PresentationFormat>
  <Paragraphs>129</Paragraphs>
  <Slides>19</Slides>
  <Notes>1</Notes>
  <HiddenSlides>0</HiddenSlides>
  <MMClips>0</MMClips>
  <ScaleCrop>false</ScaleCrop>
  <HeadingPairs>
    <vt:vector size="4" baseType="variant">
      <vt:variant>
        <vt:lpstr>佈景主題</vt:lpstr>
      </vt:variant>
      <vt:variant>
        <vt:i4>1</vt:i4>
      </vt:variant>
      <vt:variant>
        <vt:lpstr>投影片標題</vt:lpstr>
      </vt:variant>
      <vt:variant>
        <vt:i4>19</vt:i4>
      </vt:variant>
    </vt:vector>
  </HeadingPairs>
  <TitlesOfParts>
    <vt:vector size="20" baseType="lpstr">
      <vt:lpstr>龍騰四海</vt:lpstr>
      <vt:lpstr>火影忍者忍術與喜好程度之探討 </vt:lpstr>
      <vt:lpstr>一、研究動機</vt:lpstr>
      <vt:lpstr> 二、研究目的 </vt:lpstr>
      <vt:lpstr>三、研究方法</vt:lpstr>
      <vt:lpstr>四、研究流程</vt:lpstr>
      <vt:lpstr>一、什麼是火影忍者？</vt:lpstr>
      <vt:lpstr>二、火影忍者中的忍術</vt:lpstr>
      <vt:lpstr>三、各年級學生對《火影忍者》這部動漫的喜好程度</vt:lpstr>
      <vt:lpstr>PowerPoint 簡報</vt:lpstr>
      <vt:lpstr>PowerPoint 簡報</vt:lpstr>
      <vt:lpstr>PowerPoint 簡報</vt:lpstr>
      <vt:lpstr>PowerPoint 簡報</vt:lpstr>
      <vt:lpstr>PowerPoint 簡報</vt:lpstr>
      <vt:lpstr>PowerPoint 簡報</vt:lpstr>
      <vt:lpstr>四、研究發現</vt:lpstr>
      <vt:lpstr>參、結論及建議</vt:lpstr>
      <vt:lpstr>二、建議</vt:lpstr>
      <vt:lpstr>三、未來研究方向</vt:lpstr>
      <vt:lpstr>簡報結束 感謝您的聆聽</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火影忍者忍術與 探討</dc:title>
  <dc:creator>500</dc:creator>
  <cp:lastModifiedBy>teacher</cp:lastModifiedBy>
  <cp:revision>52</cp:revision>
  <dcterms:created xsi:type="dcterms:W3CDTF">2017-10-13T06:23:08Z</dcterms:created>
  <dcterms:modified xsi:type="dcterms:W3CDTF">2017-10-26T06:33:43Z</dcterms:modified>
</cp:coreProperties>
</file>