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82" r:id="rId5"/>
    <p:sldId id="259" r:id="rId6"/>
    <p:sldId id="260" r:id="rId7"/>
    <p:sldId id="263" r:id="rId8"/>
    <p:sldId id="261" r:id="rId9"/>
    <p:sldId id="264" r:id="rId10"/>
    <p:sldId id="265" r:id="rId11"/>
    <p:sldId id="283" r:id="rId12"/>
    <p:sldId id="266" r:id="rId13"/>
    <p:sldId id="267" r:id="rId14"/>
    <p:sldId id="268" r:id="rId15"/>
    <p:sldId id="269" r:id="rId16"/>
    <p:sldId id="281" r:id="rId17"/>
    <p:sldId id="271" r:id="rId18"/>
    <p:sldId id="272" r:id="rId19"/>
    <p:sldId id="273" r:id="rId20"/>
    <p:sldId id="284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1" autoAdjust="0"/>
    <p:restoredTop sz="94660"/>
  </p:normalViewPr>
  <p:slideViewPr>
    <p:cSldViewPr>
      <p:cViewPr varScale="1">
        <p:scale>
          <a:sx n="93" d="100"/>
          <a:sy n="93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acher\Downloads\&#25991;&#21270;&#25105;&#26368;&#34892;&#32113;&#35336;&#2229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人數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6.1890324121336611E-2"/>
                  <c:y val="0.10292435628343817"/>
                </c:manualLayout>
              </c:layout>
              <c:dLblPos val="bestFit"/>
              <c:showVal val="1"/>
              <c:showCatName val="1"/>
              <c:showSerName val="1"/>
              <c:showPercent val="1"/>
              <c:separator>, </c:separator>
            </c:dLbl>
            <c:dLbl>
              <c:idx val="2"/>
              <c:layout>
                <c:manualLayout>
                  <c:x val="-3.1061386528920324E-2"/>
                  <c:y val="0.1022662807463985"/>
                </c:manualLayout>
              </c:layout>
              <c:dLblPos val="bestFit"/>
              <c:showVal val="1"/>
              <c:showCatName val="1"/>
              <c:showSerName val="1"/>
              <c:showPercent val="1"/>
              <c:separator>, </c:separator>
            </c:dLbl>
            <c:dLbl>
              <c:idx val="3"/>
              <c:layout>
                <c:manualLayout>
                  <c:x val="-6.4398079743636885E-2"/>
                  <c:y val="2.5667771819107291E-2"/>
                </c:manualLayout>
              </c:layout>
              <c:dLblPos val="bestFit"/>
              <c:showVal val="1"/>
              <c:showCatName val="1"/>
              <c:showSerName val="1"/>
              <c:showPercent val="1"/>
              <c:separator>, </c:separator>
            </c:dLbl>
            <c:dLbl>
              <c:idx val="4"/>
              <c:layout>
                <c:manualLayout>
                  <c:x val="-3.7754345046602952E-2"/>
                  <c:y val="-4.419667804316684E-3"/>
                </c:manualLayout>
              </c:layout>
              <c:dLblPos val="bestFit"/>
              <c:showVal val="1"/>
              <c:showCatName val="1"/>
              <c:showSerName val="1"/>
              <c:showPercent val="1"/>
              <c:separator>, </c:separator>
            </c:dLbl>
            <c:dLbl>
              <c:idx val="5"/>
              <c:layout>
                <c:manualLayout>
                  <c:x val="0.24550347822525703"/>
                  <c:y val="2.3551898245909017E-2"/>
                </c:manualLayout>
              </c:layout>
              <c:dLblPos val="bestFit"/>
              <c:showVal val="1"/>
              <c:showCatName val="1"/>
              <c:showSerName val="1"/>
              <c:showPercent val="1"/>
              <c:separator>, </c:separator>
            </c:dLbl>
            <c:dLblPos val="bestFit"/>
            <c:showVal val="1"/>
            <c:showCatName val="1"/>
            <c:showSerName val="1"/>
            <c:showPercent val="1"/>
            <c:separator>, </c:separator>
            <c:showLeaderLines val="1"/>
          </c:dLbls>
          <c:cat>
            <c:strRef>
              <c:f>Sheet1!$A$2:$A$8</c:f>
              <c:strCache>
                <c:ptCount val="7"/>
                <c:pt idx="0">
                  <c:v>阿美族</c:v>
                </c:pt>
                <c:pt idx="1">
                  <c:v>泰雅族</c:v>
                </c:pt>
                <c:pt idx="2">
                  <c:v>布農族</c:v>
                </c:pt>
                <c:pt idx="3">
                  <c:v>鄒族</c:v>
                </c:pt>
                <c:pt idx="4">
                  <c:v>噶瑪蘭族</c:v>
                </c:pt>
                <c:pt idx="5">
                  <c:v>太魯閣族</c:v>
                </c:pt>
                <c:pt idx="6">
                  <c:v>其他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17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</c:ser>
        <c:firstSliceAng val="0"/>
      </c:pieChart>
    </c:plotArea>
    <c:legend>
      <c:legendPos val="b"/>
      <c:layout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Sheet2!$B$1</c:f>
              <c:strCache>
                <c:ptCount val="1"/>
                <c:pt idx="0">
                  <c:v>人數</c:v>
                </c:pt>
              </c:strCache>
            </c:strRef>
          </c:tx>
          <c:cat>
            <c:strRef>
              <c:f>Sheet2!$A$2:$A$19</c:f>
              <c:strCache>
                <c:ptCount val="18"/>
                <c:pt idx="0">
                  <c:v>豐年祭</c:v>
                </c:pt>
                <c:pt idx="1">
                  <c:v>祖靈祭</c:v>
                </c:pt>
                <c:pt idx="2">
                  <c:v>飛魚祭 </c:v>
                </c:pt>
                <c:pt idx="3">
                  <c:v>矮靈祭 </c:v>
                </c:pt>
                <c:pt idx="4">
                  <c:v>大獵祭</c:v>
                </c:pt>
                <c:pt idx="5">
                  <c:v>海祭</c:v>
                </c:pt>
                <c:pt idx="6">
                  <c:v>捕魚祭</c:v>
                </c:pt>
                <c:pt idx="7">
                  <c:v>射耳祭</c:v>
                </c:pt>
                <c:pt idx="8">
                  <c:v>戰祭</c:v>
                </c:pt>
                <c:pt idx="9">
                  <c:v>貝神祭</c:v>
                </c:pt>
                <c:pt idx="10">
                  <c:v>五年祭</c:v>
                </c:pt>
                <c:pt idx="11">
                  <c:v>收穫祭</c:v>
                </c:pt>
                <c:pt idx="12">
                  <c:v>收割祭</c:v>
                </c:pt>
                <c:pt idx="13">
                  <c:v>猴祭</c:v>
                </c:pt>
                <c:pt idx="14">
                  <c:v>新船下水祭</c:v>
                </c:pt>
                <c:pt idx="15">
                  <c:v>夜祭</c:v>
                </c:pt>
                <c:pt idx="16">
                  <c:v>新年祭</c:v>
                </c:pt>
                <c:pt idx="17">
                  <c:v>其他(沒有)</c:v>
                </c:pt>
              </c:strCache>
            </c:strRef>
          </c:cat>
          <c:val>
            <c:numRef>
              <c:f>Sheet2!$B$2:$B$19</c:f>
              <c:numCache>
                <c:formatCode>General</c:formatCode>
                <c:ptCount val="18"/>
                <c:pt idx="0">
                  <c:v>20</c:v>
                </c:pt>
                <c:pt idx="1">
                  <c:v>6</c:v>
                </c:pt>
                <c:pt idx="2">
                  <c:v>11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2</c:v>
                </c:pt>
                <c:pt idx="7">
                  <c:v>5</c:v>
                </c:pt>
                <c:pt idx="8">
                  <c:v>3</c:v>
                </c:pt>
                <c:pt idx="9">
                  <c:v>2</c:v>
                </c:pt>
                <c:pt idx="10">
                  <c:v>4</c:v>
                </c:pt>
                <c:pt idx="11">
                  <c:v>9</c:v>
                </c:pt>
                <c:pt idx="12">
                  <c:v>2</c:v>
                </c:pt>
                <c:pt idx="13">
                  <c:v>6</c:v>
                </c:pt>
                <c:pt idx="14">
                  <c:v>4</c:v>
                </c:pt>
                <c:pt idx="15">
                  <c:v>2</c:v>
                </c:pt>
                <c:pt idx="16">
                  <c:v>5</c:v>
                </c:pt>
                <c:pt idx="17">
                  <c:v>3</c:v>
                </c:pt>
              </c:numCache>
            </c:numRef>
          </c:val>
        </c:ser>
        <c:shape val="box"/>
        <c:axId val="73484544"/>
        <c:axId val="73486336"/>
        <c:axId val="0"/>
      </c:bar3DChart>
      <c:catAx>
        <c:axId val="73484544"/>
        <c:scaling>
          <c:orientation val="minMax"/>
        </c:scaling>
        <c:axPos val="b"/>
        <c:majorTickMark val="none"/>
        <c:tickLblPos val="nextTo"/>
        <c:crossAx val="73486336"/>
        <c:crosses val="autoZero"/>
        <c:auto val="1"/>
        <c:lblAlgn val="ctr"/>
        <c:lblOffset val="100"/>
      </c:catAx>
      <c:valAx>
        <c:axId val="73486336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734845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[文化我最行統計圖.xlsx]Sheet3!$B$1</c:f>
              <c:strCache>
                <c:ptCount val="1"/>
                <c:pt idx="0">
                  <c:v>人數</c:v>
                </c:pt>
              </c:strCache>
            </c:strRef>
          </c:tx>
          <c:cat>
            <c:strRef>
              <c:f>[文化我最行統計圖.xlsx]Sheet3!$A$2:$A$19</c:f>
              <c:strCache>
                <c:ptCount val="18"/>
                <c:pt idx="0">
                  <c:v>豐年祭</c:v>
                </c:pt>
                <c:pt idx="1">
                  <c:v>祖靈祭</c:v>
                </c:pt>
                <c:pt idx="2">
                  <c:v>飛魚祭 </c:v>
                </c:pt>
                <c:pt idx="3">
                  <c:v>矮靈祭 </c:v>
                </c:pt>
                <c:pt idx="4">
                  <c:v>大獵祭</c:v>
                </c:pt>
                <c:pt idx="5">
                  <c:v>海祭</c:v>
                </c:pt>
                <c:pt idx="6">
                  <c:v>捕魚祭</c:v>
                </c:pt>
                <c:pt idx="7">
                  <c:v>射耳祭</c:v>
                </c:pt>
                <c:pt idx="8">
                  <c:v>戰祭</c:v>
                </c:pt>
                <c:pt idx="9">
                  <c:v>貝神祭</c:v>
                </c:pt>
                <c:pt idx="10">
                  <c:v>五年祭</c:v>
                </c:pt>
                <c:pt idx="11">
                  <c:v>收穫祭</c:v>
                </c:pt>
                <c:pt idx="12">
                  <c:v>收割祭</c:v>
                </c:pt>
                <c:pt idx="13">
                  <c:v>猴祭</c:v>
                </c:pt>
                <c:pt idx="14">
                  <c:v>新船下水祭</c:v>
                </c:pt>
                <c:pt idx="15">
                  <c:v>夜祭</c:v>
                </c:pt>
                <c:pt idx="16">
                  <c:v>新年祭</c:v>
                </c:pt>
                <c:pt idx="17">
                  <c:v>其他(沒有)</c:v>
                </c:pt>
              </c:strCache>
            </c:strRef>
          </c:cat>
          <c:val>
            <c:numRef>
              <c:f>[文化我最行統計圖.xlsx]Sheet3!$B$2:$B$19</c:f>
              <c:numCache>
                <c:formatCode>General</c:formatCode>
                <c:ptCount val="18"/>
                <c:pt idx="0">
                  <c:v>19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4</c:v>
                </c:pt>
              </c:numCache>
            </c:numRef>
          </c:val>
        </c:ser>
        <c:shape val="box"/>
        <c:axId val="73516928"/>
        <c:axId val="73518464"/>
        <c:axId val="0"/>
      </c:bar3DChart>
      <c:catAx>
        <c:axId val="73516928"/>
        <c:scaling>
          <c:orientation val="minMax"/>
        </c:scaling>
        <c:axPos val="b"/>
        <c:majorTickMark val="none"/>
        <c:tickLblPos val="nextTo"/>
        <c:crossAx val="73518464"/>
        <c:crosses val="autoZero"/>
        <c:auto val="1"/>
        <c:lblAlgn val="ctr"/>
        <c:lblOffset val="100"/>
      </c:catAx>
      <c:valAx>
        <c:axId val="735184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 altLang="en-US"/>
                  <a:t>人數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35169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Sheet4!$B$1</c:f>
              <c:strCache>
                <c:ptCount val="1"/>
                <c:pt idx="0">
                  <c:v>人數</c:v>
                </c:pt>
              </c:strCache>
            </c:strRef>
          </c:tx>
          <c:cat>
            <c:strRef>
              <c:f>Sheet4!$A$2:$A$10</c:f>
              <c:strCache>
                <c:ptCount val="9"/>
                <c:pt idx="0">
                  <c:v>一起準備慶祝豐收</c:v>
                </c:pt>
                <c:pt idx="1">
                  <c:v>部落可以全族聚在一起</c:v>
                </c:pt>
                <c:pt idx="2">
                  <c:v>感謝祖靈的庇佑</c:v>
                </c:pt>
                <c:pt idx="3">
                  <c:v>為了一起唱歌跳舞</c:v>
                </c:pt>
                <c:pt idx="4">
                  <c:v>為了一起看月亮</c:v>
                </c:pt>
                <c:pt idx="5">
                  <c:v>農作、播種有好的開始</c:v>
                </c:pt>
                <c:pt idx="6">
                  <c:v>狩獵活動祈求平安</c:v>
                </c:pt>
                <c:pt idx="7">
                  <c:v>祈求部落的人身體健康</c:v>
                </c:pt>
                <c:pt idx="8">
                  <c:v>其他: 喝酒    </c:v>
                </c:pt>
              </c:strCache>
            </c:strRef>
          </c:cat>
          <c:val>
            <c:numRef>
              <c:f>Sheet4!$B$2:$B$10</c:f>
              <c:numCache>
                <c:formatCode>General</c:formatCode>
                <c:ptCount val="9"/>
                <c:pt idx="0">
                  <c:v>6</c:v>
                </c:pt>
                <c:pt idx="1">
                  <c:v>14</c:v>
                </c:pt>
                <c:pt idx="2">
                  <c:v>14</c:v>
                </c:pt>
                <c:pt idx="3">
                  <c:v>9</c:v>
                </c:pt>
                <c:pt idx="4">
                  <c:v>1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1</c:v>
                </c:pt>
              </c:numCache>
            </c:numRef>
          </c:val>
        </c:ser>
        <c:shape val="cylinder"/>
        <c:axId val="74012160"/>
        <c:axId val="74013696"/>
        <c:axId val="0"/>
      </c:bar3DChart>
      <c:catAx>
        <c:axId val="74012160"/>
        <c:scaling>
          <c:orientation val="minMax"/>
        </c:scaling>
        <c:axPos val="b"/>
        <c:majorTickMark val="none"/>
        <c:tickLblPos val="nextTo"/>
        <c:crossAx val="74013696"/>
        <c:crosses val="autoZero"/>
        <c:auto val="1"/>
        <c:lblAlgn val="ctr"/>
        <c:lblOffset val="100"/>
      </c:catAx>
      <c:valAx>
        <c:axId val="740136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 altLang="en-US"/>
                  <a:t>人數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40121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0D98D6-DD55-4048-8C0A-65EF615CBADE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5068833-1678-4892-B3CB-B2A5CB2FFC8B}">
      <dgm:prSet phldrT="[文字]"/>
      <dgm:spPr/>
      <dgm:t>
        <a:bodyPr/>
        <a:lstStyle/>
        <a:p>
          <a:r>
            <a:rPr lang="zh-TW" altLang="en-US"/>
            <a:t>成立研究小組</a:t>
          </a:r>
        </a:p>
      </dgm:t>
    </dgm:pt>
    <dgm:pt modelId="{52FA2EFF-C0AA-4B61-937B-6A4E3BC47FF4}" type="parTrans" cxnId="{E6ED9795-9FCD-4A1A-9683-B5F4F4C0EB9C}">
      <dgm:prSet/>
      <dgm:spPr/>
      <dgm:t>
        <a:bodyPr/>
        <a:lstStyle/>
        <a:p>
          <a:endParaRPr lang="zh-TW" altLang="en-US"/>
        </a:p>
      </dgm:t>
    </dgm:pt>
    <dgm:pt modelId="{2742F05F-AF83-49B0-BE4D-764CB446FB0B}" type="sibTrans" cxnId="{E6ED9795-9FCD-4A1A-9683-B5F4F4C0EB9C}">
      <dgm:prSet/>
      <dgm:spPr/>
      <dgm:t>
        <a:bodyPr/>
        <a:lstStyle/>
        <a:p>
          <a:endParaRPr lang="zh-TW" altLang="en-US"/>
        </a:p>
      </dgm:t>
    </dgm:pt>
    <dgm:pt modelId="{46BD9B12-370E-479D-AFB1-1BD9DA0EB43D}">
      <dgm:prSet phldrT="[文字]"/>
      <dgm:spPr/>
      <dgm:t>
        <a:bodyPr/>
        <a:lstStyle/>
        <a:p>
          <a:r>
            <a:rPr lang="zh-TW" altLang="en-US"/>
            <a:t>邀請好友參加</a:t>
          </a:r>
        </a:p>
      </dgm:t>
    </dgm:pt>
    <dgm:pt modelId="{60C94F16-8E5B-4ECC-B350-97875422C6AE}" type="parTrans" cxnId="{5AC62C0B-8746-4668-9969-6CDFBAFF1B88}">
      <dgm:prSet/>
      <dgm:spPr/>
      <dgm:t>
        <a:bodyPr/>
        <a:lstStyle/>
        <a:p>
          <a:endParaRPr lang="zh-TW" altLang="en-US"/>
        </a:p>
      </dgm:t>
    </dgm:pt>
    <dgm:pt modelId="{0590A8B6-59D1-450D-84DF-F3600338E41F}" type="sibTrans" cxnId="{5AC62C0B-8746-4668-9969-6CDFBAFF1B88}">
      <dgm:prSet/>
      <dgm:spPr/>
      <dgm:t>
        <a:bodyPr/>
        <a:lstStyle/>
        <a:p>
          <a:endParaRPr lang="zh-TW" altLang="en-US"/>
        </a:p>
      </dgm:t>
    </dgm:pt>
    <dgm:pt modelId="{AF063BAE-B390-44CF-8678-0EF8DAB92EBB}">
      <dgm:prSet phldrT="[文字]"/>
      <dgm:spPr/>
      <dgm:t>
        <a:bodyPr/>
        <a:lstStyle/>
        <a:p>
          <a:r>
            <a:rPr lang="zh-TW" altLang="en-US"/>
            <a:t>邀請老師指導</a:t>
          </a:r>
        </a:p>
      </dgm:t>
    </dgm:pt>
    <dgm:pt modelId="{C4EEC745-AB43-4EE6-A99A-E499DCF7A321}" type="parTrans" cxnId="{BD60C86F-A3DC-4AFE-91A1-FEA0305133CB}">
      <dgm:prSet/>
      <dgm:spPr/>
      <dgm:t>
        <a:bodyPr/>
        <a:lstStyle/>
        <a:p>
          <a:endParaRPr lang="zh-TW" altLang="en-US"/>
        </a:p>
      </dgm:t>
    </dgm:pt>
    <dgm:pt modelId="{F8F5227F-F2B4-4706-BCD8-796B6BAC1607}" type="sibTrans" cxnId="{BD60C86F-A3DC-4AFE-91A1-FEA0305133CB}">
      <dgm:prSet/>
      <dgm:spPr/>
      <dgm:t>
        <a:bodyPr/>
        <a:lstStyle/>
        <a:p>
          <a:endParaRPr lang="zh-TW" altLang="en-US"/>
        </a:p>
      </dgm:t>
    </dgm:pt>
    <dgm:pt modelId="{9922438D-02A5-406E-B6DD-AF11AB9385A8}">
      <dgm:prSet phldrT="[文字]"/>
      <dgm:spPr/>
      <dgm:t>
        <a:bodyPr/>
        <a:lstStyle/>
        <a:p>
          <a:r>
            <a:rPr lang="zh-TW" altLang="en-US"/>
            <a:t>確定研究主題</a:t>
          </a:r>
        </a:p>
      </dgm:t>
    </dgm:pt>
    <dgm:pt modelId="{0C93EED6-A895-422D-BD4D-00079C73BEBF}" type="parTrans" cxnId="{3AE9F647-B607-4F57-87B5-037FBDAA455D}">
      <dgm:prSet/>
      <dgm:spPr/>
      <dgm:t>
        <a:bodyPr/>
        <a:lstStyle/>
        <a:p>
          <a:endParaRPr lang="zh-TW" altLang="en-US"/>
        </a:p>
      </dgm:t>
    </dgm:pt>
    <dgm:pt modelId="{08DB55D8-A8E0-4D32-A34A-3F4998F9685B}" type="sibTrans" cxnId="{3AE9F647-B607-4F57-87B5-037FBDAA455D}">
      <dgm:prSet/>
      <dgm:spPr/>
      <dgm:t>
        <a:bodyPr/>
        <a:lstStyle/>
        <a:p>
          <a:endParaRPr lang="zh-TW" altLang="en-US"/>
        </a:p>
      </dgm:t>
    </dgm:pt>
    <dgm:pt modelId="{87038FAB-CD6F-407E-95BF-A4DBE28EC90E}">
      <dgm:prSet phldrT="[文字]"/>
      <dgm:spPr/>
      <dgm:t>
        <a:bodyPr/>
        <a:lstStyle/>
        <a:p>
          <a:r>
            <a:rPr lang="zh-TW" altLang="en-US"/>
            <a:t>大家感興趣</a:t>
          </a:r>
        </a:p>
      </dgm:t>
    </dgm:pt>
    <dgm:pt modelId="{5206769D-5C13-4D80-915A-1A2688896EC8}" type="parTrans" cxnId="{66EEA7F5-9DEE-4917-A3A6-CB8BCB118AE4}">
      <dgm:prSet/>
      <dgm:spPr/>
      <dgm:t>
        <a:bodyPr/>
        <a:lstStyle/>
        <a:p>
          <a:endParaRPr lang="zh-TW" altLang="en-US"/>
        </a:p>
      </dgm:t>
    </dgm:pt>
    <dgm:pt modelId="{5115861B-6DE8-4948-9461-C5C43DE78E07}" type="sibTrans" cxnId="{66EEA7F5-9DEE-4917-A3A6-CB8BCB118AE4}">
      <dgm:prSet/>
      <dgm:spPr/>
      <dgm:t>
        <a:bodyPr/>
        <a:lstStyle/>
        <a:p>
          <a:endParaRPr lang="zh-TW" altLang="en-US"/>
        </a:p>
      </dgm:t>
    </dgm:pt>
    <dgm:pt modelId="{DE4902B4-F9DF-46C9-8D17-56CB74C14AF6}">
      <dgm:prSet phldrT="[文字]"/>
      <dgm:spPr/>
      <dgm:t>
        <a:bodyPr/>
        <a:lstStyle/>
        <a:p>
          <a:r>
            <a:rPr lang="zh-TW" altLang="en-US"/>
            <a:t>好玩的題目</a:t>
          </a:r>
        </a:p>
      </dgm:t>
    </dgm:pt>
    <dgm:pt modelId="{40F7C27B-3CDD-484F-9566-9F5DC43C7F8F}" type="parTrans" cxnId="{6B4BD228-5A52-40D9-84D0-086CFC50DE0F}">
      <dgm:prSet/>
      <dgm:spPr/>
      <dgm:t>
        <a:bodyPr/>
        <a:lstStyle/>
        <a:p>
          <a:endParaRPr lang="zh-TW" altLang="en-US"/>
        </a:p>
      </dgm:t>
    </dgm:pt>
    <dgm:pt modelId="{4835762B-885A-42CE-94ED-F5147C8AC31A}" type="sibTrans" cxnId="{6B4BD228-5A52-40D9-84D0-086CFC50DE0F}">
      <dgm:prSet/>
      <dgm:spPr/>
      <dgm:t>
        <a:bodyPr/>
        <a:lstStyle/>
        <a:p>
          <a:endParaRPr lang="zh-TW" altLang="en-US"/>
        </a:p>
      </dgm:t>
    </dgm:pt>
    <dgm:pt modelId="{9E63CEC8-1553-4B91-830E-CE194EDBA2FC}">
      <dgm:prSet phldrT="[文字]"/>
      <dgm:spPr/>
      <dgm:t>
        <a:bodyPr/>
        <a:lstStyle/>
        <a:p>
          <a:r>
            <a:rPr lang="zh-TW" altLang="en-US"/>
            <a:t>蒐集資料</a:t>
          </a:r>
        </a:p>
      </dgm:t>
    </dgm:pt>
    <dgm:pt modelId="{68972F22-1713-48A0-A860-6725D3E0C7ED}" type="parTrans" cxnId="{2958667E-1C88-4183-B927-31AB98991E34}">
      <dgm:prSet/>
      <dgm:spPr/>
      <dgm:t>
        <a:bodyPr/>
        <a:lstStyle/>
        <a:p>
          <a:endParaRPr lang="zh-TW" altLang="en-US"/>
        </a:p>
      </dgm:t>
    </dgm:pt>
    <dgm:pt modelId="{D743E77F-A6C5-454F-B8EA-11A10C1B074E}" type="sibTrans" cxnId="{2958667E-1C88-4183-B927-31AB98991E34}">
      <dgm:prSet/>
      <dgm:spPr/>
      <dgm:t>
        <a:bodyPr/>
        <a:lstStyle/>
        <a:p>
          <a:endParaRPr lang="zh-TW" altLang="en-US"/>
        </a:p>
      </dgm:t>
    </dgm:pt>
    <dgm:pt modelId="{9E5E8F9E-BCE8-4B06-B506-7C1323B43886}">
      <dgm:prSet phldrT="[文字]"/>
      <dgm:spPr/>
      <dgm:t>
        <a:bodyPr/>
        <a:lstStyle/>
        <a:p>
          <a:r>
            <a:rPr lang="zh-TW" altLang="en-US"/>
            <a:t>上網查資料</a:t>
          </a:r>
        </a:p>
      </dgm:t>
    </dgm:pt>
    <dgm:pt modelId="{D341AEBB-914C-4EFA-AA04-09EAA3F1A7FD}" type="parTrans" cxnId="{9D9E01F6-3391-40C5-8946-749033E7725D}">
      <dgm:prSet/>
      <dgm:spPr/>
      <dgm:t>
        <a:bodyPr/>
        <a:lstStyle/>
        <a:p>
          <a:endParaRPr lang="zh-TW" altLang="en-US"/>
        </a:p>
      </dgm:t>
    </dgm:pt>
    <dgm:pt modelId="{FD439EF5-7361-4A45-8B4E-23D7F7D008AB}" type="sibTrans" cxnId="{9D9E01F6-3391-40C5-8946-749033E7725D}">
      <dgm:prSet/>
      <dgm:spPr/>
      <dgm:t>
        <a:bodyPr/>
        <a:lstStyle/>
        <a:p>
          <a:endParaRPr lang="zh-TW" altLang="en-US"/>
        </a:p>
      </dgm:t>
    </dgm:pt>
    <dgm:pt modelId="{7AA3037B-161F-45CB-ABD2-32E63C85315A}">
      <dgm:prSet phldrT="[文字]"/>
      <dgm:spPr/>
      <dgm:t>
        <a:bodyPr/>
        <a:lstStyle/>
        <a:p>
          <a:r>
            <a:rPr lang="zh-TW" altLang="en-US"/>
            <a:t>閱讀書籍</a:t>
          </a:r>
        </a:p>
      </dgm:t>
    </dgm:pt>
    <dgm:pt modelId="{8189AE4F-AC66-4EBD-A00C-B082B8A1E3E0}" type="parTrans" cxnId="{E534DE7C-80E3-40A7-8A81-A67B09554089}">
      <dgm:prSet/>
      <dgm:spPr/>
      <dgm:t>
        <a:bodyPr/>
        <a:lstStyle/>
        <a:p>
          <a:endParaRPr lang="zh-TW" altLang="en-US"/>
        </a:p>
      </dgm:t>
    </dgm:pt>
    <dgm:pt modelId="{3FB3D0F8-8446-4EBC-B38C-269719561592}" type="sibTrans" cxnId="{E534DE7C-80E3-40A7-8A81-A67B09554089}">
      <dgm:prSet/>
      <dgm:spPr/>
      <dgm:t>
        <a:bodyPr/>
        <a:lstStyle/>
        <a:p>
          <a:endParaRPr lang="zh-TW" altLang="en-US"/>
        </a:p>
      </dgm:t>
    </dgm:pt>
    <dgm:pt modelId="{81D5A2F0-B961-4704-8347-D4BF3D447A42}">
      <dgm:prSet phldrT="[文字]"/>
      <dgm:spPr/>
      <dgm:t>
        <a:bodyPr/>
        <a:lstStyle/>
        <a:p>
          <a:r>
            <a:rPr lang="zh-TW" altLang="en-US"/>
            <a:t>資料分析</a:t>
          </a:r>
        </a:p>
      </dgm:t>
    </dgm:pt>
    <dgm:pt modelId="{3AED5E44-53FC-4B80-BBD4-D75C2657C162}" type="parTrans" cxnId="{C9880036-E42F-4C70-A4ED-4D5BDF14BCD6}">
      <dgm:prSet/>
      <dgm:spPr/>
      <dgm:t>
        <a:bodyPr/>
        <a:lstStyle/>
        <a:p>
          <a:endParaRPr lang="zh-TW" altLang="en-US"/>
        </a:p>
      </dgm:t>
    </dgm:pt>
    <dgm:pt modelId="{61481ADB-0981-4D51-9811-83DE14648048}" type="sibTrans" cxnId="{C9880036-E42F-4C70-A4ED-4D5BDF14BCD6}">
      <dgm:prSet/>
      <dgm:spPr/>
      <dgm:t>
        <a:bodyPr/>
        <a:lstStyle/>
        <a:p>
          <a:endParaRPr lang="zh-TW" altLang="en-US"/>
        </a:p>
      </dgm:t>
    </dgm:pt>
    <dgm:pt modelId="{D3EBE5EB-97DC-474F-8E83-5881D75FB2BB}">
      <dgm:prSet phldrT="[文字]"/>
      <dgm:spPr/>
      <dgm:t>
        <a:bodyPr/>
        <a:lstStyle/>
        <a:p>
          <a:r>
            <a:rPr lang="zh-TW" altLang="en-US"/>
            <a:t>問卷設計</a:t>
          </a:r>
        </a:p>
      </dgm:t>
    </dgm:pt>
    <dgm:pt modelId="{AB0BDA0F-E6CD-48B8-8D2F-21899CBEF362}" type="parTrans" cxnId="{32FCCF9C-9EA8-47CA-B992-E5C665C82217}">
      <dgm:prSet/>
      <dgm:spPr/>
      <dgm:t>
        <a:bodyPr/>
        <a:lstStyle/>
        <a:p>
          <a:endParaRPr lang="zh-TW" altLang="en-US"/>
        </a:p>
      </dgm:t>
    </dgm:pt>
    <dgm:pt modelId="{FC27EC5F-D996-4D33-81DF-72BFD1C73566}" type="sibTrans" cxnId="{32FCCF9C-9EA8-47CA-B992-E5C665C82217}">
      <dgm:prSet/>
      <dgm:spPr/>
      <dgm:t>
        <a:bodyPr/>
        <a:lstStyle/>
        <a:p>
          <a:endParaRPr lang="zh-TW" altLang="en-US"/>
        </a:p>
      </dgm:t>
    </dgm:pt>
    <dgm:pt modelId="{73D213AF-0800-4B3D-9FA6-76E26B8F069C}">
      <dgm:prSet phldrT="[文字]"/>
      <dgm:spPr/>
      <dgm:t>
        <a:bodyPr/>
        <a:lstStyle/>
        <a:p>
          <a:r>
            <a:rPr lang="zh-TW" altLang="en-US"/>
            <a:t>認識原住民祭儀</a:t>
          </a:r>
        </a:p>
      </dgm:t>
    </dgm:pt>
    <dgm:pt modelId="{96FAF15E-A770-475C-B841-5501C4BBF1FC}" type="parTrans" cxnId="{4A11F6E6-A9EE-4B27-AEF1-A14B1CA96A9C}">
      <dgm:prSet/>
      <dgm:spPr/>
      <dgm:t>
        <a:bodyPr/>
        <a:lstStyle/>
        <a:p>
          <a:endParaRPr lang="zh-TW" altLang="en-US"/>
        </a:p>
      </dgm:t>
    </dgm:pt>
    <dgm:pt modelId="{04B623EE-3F70-4D77-BCC3-9B9DF1434FF7}" type="sibTrans" cxnId="{4A11F6E6-A9EE-4B27-AEF1-A14B1CA96A9C}">
      <dgm:prSet/>
      <dgm:spPr/>
      <dgm:t>
        <a:bodyPr/>
        <a:lstStyle/>
        <a:p>
          <a:endParaRPr lang="zh-TW" altLang="en-US"/>
        </a:p>
      </dgm:t>
    </dgm:pt>
    <dgm:pt modelId="{458950A0-6D34-4859-8DAC-325B8E8169D2}">
      <dgm:prSet phldrT="[文字]"/>
      <dgm:spPr/>
      <dgm:t>
        <a:bodyPr/>
        <a:lstStyle/>
        <a:p>
          <a:r>
            <a:rPr lang="zh-TW" altLang="en-US"/>
            <a:t>完成報告</a:t>
          </a:r>
        </a:p>
      </dgm:t>
    </dgm:pt>
    <dgm:pt modelId="{B5F7D77F-4BF7-4F31-BE6E-28EDD2A8B283}" type="parTrans" cxnId="{AFC6C227-C96B-40DB-86B3-1959E553A80A}">
      <dgm:prSet/>
      <dgm:spPr/>
      <dgm:t>
        <a:bodyPr/>
        <a:lstStyle/>
        <a:p>
          <a:endParaRPr lang="zh-TW" altLang="en-US"/>
        </a:p>
      </dgm:t>
    </dgm:pt>
    <dgm:pt modelId="{464F3F15-92CA-4F89-B8EE-3215CD25310B}" type="sibTrans" cxnId="{AFC6C227-C96B-40DB-86B3-1959E553A80A}">
      <dgm:prSet/>
      <dgm:spPr/>
      <dgm:t>
        <a:bodyPr/>
        <a:lstStyle/>
        <a:p>
          <a:endParaRPr lang="zh-TW" altLang="en-US"/>
        </a:p>
      </dgm:t>
    </dgm:pt>
    <dgm:pt modelId="{50BA8477-E7BD-4062-BA47-09D7594EDAA2}">
      <dgm:prSet phldrT="[文字]"/>
      <dgm:spPr/>
      <dgm:t>
        <a:bodyPr/>
        <a:lstStyle/>
        <a:p>
          <a:r>
            <a:rPr lang="zh-TW" altLang="en-US"/>
            <a:t>小組討論</a:t>
          </a:r>
        </a:p>
      </dgm:t>
    </dgm:pt>
    <dgm:pt modelId="{93EAEEEA-2E38-4569-8C4B-857CE7A675F6}" type="parTrans" cxnId="{94F2FFDE-A42D-4FF5-AF7B-0869E88B4404}">
      <dgm:prSet/>
      <dgm:spPr/>
      <dgm:t>
        <a:bodyPr/>
        <a:lstStyle/>
        <a:p>
          <a:endParaRPr lang="zh-TW" altLang="en-US"/>
        </a:p>
      </dgm:t>
    </dgm:pt>
    <dgm:pt modelId="{6D2C3D4F-20FB-4F57-AF40-98D467C49D34}" type="sibTrans" cxnId="{94F2FFDE-A42D-4FF5-AF7B-0869E88B4404}">
      <dgm:prSet/>
      <dgm:spPr/>
      <dgm:t>
        <a:bodyPr/>
        <a:lstStyle/>
        <a:p>
          <a:endParaRPr lang="zh-TW" altLang="en-US"/>
        </a:p>
      </dgm:t>
    </dgm:pt>
    <dgm:pt modelId="{EE72C183-589D-459A-9533-7476BD8EB1FA}">
      <dgm:prSet phldrT="[文字]"/>
      <dgm:spPr/>
      <dgm:t>
        <a:bodyPr/>
        <a:lstStyle/>
        <a:p>
          <a:r>
            <a:rPr lang="zh-TW" altLang="en-US"/>
            <a:t>簡單統計</a:t>
          </a:r>
        </a:p>
      </dgm:t>
    </dgm:pt>
    <dgm:pt modelId="{C786A6E4-7D19-4F84-95DF-DB93B2580889}" type="parTrans" cxnId="{FE1982D2-CF4C-4D38-AB10-5716C9C1AC83}">
      <dgm:prSet/>
      <dgm:spPr/>
      <dgm:t>
        <a:bodyPr/>
        <a:lstStyle/>
        <a:p>
          <a:endParaRPr lang="zh-TW" altLang="en-US"/>
        </a:p>
      </dgm:t>
    </dgm:pt>
    <dgm:pt modelId="{5513B7D0-9374-4AC2-9963-42C13BFC8952}" type="sibTrans" cxnId="{FE1982D2-CF4C-4D38-AB10-5716C9C1AC83}">
      <dgm:prSet/>
      <dgm:spPr/>
      <dgm:t>
        <a:bodyPr/>
        <a:lstStyle/>
        <a:p>
          <a:endParaRPr lang="zh-TW" altLang="en-US"/>
        </a:p>
      </dgm:t>
    </dgm:pt>
    <dgm:pt modelId="{4844FBAE-1885-4226-BCBA-0FC49D9BDFD7}">
      <dgm:prSet phldrT="[文字]"/>
      <dgm:spPr/>
      <dgm:t>
        <a:bodyPr/>
        <a:lstStyle/>
        <a:p>
          <a:r>
            <a:rPr lang="zh-TW" altLang="en-US"/>
            <a:t>分工撰寫</a:t>
          </a:r>
        </a:p>
      </dgm:t>
    </dgm:pt>
    <dgm:pt modelId="{3B842140-22AA-4119-8FA2-DC28E63EA97C}" type="parTrans" cxnId="{033102D9-DF9C-4E2C-A258-B5365A39253C}">
      <dgm:prSet/>
      <dgm:spPr/>
      <dgm:t>
        <a:bodyPr/>
        <a:lstStyle/>
        <a:p>
          <a:endParaRPr lang="zh-TW" altLang="en-US"/>
        </a:p>
      </dgm:t>
    </dgm:pt>
    <dgm:pt modelId="{13203B84-7CEF-4561-980B-6F954D652B97}" type="sibTrans" cxnId="{033102D9-DF9C-4E2C-A258-B5365A39253C}">
      <dgm:prSet/>
      <dgm:spPr/>
      <dgm:t>
        <a:bodyPr/>
        <a:lstStyle/>
        <a:p>
          <a:endParaRPr lang="zh-TW" altLang="en-US"/>
        </a:p>
      </dgm:t>
    </dgm:pt>
    <dgm:pt modelId="{EB908623-6E6C-4662-8A49-913721986F8D}">
      <dgm:prSet phldrT="[文字]"/>
      <dgm:spPr/>
      <dgm:t>
        <a:bodyPr/>
        <a:lstStyle/>
        <a:p>
          <a:r>
            <a:rPr lang="zh-TW" altLang="en-US"/>
            <a:t>一起彙整</a:t>
          </a:r>
        </a:p>
      </dgm:t>
    </dgm:pt>
    <dgm:pt modelId="{447EF9FE-704A-4239-966A-5E34363CE55D}" type="parTrans" cxnId="{A31E6CAD-95EB-4662-8B46-CEA0A3F72D3A}">
      <dgm:prSet/>
      <dgm:spPr/>
      <dgm:t>
        <a:bodyPr/>
        <a:lstStyle/>
        <a:p>
          <a:endParaRPr lang="zh-TW" altLang="en-US"/>
        </a:p>
      </dgm:t>
    </dgm:pt>
    <dgm:pt modelId="{44B727DC-3226-45F4-A0A1-3F792BA0142E}" type="sibTrans" cxnId="{A31E6CAD-95EB-4662-8B46-CEA0A3F72D3A}">
      <dgm:prSet/>
      <dgm:spPr/>
      <dgm:t>
        <a:bodyPr/>
        <a:lstStyle/>
        <a:p>
          <a:endParaRPr lang="zh-TW" altLang="en-US"/>
        </a:p>
      </dgm:t>
    </dgm:pt>
    <dgm:pt modelId="{C4FB41EE-9B89-4B46-93DA-E8837D1A6AAE}">
      <dgm:prSet phldrT="[文字]"/>
      <dgm:spPr/>
      <dgm:t>
        <a:bodyPr/>
        <a:lstStyle/>
        <a:p>
          <a:r>
            <a:rPr lang="zh-TW" altLang="en-US"/>
            <a:t>祭儀和生活的關係</a:t>
          </a:r>
        </a:p>
      </dgm:t>
    </dgm:pt>
    <dgm:pt modelId="{4128FF2B-D6CA-48A1-AD8D-FA325B049112}" type="parTrans" cxnId="{C508E6E5-48ED-49A4-BEAA-B2BA07BBF31F}">
      <dgm:prSet/>
      <dgm:spPr/>
      <dgm:t>
        <a:bodyPr/>
        <a:lstStyle/>
        <a:p>
          <a:endParaRPr lang="zh-TW" altLang="en-US"/>
        </a:p>
      </dgm:t>
    </dgm:pt>
    <dgm:pt modelId="{5CEA379C-E6DD-43EF-8F12-25D74616FFCC}" type="sibTrans" cxnId="{C508E6E5-48ED-49A4-BEAA-B2BA07BBF31F}">
      <dgm:prSet/>
      <dgm:spPr/>
      <dgm:t>
        <a:bodyPr/>
        <a:lstStyle/>
        <a:p>
          <a:endParaRPr lang="zh-TW" altLang="en-US"/>
        </a:p>
      </dgm:t>
    </dgm:pt>
    <dgm:pt modelId="{9E8462A3-1D43-4E01-83BF-18192FD35334}" type="pres">
      <dgm:prSet presAssocID="{060D98D6-DD55-4048-8C0A-65EF615CBA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97B6F6A-A220-4BCB-B9AE-5105A984B76A}" type="pres">
      <dgm:prSet presAssocID="{F5068833-1678-4892-B3CB-B2A5CB2FFC8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363451-4CC5-425F-A96B-65D36122223A}" type="pres">
      <dgm:prSet presAssocID="{2742F05F-AF83-49B0-BE4D-764CB446FB0B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2734EA38-5FC7-41F9-970D-56299D603CD8}" type="pres">
      <dgm:prSet presAssocID="{2742F05F-AF83-49B0-BE4D-764CB446FB0B}" presName="connectorText" presStyleLbl="sibTrans1D1" presStyleIdx="0" presStyleCnt="5"/>
      <dgm:spPr/>
      <dgm:t>
        <a:bodyPr/>
        <a:lstStyle/>
        <a:p>
          <a:endParaRPr lang="zh-TW" altLang="en-US"/>
        </a:p>
      </dgm:t>
    </dgm:pt>
    <dgm:pt modelId="{DD140E5B-80FF-4068-A15C-9147178411D1}" type="pres">
      <dgm:prSet presAssocID="{9922438D-02A5-406E-B6DD-AF11AB9385A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FA7B29-EABB-43F5-80E2-9912E4757FEC}" type="pres">
      <dgm:prSet presAssocID="{08DB55D8-A8E0-4D32-A34A-3F4998F9685B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DCD4ABAA-9C15-46BA-B402-8EE93D3A089E}" type="pres">
      <dgm:prSet presAssocID="{08DB55D8-A8E0-4D32-A34A-3F4998F9685B}" presName="connectorText" presStyleLbl="sibTrans1D1" presStyleIdx="1" presStyleCnt="5"/>
      <dgm:spPr/>
      <dgm:t>
        <a:bodyPr/>
        <a:lstStyle/>
        <a:p>
          <a:endParaRPr lang="zh-TW" altLang="en-US"/>
        </a:p>
      </dgm:t>
    </dgm:pt>
    <dgm:pt modelId="{45A14CA0-6968-477C-983F-2F4456C8344E}" type="pres">
      <dgm:prSet presAssocID="{9E63CEC8-1553-4B91-830E-CE194EDBA2F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A27A44-B46E-444C-B49A-470BC82A0505}" type="pres">
      <dgm:prSet presAssocID="{D743E77F-A6C5-454F-B8EA-11A10C1B074E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76EABAD3-2BC8-470A-8A12-4B1A73FEA15F}" type="pres">
      <dgm:prSet presAssocID="{D743E77F-A6C5-454F-B8EA-11A10C1B074E}" presName="connectorText" presStyleLbl="sibTrans1D1" presStyleIdx="2" presStyleCnt="5"/>
      <dgm:spPr/>
      <dgm:t>
        <a:bodyPr/>
        <a:lstStyle/>
        <a:p>
          <a:endParaRPr lang="zh-TW" altLang="en-US"/>
        </a:p>
      </dgm:t>
    </dgm:pt>
    <dgm:pt modelId="{9B30240C-806F-4D22-BA7E-21650002CD3A}" type="pres">
      <dgm:prSet presAssocID="{D3EBE5EB-97DC-474F-8E83-5881D75FB2B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7056C0-C875-43FD-8E98-01EAC501EB15}" type="pres">
      <dgm:prSet presAssocID="{FC27EC5F-D996-4D33-81DF-72BFD1C73566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3BA18CA8-5839-4DA2-943B-0F19A5579B0E}" type="pres">
      <dgm:prSet presAssocID="{FC27EC5F-D996-4D33-81DF-72BFD1C73566}" presName="connectorText" presStyleLbl="sibTrans1D1" presStyleIdx="3" presStyleCnt="5"/>
      <dgm:spPr/>
      <dgm:t>
        <a:bodyPr/>
        <a:lstStyle/>
        <a:p>
          <a:endParaRPr lang="zh-TW" altLang="en-US"/>
        </a:p>
      </dgm:t>
    </dgm:pt>
    <dgm:pt modelId="{F92135C0-C1D8-4D58-AB7B-D2EF129BC22F}" type="pres">
      <dgm:prSet presAssocID="{81D5A2F0-B961-4704-8347-D4BF3D447A4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307B7E-45FB-4E9E-9A01-75CBAED9BE47}" type="pres">
      <dgm:prSet presAssocID="{61481ADB-0981-4D51-9811-83DE14648048}" presName="sibTrans" presStyleLbl="sibTrans1D1" presStyleIdx="4" presStyleCnt="5"/>
      <dgm:spPr/>
      <dgm:t>
        <a:bodyPr/>
        <a:lstStyle/>
        <a:p>
          <a:endParaRPr lang="zh-TW" altLang="en-US"/>
        </a:p>
      </dgm:t>
    </dgm:pt>
    <dgm:pt modelId="{B53E964F-72E4-4740-B977-C76EADF1665E}" type="pres">
      <dgm:prSet presAssocID="{61481ADB-0981-4D51-9811-83DE14648048}" presName="connectorText" presStyleLbl="sibTrans1D1" presStyleIdx="4" presStyleCnt="5"/>
      <dgm:spPr/>
      <dgm:t>
        <a:bodyPr/>
        <a:lstStyle/>
        <a:p>
          <a:endParaRPr lang="zh-TW" altLang="en-US"/>
        </a:p>
      </dgm:t>
    </dgm:pt>
    <dgm:pt modelId="{4DF15420-990F-4176-BD84-B03231F5DA24}" type="pres">
      <dgm:prSet presAssocID="{458950A0-6D34-4859-8DAC-325B8E8169D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534DE7C-80E3-40A7-8A81-A67B09554089}" srcId="{9E63CEC8-1553-4B91-830E-CE194EDBA2FC}" destId="{7AA3037B-161F-45CB-ABD2-32E63C85315A}" srcOrd="1" destOrd="0" parTransId="{8189AE4F-AC66-4EBD-A00C-B082B8A1E3E0}" sibTransId="{3FB3D0F8-8446-4EBC-B38C-269719561592}"/>
    <dgm:cxn modelId="{B11E5140-17EE-4AE9-8C53-7B5917B97535}" type="presOf" srcId="{9E5E8F9E-BCE8-4B06-B506-7C1323B43886}" destId="{45A14CA0-6968-477C-983F-2F4456C8344E}" srcOrd="0" destOrd="1" presId="urn:microsoft.com/office/officeart/2005/8/layout/bProcess3"/>
    <dgm:cxn modelId="{FFC97D87-DA0D-496C-85B3-6178CB9D21A6}" type="presOf" srcId="{C4FB41EE-9B89-4B46-93DA-E8837D1A6AAE}" destId="{9B30240C-806F-4D22-BA7E-21650002CD3A}" srcOrd="0" destOrd="2" presId="urn:microsoft.com/office/officeart/2005/8/layout/bProcess3"/>
    <dgm:cxn modelId="{CDBF0B00-70A5-48D2-86CE-3DAB55738965}" type="presOf" srcId="{81D5A2F0-B961-4704-8347-D4BF3D447A42}" destId="{F92135C0-C1D8-4D58-AB7B-D2EF129BC22F}" srcOrd="0" destOrd="0" presId="urn:microsoft.com/office/officeart/2005/8/layout/bProcess3"/>
    <dgm:cxn modelId="{FB6D9672-4387-4655-9B8D-977C6EECEC92}" type="presOf" srcId="{D3EBE5EB-97DC-474F-8E83-5881D75FB2BB}" destId="{9B30240C-806F-4D22-BA7E-21650002CD3A}" srcOrd="0" destOrd="0" presId="urn:microsoft.com/office/officeart/2005/8/layout/bProcess3"/>
    <dgm:cxn modelId="{FE1982D2-CF4C-4D38-AB10-5716C9C1AC83}" srcId="{81D5A2F0-B961-4704-8347-D4BF3D447A42}" destId="{EE72C183-589D-459A-9533-7476BD8EB1FA}" srcOrd="1" destOrd="0" parTransId="{C786A6E4-7D19-4F84-95DF-DB93B2580889}" sibTransId="{5513B7D0-9374-4AC2-9963-42C13BFC8952}"/>
    <dgm:cxn modelId="{F513D217-D253-4499-BE29-62F4D3B7724E}" type="presOf" srcId="{EB908623-6E6C-4662-8A49-913721986F8D}" destId="{4DF15420-990F-4176-BD84-B03231F5DA24}" srcOrd="0" destOrd="2" presId="urn:microsoft.com/office/officeart/2005/8/layout/bProcess3"/>
    <dgm:cxn modelId="{267505A6-B8C7-4F83-B0E6-221053D1DA54}" type="presOf" srcId="{61481ADB-0981-4D51-9811-83DE14648048}" destId="{B53E964F-72E4-4740-B977-C76EADF1665E}" srcOrd="1" destOrd="0" presId="urn:microsoft.com/office/officeart/2005/8/layout/bProcess3"/>
    <dgm:cxn modelId="{BE72C4E3-2145-4AC9-8554-DD308AA4CC46}" type="presOf" srcId="{D743E77F-A6C5-454F-B8EA-11A10C1B074E}" destId="{76EABAD3-2BC8-470A-8A12-4B1A73FEA15F}" srcOrd="1" destOrd="0" presId="urn:microsoft.com/office/officeart/2005/8/layout/bProcess3"/>
    <dgm:cxn modelId="{2ED55671-961C-4D0A-9C02-803C1A575098}" type="presOf" srcId="{458950A0-6D34-4859-8DAC-325B8E8169D2}" destId="{4DF15420-990F-4176-BD84-B03231F5DA24}" srcOrd="0" destOrd="0" presId="urn:microsoft.com/office/officeart/2005/8/layout/bProcess3"/>
    <dgm:cxn modelId="{2824AB8F-FDFB-4B91-9049-FFF2B8E62F6B}" type="presOf" srcId="{D743E77F-A6C5-454F-B8EA-11A10C1B074E}" destId="{4AA27A44-B46E-444C-B49A-470BC82A0505}" srcOrd="0" destOrd="0" presId="urn:microsoft.com/office/officeart/2005/8/layout/bProcess3"/>
    <dgm:cxn modelId="{A31E6CAD-95EB-4662-8B46-CEA0A3F72D3A}" srcId="{458950A0-6D34-4859-8DAC-325B8E8169D2}" destId="{EB908623-6E6C-4662-8A49-913721986F8D}" srcOrd="1" destOrd="0" parTransId="{447EF9FE-704A-4239-966A-5E34363CE55D}" sibTransId="{44B727DC-3226-45F4-A0A1-3F792BA0142E}"/>
    <dgm:cxn modelId="{6D03A653-034F-437C-9B61-420F5EBDBBA5}" type="presOf" srcId="{2742F05F-AF83-49B0-BE4D-764CB446FB0B}" destId="{04363451-4CC5-425F-A96B-65D36122223A}" srcOrd="0" destOrd="0" presId="urn:microsoft.com/office/officeart/2005/8/layout/bProcess3"/>
    <dgm:cxn modelId="{41786BE3-19F8-4C0A-872F-6803A4CDEFF2}" type="presOf" srcId="{9922438D-02A5-406E-B6DD-AF11AB9385A8}" destId="{DD140E5B-80FF-4068-A15C-9147178411D1}" srcOrd="0" destOrd="0" presId="urn:microsoft.com/office/officeart/2005/8/layout/bProcess3"/>
    <dgm:cxn modelId="{32FCCF9C-9EA8-47CA-B992-E5C665C82217}" srcId="{060D98D6-DD55-4048-8C0A-65EF615CBADE}" destId="{D3EBE5EB-97DC-474F-8E83-5881D75FB2BB}" srcOrd="3" destOrd="0" parTransId="{AB0BDA0F-E6CD-48B8-8D2F-21899CBEF362}" sibTransId="{FC27EC5F-D996-4D33-81DF-72BFD1C73566}"/>
    <dgm:cxn modelId="{E6ED9795-9FCD-4A1A-9683-B5F4F4C0EB9C}" srcId="{060D98D6-DD55-4048-8C0A-65EF615CBADE}" destId="{F5068833-1678-4892-B3CB-B2A5CB2FFC8B}" srcOrd="0" destOrd="0" parTransId="{52FA2EFF-C0AA-4B61-937B-6A4E3BC47FF4}" sibTransId="{2742F05F-AF83-49B0-BE4D-764CB446FB0B}"/>
    <dgm:cxn modelId="{C59475E6-F02C-4A79-9188-47AF8F23C599}" type="presOf" srcId="{08DB55D8-A8E0-4D32-A34A-3F4998F9685B}" destId="{DCD4ABAA-9C15-46BA-B402-8EE93D3A089E}" srcOrd="1" destOrd="0" presId="urn:microsoft.com/office/officeart/2005/8/layout/bProcess3"/>
    <dgm:cxn modelId="{312D400D-5FE4-4B18-9A7F-F8E43DBF41F0}" type="presOf" srcId="{FC27EC5F-D996-4D33-81DF-72BFD1C73566}" destId="{3BA18CA8-5839-4DA2-943B-0F19A5579B0E}" srcOrd="1" destOrd="0" presId="urn:microsoft.com/office/officeart/2005/8/layout/bProcess3"/>
    <dgm:cxn modelId="{97B710FB-F3E5-4B9C-AAA7-A5338AFB5506}" type="presOf" srcId="{7AA3037B-161F-45CB-ABD2-32E63C85315A}" destId="{45A14CA0-6968-477C-983F-2F4456C8344E}" srcOrd="0" destOrd="2" presId="urn:microsoft.com/office/officeart/2005/8/layout/bProcess3"/>
    <dgm:cxn modelId="{3AE9F647-B607-4F57-87B5-037FBDAA455D}" srcId="{060D98D6-DD55-4048-8C0A-65EF615CBADE}" destId="{9922438D-02A5-406E-B6DD-AF11AB9385A8}" srcOrd="1" destOrd="0" parTransId="{0C93EED6-A895-422D-BD4D-00079C73BEBF}" sibTransId="{08DB55D8-A8E0-4D32-A34A-3F4998F9685B}"/>
    <dgm:cxn modelId="{21BB66B7-B76F-49FC-B221-A16D3B6BD95F}" type="presOf" srcId="{46BD9B12-370E-479D-AFB1-1BD9DA0EB43D}" destId="{197B6F6A-A220-4BCB-B9AE-5105A984B76A}" srcOrd="0" destOrd="1" presId="urn:microsoft.com/office/officeart/2005/8/layout/bProcess3"/>
    <dgm:cxn modelId="{051C72A1-DF08-4E04-ACD6-F593423AB4D0}" type="presOf" srcId="{DE4902B4-F9DF-46C9-8D17-56CB74C14AF6}" destId="{DD140E5B-80FF-4068-A15C-9147178411D1}" srcOrd="0" destOrd="2" presId="urn:microsoft.com/office/officeart/2005/8/layout/bProcess3"/>
    <dgm:cxn modelId="{C9880036-E42F-4C70-A4ED-4D5BDF14BCD6}" srcId="{060D98D6-DD55-4048-8C0A-65EF615CBADE}" destId="{81D5A2F0-B961-4704-8347-D4BF3D447A42}" srcOrd="4" destOrd="0" parTransId="{3AED5E44-53FC-4B80-BBD4-D75C2657C162}" sibTransId="{61481ADB-0981-4D51-9811-83DE14648048}"/>
    <dgm:cxn modelId="{9D9E01F6-3391-40C5-8946-749033E7725D}" srcId="{9E63CEC8-1553-4B91-830E-CE194EDBA2FC}" destId="{9E5E8F9E-BCE8-4B06-B506-7C1323B43886}" srcOrd="0" destOrd="0" parTransId="{D341AEBB-914C-4EFA-AA04-09EAA3F1A7FD}" sibTransId="{FD439EF5-7361-4A45-8B4E-23D7F7D008AB}"/>
    <dgm:cxn modelId="{B8A0013C-0DBB-4B36-AEFD-188E8EF6CABA}" type="presOf" srcId="{060D98D6-DD55-4048-8C0A-65EF615CBADE}" destId="{9E8462A3-1D43-4E01-83BF-18192FD35334}" srcOrd="0" destOrd="0" presId="urn:microsoft.com/office/officeart/2005/8/layout/bProcess3"/>
    <dgm:cxn modelId="{E982AF38-B8BC-484D-AE20-4EA77F85CF89}" type="presOf" srcId="{EE72C183-589D-459A-9533-7476BD8EB1FA}" destId="{F92135C0-C1D8-4D58-AB7B-D2EF129BC22F}" srcOrd="0" destOrd="2" presId="urn:microsoft.com/office/officeart/2005/8/layout/bProcess3"/>
    <dgm:cxn modelId="{5AC62C0B-8746-4668-9969-6CDFBAFF1B88}" srcId="{F5068833-1678-4892-B3CB-B2A5CB2FFC8B}" destId="{46BD9B12-370E-479D-AFB1-1BD9DA0EB43D}" srcOrd="0" destOrd="0" parTransId="{60C94F16-8E5B-4ECC-B350-97875422C6AE}" sibTransId="{0590A8B6-59D1-450D-84DF-F3600338E41F}"/>
    <dgm:cxn modelId="{033102D9-DF9C-4E2C-A258-B5365A39253C}" srcId="{458950A0-6D34-4859-8DAC-325B8E8169D2}" destId="{4844FBAE-1885-4226-BCBA-0FC49D9BDFD7}" srcOrd="0" destOrd="0" parTransId="{3B842140-22AA-4119-8FA2-DC28E63EA97C}" sibTransId="{13203B84-7CEF-4561-980B-6F954D652B97}"/>
    <dgm:cxn modelId="{6C1EA199-CBBD-4750-A67C-1072C94B675F}" type="presOf" srcId="{61481ADB-0981-4D51-9811-83DE14648048}" destId="{1E307B7E-45FB-4E9E-9A01-75CBAED9BE47}" srcOrd="0" destOrd="0" presId="urn:microsoft.com/office/officeart/2005/8/layout/bProcess3"/>
    <dgm:cxn modelId="{4A11F6E6-A9EE-4B27-AEF1-A14B1CA96A9C}" srcId="{D3EBE5EB-97DC-474F-8E83-5881D75FB2BB}" destId="{73D213AF-0800-4B3D-9FA6-76E26B8F069C}" srcOrd="0" destOrd="0" parTransId="{96FAF15E-A770-475C-B841-5501C4BBF1FC}" sibTransId="{04B623EE-3F70-4D77-BCC3-9B9DF1434FF7}"/>
    <dgm:cxn modelId="{9DC0846D-7428-4EF3-877C-9A08BF27DD16}" type="presOf" srcId="{9E63CEC8-1553-4B91-830E-CE194EDBA2FC}" destId="{45A14CA0-6968-477C-983F-2F4456C8344E}" srcOrd="0" destOrd="0" presId="urn:microsoft.com/office/officeart/2005/8/layout/bProcess3"/>
    <dgm:cxn modelId="{BD60C86F-A3DC-4AFE-91A1-FEA0305133CB}" srcId="{F5068833-1678-4892-B3CB-B2A5CB2FFC8B}" destId="{AF063BAE-B390-44CF-8678-0EF8DAB92EBB}" srcOrd="1" destOrd="0" parTransId="{C4EEC745-AB43-4EE6-A99A-E499DCF7A321}" sibTransId="{F8F5227F-F2B4-4706-BCD8-796B6BAC1607}"/>
    <dgm:cxn modelId="{5D6598F9-BF68-45BF-8269-E86B1D7549D3}" type="presOf" srcId="{87038FAB-CD6F-407E-95BF-A4DBE28EC90E}" destId="{DD140E5B-80FF-4068-A15C-9147178411D1}" srcOrd="0" destOrd="1" presId="urn:microsoft.com/office/officeart/2005/8/layout/bProcess3"/>
    <dgm:cxn modelId="{66EEA7F5-9DEE-4917-A3A6-CB8BCB118AE4}" srcId="{9922438D-02A5-406E-B6DD-AF11AB9385A8}" destId="{87038FAB-CD6F-407E-95BF-A4DBE28EC90E}" srcOrd="0" destOrd="0" parTransId="{5206769D-5C13-4D80-915A-1A2688896EC8}" sibTransId="{5115861B-6DE8-4948-9461-C5C43DE78E07}"/>
    <dgm:cxn modelId="{94F2FFDE-A42D-4FF5-AF7B-0869E88B4404}" srcId="{81D5A2F0-B961-4704-8347-D4BF3D447A42}" destId="{50BA8477-E7BD-4062-BA47-09D7594EDAA2}" srcOrd="0" destOrd="0" parTransId="{93EAEEEA-2E38-4569-8C4B-857CE7A675F6}" sibTransId="{6D2C3D4F-20FB-4F57-AF40-98D467C49D34}"/>
    <dgm:cxn modelId="{6B4BD228-5A52-40D9-84D0-086CFC50DE0F}" srcId="{9922438D-02A5-406E-B6DD-AF11AB9385A8}" destId="{DE4902B4-F9DF-46C9-8D17-56CB74C14AF6}" srcOrd="1" destOrd="0" parTransId="{40F7C27B-3CDD-484F-9566-9F5DC43C7F8F}" sibTransId="{4835762B-885A-42CE-94ED-F5147C8AC31A}"/>
    <dgm:cxn modelId="{C833005E-2CE3-4B57-84E0-F526090F4D2A}" type="presOf" srcId="{50BA8477-E7BD-4062-BA47-09D7594EDAA2}" destId="{F92135C0-C1D8-4D58-AB7B-D2EF129BC22F}" srcOrd="0" destOrd="1" presId="urn:microsoft.com/office/officeart/2005/8/layout/bProcess3"/>
    <dgm:cxn modelId="{C508E6E5-48ED-49A4-BEAA-B2BA07BBF31F}" srcId="{D3EBE5EB-97DC-474F-8E83-5881D75FB2BB}" destId="{C4FB41EE-9B89-4B46-93DA-E8837D1A6AAE}" srcOrd="1" destOrd="0" parTransId="{4128FF2B-D6CA-48A1-AD8D-FA325B049112}" sibTransId="{5CEA379C-E6DD-43EF-8F12-25D74616FFCC}"/>
    <dgm:cxn modelId="{F1F5100E-95D4-4EA1-9D98-6462E231751B}" type="presOf" srcId="{2742F05F-AF83-49B0-BE4D-764CB446FB0B}" destId="{2734EA38-5FC7-41F9-970D-56299D603CD8}" srcOrd="1" destOrd="0" presId="urn:microsoft.com/office/officeart/2005/8/layout/bProcess3"/>
    <dgm:cxn modelId="{553679A5-4B9A-47F2-AC02-6AB59AF55830}" type="presOf" srcId="{08DB55D8-A8E0-4D32-A34A-3F4998F9685B}" destId="{E2FA7B29-EABB-43F5-80E2-9912E4757FEC}" srcOrd="0" destOrd="0" presId="urn:microsoft.com/office/officeart/2005/8/layout/bProcess3"/>
    <dgm:cxn modelId="{6A0608B8-E0EA-407B-B192-3EBF2189C32C}" type="presOf" srcId="{4844FBAE-1885-4226-BCBA-0FC49D9BDFD7}" destId="{4DF15420-990F-4176-BD84-B03231F5DA24}" srcOrd="0" destOrd="1" presId="urn:microsoft.com/office/officeart/2005/8/layout/bProcess3"/>
    <dgm:cxn modelId="{E041BFD2-A136-4C76-9876-24A817825BB8}" type="presOf" srcId="{F5068833-1678-4892-B3CB-B2A5CB2FFC8B}" destId="{197B6F6A-A220-4BCB-B9AE-5105A984B76A}" srcOrd="0" destOrd="0" presId="urn:microsoft.com/office/officeart/2005/8/layout/bProcess3"/>
    <dgm:cxn modelId="{AFC6C227-C96B-40DB-86B3-1959E553A80A}" srcId="{060D98D6-DD55-4048-8C0A-65EF615CBADE}" destId="{458950A0-6D34-4859-8DAC-325B8E8169D2}" srcOrd="5" destOrd="0" parTransId="{B5F7D77F-4BF7-4F31-BE6E-28EDD2A8B283}" sibTransId="{464F3F15-92CA-4F89-B8EE-3215CD25310B}"/>
    <dgm:cxn modelId="{044A71B6-D6BF-429A-83E1-8720BB85073A}" type="presOf" srcId="{FC27EC5F-D996-4D33-81DF-72BFD1C73566}" destId="{5D7056C0-C875-43FD-8E98-01EAC501EB15}" srcOrd="0" destOrd="0" presId="urn:microsoft.com/office/officeart/2005/8/layout/bProcess3"/>
    <dgm:cxn modelId="{953729FC-1421-4FE3-B6A8-F7F70FA1FAC4}" type="presOf" srcId="{73D213AF-0800-4B3D-9FA6-76E26B8F069C}" destId="{9B30240C-806F-4D22-BA7E-21650002CD3A}" srcOrd="0" destOrd="1" presId="urn:microsoft.com/office/officeart/2005/8/layout/bProcess3"/>
    <dgm:cxn modelId="{2958667E-1C88-4183-B927-31AB98991E34}" srcId="{060D98D6-DD55-4048-8C0A-65EF615CBADE}" destId="{9E63CEC8-1553-4B91-830E-CE194EDBA2FC}" srcOrd="2" destOrd="0" parTransId="{68972F22-1713-48A0-A860-6725D3E0C7ED}" sibTransId="{D743E77F-A6C5-454F-B8EA-11A10C1B074E}"/>
    <dgm:cxn modelId="{4AA766C1-0FFF-46EC-9B67-9D9DF8C0AA61}" type="presOf" srcId="{AF063BAE-B390-44CF-8678-0EF8DAB92EBB}" destId="{197B6F6A-A220-4BCB-B9AE-5105A984B76A}" srcOrd="0" destOrd="2" presId="urn:microsoft.com/office/officeart/2005/8/layout/bProcess3"/>
    <dgm:cxn modelId="{CC12AB64-9B1C-495C-AA87-AD3C2C075F3B}" type="presParOf" srcId="{9E8462A3-1D43-4E01-83BF-18192FD35334}" destId="{197B6F6A-A220-4BCB-B9AE-5105A984B76A}" srcOrd="0" destOrd="0" presId="urn:microsoft.com/office/officeart/2005/8/layout/bProcess3"/>
    <dgm:cxn modelId="{60A1B1D2-39F3-41CB-8DE1-7D811225FB05}" type="presParOf" srcId="{9E8462A3-1D43-4E01-83BF-18192FD35334}" destId="{04363451-4CC5-425F-A96B-65D36122223A}" srcOrd="1" destOrd="0" presId="urn:microsoft.com/office/officeart/2005/8/layout/bProcess3"/>
    <dgm:cxn modelId="{5E620540-CB56-46F1-ACCA-C2E21722E39A}" type="presParOf" srcId="{04363451-4CC5-425F-A96B-65D36122223A}" destId="{2734EA38-5FC7-41F9-970D-56299D603CD8}" srcOrd="0" destOrd="0" presId="urn:microsoft.com/office/officeart/2005/8/layout/bProcess3"/>
    <dgm:cxn modelId="{62872EA3-D8FC-4795-92B9-D6A47EC48156}" type="presParOf" srcId="{9E8462A3-1D43-4E01-83BF-18192FD35334}" destId="{DD140E5B-80FF-4068-A15C-9147178411D1}" srcOrd="2" destOrd="0" presId="urn:microsoft.com/office/officeart/2005/8/layout/bProcess3"/>
    <dgm:cxn modelId="{2E9A1DA1-E07D-4F2A-B2E7-AE413CE6AF9D}" type="presParOf" srcId="{9E8462A3-1D43-4E01-83BF-18192FD35334}" destId="{E2FA7B29-EABB-43F5-80E2-9912E4757FEC}" srcOrd="3" destOrd="0" presId="urn:microsoft.com/office/officeart/2005/8/layout/bProcess3"/>
    <dgm:cxn modelId="{CF1380C2-3861-4860-BCA5-0C204D4D6C6D}" type="presParOf" srcId="{E2FA7B29-EABB-43F5-80E2-9912E4757FEC}" destId="{DCD4ABAA-9C15-46BA-B402-8EE93D3A089E}" srcOrd="0" destOrd="0" presId="urn:microsoft.com/office/officeart/2005/8/layout/bProcess3"/>
    <dgm:cxn modelId="{A8F76B03-EF10-4508-B3BA-0E97807E087E}" type="presParOf" srcId="{9E8462A3-1D43-4E01-83BF-18192FD35334}" destId="{45A14CA0-6968-477C-983F-2F4456C8344E}" srcOrd="4" destOrd="0" presId="urn:microsoft.com/office/officeart/2005/8/layout/bProcess3"/>
    <dgm:cxn modelId="{12D5735D-58EA-43C3-9FB1-60871D5DC740}" type="presParOf" srcId="{9E8462A3-1D43-4E01-83BF-18192FD35334}" destId="{4AA27A44-B46E-444C-B49A-470BC82A0505}" srcOrd="5" destOrd="0" presId="urn:microsoft.com/office/officeart/2005/8/layout/bProcess3"/>
    <dgm:cxn modelId="{26B31198-C6AF-48E4-8E1F-B413853417BE}" type="presParOf" srcId="{4AA27A44-B46E-444C-B49A-470BC82A0505}" destId="{76EABAD3-2BC8-470A-8A12-4B1A73FEA15F}" srcOrd="0" destOrd="0" presId="urn:microsoft.com/office/officeart/2005/8/layout/bProcess3"/>
    <dgm:cxn modelId="{D2433307-64E3-402A-BAFF-AFBD2F4D874A}" type="presParOf" srcId="{9E8462A3-1D43-4E01-83BF-18192FD35334}" destId="{9B30240C-806F-4D22-BA7E-21650002CD3A}" srcOrd="6" destOrd="0" presId="urn:microsoft.com/office/officeart/2005/8/layout/bProcess3"/>
    <dgm:cxn modelId="{EF3FF2F6-401E-48E4-A086-83AFB4C3B1D2}" type="presParOf" srcId="{9E8462A3-1D43-4E01-83BF-18192FD35334}" destId="{5D7056C0-C875-43FD-8E98-01EAC501EB15}" srcOrd="7" destOrd="0" presId="urn:microsoft.com/office/officeart/2005/8/layout/bProcess3"/>
    <dgm:cxn modelId="{5F4D112B-5A0E-47B6-8B28-859CDD3C451F}" type="presParOf" srcId="{5D7056C0-C875-43FD-8E98-01EAC501EB15}" destId="{3BA18CA8-5839-4DA2-943B-0F19A5579B0E}" srcOrd="0" destOrd="0" presId="urn:microsoft.com/office/officeart/2005/8/layout/bProcess3"/>
    <dgm:cxn modelId="{4E360495-9AFA-4E37-8A92-50B4BEB03574}" type="presParOf" srcId="{9E8462A3-1D43-4E01-83BF-18192FD35334}" destId="{F92135C0-C1D8-4D58-AB7B-D2EF129BC22F}" srcOrd="8" destOrd="0" presId="urn:microsoft.com/office/officeart/2005/8/layout/bProcess3"/>
    <dgm:cxn modelId="{ADC6510D-8661-481F-AF23-9B4619E75ED3}" type="presParOf" srcId="{9E8462A3-1D43-4E01-83BF-18192FD35334}" destId="{1E307B7E-45FB-4E9E-9A01-75CBAED9BE47}" srcOrd="9" destOrd="0" presId="urn:microsoft.com/office/officeart/2005/8/layout/bProcess3"/>
    <dgm:cxn modelId="{04884200-2307-4E91-8CE4-C57009F99126}" type="presParOf" srcId="{1E307B7E-45FB-4E9E-9A01-75CBAED9BE47}" destId="{B53E964F-72E4-4740-B977-C76EADF1665E}" srcOrd="0" destOrd="0" presId="urn:microsoft.com/office/officeart/2005/8/layout/bProcess3"/>
    <dgm:cxn modelId="{8BF284FA-5300-4300-A374-E8C8D1B484A6}" type="presParOf" srcId="{9E8462A3-1D43-4E01-83BF-18192FD35334}" destId="{4DF15420-990F-4176-BD84-B03231F5DA24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363451-4CC5-425F-A96B-65D36122223A}">
      <dsp:nvSpPr>
        <dsp:cNvPr id="0" name=""/>
        <dsp:cNvSpPr/>
      </dsp:nvSpPr>
      <dsp:spPr>
        <a:xfrm>
          <a:off x="2394208" y="1122811"/>
          <a:ext cx="5190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02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639978" y="1165782"/>
        <a:ext cx="27481" cy="5496"/>
      </dsp:txXfrm>
    </dsp:sp>
    <dsp:sp modelId="{197B6F6A-A220-4BCB-B9AE-5105A984B76A}">
      <dsp:nvSpPr>
        <dsp:cNvPr id="0" name=""/>
        <dsp:cNvSpPr/>
      </dsp:nvSpPr>
      <dsp:spPr>
        <a:xfrm>
          <a:off x="6348" y="451633"/>
          <a:ext cx="2389660" cy="1433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/>
            <a:t>成立研究小組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邀請好友參加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邀請老師指導</a:t>
          </a:r>
        </a:p>
      </dsp:txBody>
      <dsp:txXfrm>
        <a:off x="6348" y="451633"/>
        <a:ext cx="2389660" cy="1433796"/>
      </dsp:txXfrm>
    </dsp:sp>
    <dsp:sp modelId="{E2FA7B29-EABB-43F5-80E2-9912E4757FEC}">
      <dsp:nvSpPr>
        <dsp:cNvPr id="0" name=""/>
        <dsp:cNvSpPr/>
      </dsp:nvSpPr>
      <dsp:spPr>
        <a:xfrm>
          <a:off x="5333490" y="1122811"/>
          <a:ext cx="5190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02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579260" y="1165782"/>
        <a:ext cx="27481" cy="5496"/>
      </dsp:txXfrm>
    </dsp:sp>
    <dsp:sp modelId="{DD140E5B-80FF-4068-A15C-9147178411D1}">
      <dsp:nvSpPr>
        <dsp:cNvPr id="0" name=""/>
        <dsp:cNvSpPr/>
      </dsp:nvSpPr>
      <dsp:spPr>
        <a:xfrm>
          <a:off x="2945629" y="451633"/>
          <a:ext cx="2389660" cy="1433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/>
            <a:t>確定研究主題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大家感興趣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好玩的題目</a:t>
          </a:r>
        </a:p>
      </dsp:txBody>
      <dsp:txXfrm>
        <a:off x="2945629" y="451633"/>
        <a:ext cx="2389660" cy="1433796"/>
      </dsp:txXfrm>
    </dsp:sp>
    <dsp:sp modelId="{4AA27A44-B46E-444C-B49A-470BC82A0505}">
      <dsp:nvSpPr>
        <dsp:cNvPr id="0" name=""/>
        <dsp:cNvSpPr/>
      </dsp:nvSpPr>
      <dsp:spPr>
        <a:xfrm>
          <a:off x="1201178" y="1883629"/>
          <a:ext cx="5878563" cy="519021"/>
        </a:xfrm>
        <a:custGeom>
          <a:avLst/>
          <a:gdLst/>
          <a:ahLst/>
          <a:cxnLst/>
          <a:rect l="0" t="0" r="0" b="0"/>
          <a:pathLst>
            <a:path>
              <a:moveTo>
                <a:pt x="5878563" y="0"/>
              </a:moveTo>
              <a:lnTo>
                <a:pt x="5878563" y="276610"/>
              </a:lnTo>
              <a:lnTo>
                <a:pt x="0" y="276610"/>
              </a:lnTo>
              <a:lnTo>
                <a:pt x="0" y="51902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992854" y="2140391"/>
        <a:ext cx="295210" cy="5496"/>
      </dsp:txXfrm>
    </dsp:sp>
    <dsp:sp modelId="{45A14CA0-6968-477C-983F-2F4456C8344E}">
      <dsp:nvSpPr>
        <dsp:cNvPr id="0" name=""/>
        <dsp:cNvSpPr/>
      </dsp:nvSpPr>
      <dsp:spPr>
        <a:xfrm>
          <a:off x="5884911" y="451633"/>
          <a:ext cx="2389660" cy="1433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/>
            <a:t>蒐集資料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上網查資料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閱讀書籍</a:t>
          </a:r>
        </a:p>
      </dsp:txBody>
      <dsp:txXfrm>
        <a:off x="5884911" y="451633"/>
        <a:ext cx="2389660" cy="1433796"/>
      </dsp:txXfrm>
    </dsp:sp>
    <dsp:sp modelId="{5D7056C0-C875-43FD-8E98-01EAC501EB15}">
      <dsp:nvSpPr>
        <dsp:cNvPr id="0" name=""/>
        <dsp:cNvSpPr/>
      </dsp:nvSpPr>
      <dsp:spPr>
        <a:xfrm>
          <a:off x="2394208" y="3106228"/>
          <a:ext cx="5190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02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639978" y="3149200"/>
        <a:ext cx="27481" cy="5496"/>
      </dsp:txXfrm>
    </dsp:sp>
    <dsp:sp modelId="{9B30240C-806F-4D22-BA7E-21650002CD3A}">
      <dsp:nvSpPr>
        <dsp:cNvPr id="0" name=""/>
        <dsp:cNvSpPr/>
      </dsp:nvSpPr>
      <dsp:spPr>
        <a:xfrm>
          <a:off x="6348" y="2435050"/>
          <a:ext cx="2389660" cy="1433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/>
            <a:t>問卷設計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認識原住民祭儀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祭儀和生活的關係</a:t>
          </a:r>
        </a:p>
      </dsp:txBody>
      <dsp:txXfrm>
        <a:off x="6348" y="2435050"/>
        <a:ext cx="2389660" cy="1433796"/>
      </dsp:txXfrm>
    </dsp:sp>
    <dsp:sp modelId="{1E307B7E-45FB-4E9E-9A01-75CBAED9BE47}">
      <dsp:nvSpPr>
        <dsp:cNvPr id="0" name=""/>
        <dsp:cNvSpPr/>
      </dsp:nvSpPr>
      <dsp:spPr>
        <a:xfrm>
          <a:off x="5333490" y="3106228"/>
          <a:ext cx="5190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02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579260" y="3149200"/>
        <a:ext cx="27481" cy="5496"/>
      </dsp:txXfrm>
    </dsp:sp>
    <dsp:sp modelId="{F92135C0-C1D8-4D58-AB7B-D2EF129BC22F}">
      <dsp:nvSpPr>
        <dsp:cNvPr id="0" name=""/>
        <dsp:cNvSpPr/>
      </dsp:nvSpPr>
      <dsp:spPr>
        <a:xfrm>
          <a:off x="2945629" y="2435050"/>
          <a:ext cx="2389660" cy="1433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/>
            <a:t>資料分析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小組討論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簡單統計</a:t>
          </a:r>
        </a:p>
      </dsp:txBody>
      <dsp:txXfrm>
        <a:off x="2945629" y="2435050"/>
        <a:ext cx="2389660" cy="1433796"/>
      </dsp:txXfrm>
    </dsp:sp>
    <dsp:sp modelId="{4DF15420-990F-4176-BD84-B03231F5DA24}">
      <dsp:nvSpPr>
        <dsp:cNvPr id="0" name=""/>
        <dsp:cNvSpPr/>
      </dsp:nvSpPr>
      <dsp:spPr>
        <a:xfrm>
          <a:off x="5884911" y="2435050"/>
          <a:ext cx="2389660" cy="1433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/>
            <a:t>完成報告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分工撰寫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一起彙整</a:t>
          </a:r>
        </a:p>
      </dsp:txBody>
      <dsp:txXfrm>
        <a:off x="5884911" y="2435050"/>
        <a:ext cx="2389660" cy="1433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DE7-3135-4B76-B447-382C8D766AF6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7BF3-BD22-47AE-B153-B23DF617902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DE7-3135-4B76-B447-382C8D766AF6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7BF3-BD22-47AE-B153-B23DF617902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DE7-3135-4B76-B447-382C8D766AF6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7BF3-BD22-47AE-B153-B23DF617902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DE7-3135-4B76-B447-382C8D766AF6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7BF3-BD22-47AE-B153-B23DF617902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DE7-3135-4B76-B447-382C8D766AF6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7BF3-BD22-47AE-B153-B23DF617902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DE7-3135-4B76-B447-382C8D766AF6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7BF3-BD22-47AE-B153-B23DF617902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DE7-3135-4B76-B447-382C8D766AF6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7BF3-BD22-47AE-B153-B23DF617902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DE7-3135-4B76-B447-382C8D766AF6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7BF3-BD22-47AE-B153-B23DF617902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DE7-3135-4B76-B447-382C8D766AF6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7BF3-BD22-47AE-B153-B23DF617902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DE7-3135-4B76-B447-382C8D766AF6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7BF3-BD22-47AE-B153-B23DF617902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DE7-3135-4B76-B447-382C8D766AF6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0E7BF3-BD22-47AE-B153-B23DF617902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F55DE7-3135-4B76-B447-382C8D766AF6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0E7BF3-BD22-47AE-B153-B23DF617902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358114" cy="2304256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/>
              <a:t>志學國小 </a:t>
            </a:r>
            <a:r>
              <a:rPr lang="en-US" altLang="zh-TW" dirty="0"/>
              <a:t>3 </a:t>
            </a:r>
            <a:r>
              <a:rPr lang="zh-TW" altLang="en-US" dirty="0"/>
              <a:t>到 </a:t>
            </a:r>
            <a:r>
              <a:rPr lang="en-US" altLang="zh-TW" dirty="0"/>
              <a:t>6 </a:t>
            </a:r>
            <a:r>
              <a:rPr lang="zh-TW" altLang="en-US" dirty="0"/>
              <a:t>年級原住民學生認識祭典儀式文化之調查研究 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9592" y="3861048"/>
            <a:ext cx="6772300" cy="2304256"/>
          </a:xfrm>
        </p:spPr>
        <p:txBody>
          <a:bodyPr numCol="1">
            <a:normAutofit/>
          </a:bodyPr>
          <a:lstStyle/>
          <a:p>
            <a:pPr algn="l"/>
            <a:r>
              <a:rPr lang="zh-TW" altLang="en-US" dirty="0" smtClean="0"/>
              <a:t>文化小飛俠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隊長： 許書庭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隊員：楊詩婷、林恩佑</a:t>
            </a:r>
            <a:endParaRPr lang="en-US" altLang="zh-TW" dirty="0" smtClean="0"/>
          </a:p>
          <a:p>
            <a:pPr algn="l"/>
            <a:r>
              <a:rPr lang="zh-TW" altLang="en-US" dirty="0"/>
              <a:t>指導</a:t>
            </a:r>
            <a:r>
              <a:rPr lang="zh-TW" altLang="en-US" dirty="0" smtClean="0"/>
              <a:t>老師： </a:t>
            </a:r>
            <a:r>
              <a:rPr lang="zh-TW" altLang="en-US" dirty="0"/>
              <a:t>吳宇凡</a:t>
            </a:r>
            <a:r>
              <a:rPr lang="zh-TW" altLang="en-US" dirty="0" smtClean="0"/>
              <a:t>老師、黃</a:t>
            </a:r>
            <a:r>
              <a:rPr lang="zh-TW" altLang="en-US" dirty="0"/>
              <a:t>義峰老師 </a:t>
            </a:r>
          </a:p>
        </p:txBody>
      </p:sp>
      <p:pic>
        <p:nvPicPr>
          <p:cNvPr id="25602" name="Picture 2" descr="http://student.hlc.edu.tw/action/album/508/m_20170918154009996.jpg"/>
          <p:cNvPicPr>
            <a:picLocks noChangeAspect="1" noChangeArrowheads="1"/>
          </p:cNvPicPr>
          <p:nvPr/>
        </p:nvPicPr>
        <p:blipFill>
          <a:blip r:embed="rId2" cstate="print"/>
          <a:srcRect l="14175" t="9920" r="27236" b="32961"/>
          <a:stretch>
            <a:fillRect/>
          </a:stretch>
        </p:blipFill>
        <p:spPr bwMode="auto">
          <a:xfrm>
            <a:off x="5364088" y="3212976"/>
            <a:ext cx="3456384" cy="1895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原住民各族的祭典儀式文化差異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zh-TW" dirty="0" smtClean="0"/>
              <a:t>多數的原住民族會以農作物或狩獵前後進行祭典儀式，例如：播種</a:t>
            </a:r>
            <a:r>
              <a:rPr lang="en-US" altLang="zh-TW" dirty="0" smtClean="0"/>
              <a:t>(</a:t>
            </a:r>
            <a:r>
              <a:rPr lang="zh-TW" altLang="zh-TW" dirty="0" smtClean="0"/>
              <a:t>栗</a:t>
            </a:r>
            <a:r>
              <a:rPr lang="en-US" altLang="zh-TW" dirty="0" smtClean="0"/>
              <a:t>)</a:t>
            </a:r>
            <a:r>
              <a:rPr lang="zh-TW" altLang="zh-TW" dirty="0" smtClean="0"/>
              <a:t>祭、小米祭、狩獵祭、收穫祭、豐年祭</a:t>
            </a:r>
            <a:r>
              <a:rPr lang="en-US" altLang="zh-TW" dirty="0" smtClean="0"/>
              <a:t>…</a:t>
            </a:r>
            <a:r>
              <a:rPr lang="zh-TW" altLang="zh-TW" dirty="0" smtClean="0"/>
              <a:t>等</a:t>
            </a:r>
            <a:endParaRPr lang="en-US" altLang="zh-TW" dirty="0" smtClean="0"/>
          </a:p>
          <a:p>
            <a:r>
              <a:rPr lang="zh-TW" altLang="zh-TW" dirty="0" smtClean="0"/>
              <a:t>各族也保有屬於自己獨特的祭典儀式文化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生活在東海岸的達悟族飛魚祭。</a:t>
            </a:r>
          </a:p>
          <a:p>
            <a:pPr lvl="1"/>
            <a:r>
              <a:rPr lang="zh-TW" altLang="zh-TW" dirty="0" smtClean="0"/>
              <a:t>靠近河海出口的阿美族海祭。</a:t>
            </a:r>
          </a:p>
          <a:p>
            <a:pPr lvl="1"/>
            <a:r>
              <a:rPr lang="zh-TW" altLang="zh-TW" dirty="0" smtClean="0"/>
              <a:t>打獵以箭射獸耳、祈求平安豐收的布農族射耳祭。</a:t>
            </a:r>
          </a:p>
          <a:p>
            <a:pPr lvl="1"/>
            <a:r>
              <a:rPr lang="zh-TW" altLang="zh-TW" dirty="0" smtClean="0"/>
              <a:t>祈求祖靈保佑的賽夏族矮靈祭。</a:t>
            </a:r>
          </a:p>
          <a:p>
            <a:pPr lvl="1"/>
            <a:r>
              <a:rPr lang="zh-TW" altLang="zh-TW" dirty="0" smtClean="0"/>
              <a:t>每五年舉辦一次的排灣族五年祭。</a:t>
            </a:r>
          </a:p>
          <a:p>
            <a:pPr lvl="1"/>
            <a:r>
              <a:rPr lang="zh-TW" altLang="zh-TW" dirty="0" smtClean="0"/>
              <a:t>把祖靈收藏在貝殼的拉阿魯哇族貝神祭。</a:t>
            </a:r>
          </a:p>
          <a:p>
            <a:pPr lvl="1"/>
            <a:r>
              <a:rPr lang="zh-TW" altLang="zh-TW" dirty="0" smtClean="0"/>
              <a:t>刺猴儀式培養少年膽識的卑南族猴祭。</a:t>
            </a:r>
          </a:p>
          <a:p>
            <a:pPr lvl="1"/>
            <a:r>
              <a:rPr lang="zh-TW" altLang="zh-TW" dirty="0" smtClean="0"/>
              <a:t>讚頌祖先戰神英勇作為的鄒族戰祭。</a:t>
            </a:r>
          </a:p>
          <a:p>
            <a:pPr lvl="1"/>
            <a:r>
              <a:rPr lang="zh-TW" altLang="zh-TW" dirty="0" smtClean="0"/>
              <a:t>狩獵活鰻魚祭拜祖靈的邵族拜鰻祭。</a:t>
            </a:r>
          </a:p>
          <a:p>
            <a:pPr lvl="1"/>
            <a:r>
              <a:rPr lang="zh-TW" altLang="zh-TW" dirty="0" smtClean="0"/>
              <a:t>燃燒火神棺祈福的撒奇萊雅族火神祭。</a:t>
            </a:r>
          </a:p>
          <a:p>
            <a:pPr lvl="1"/>
            <a:r>
              <a:rPr lang="zh-TW" altLang="zh-TW" dirty="0" smtClean="0"/>
              <a:t>祈求河川漁獵豐收的卡那卡那富族河祭。</a:t>
            </a:r>
          </a:p>
          <a:p>
            <a:pPr lvl="1"/>
            <a:r>
              <a:rPr lang="zh-TW" altLang="zh-TW" dirty="0" smtClean="0"/>
              <a:t>藉由獵首祈求部落平安的賽德克族獵首祭。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Picture 4" descr="http://student.hlc.edu.tw/action/album/508/m_20171005225745588.jpg"/>
          <p:cNvPicPr>
            <a:picLocks noChangeAspect="1" noChangeArrowheads="1"/>
          </p:cNvPicPr>
          <p:nvPr/>
        </p:nvPicPr>
        <p:blipFill>
          <a:blip r:embed="rId2" cstate="print"/>
          <a:srcRect l="26460" r="36687" b="50355"/>
          <a:stretch>
            <a:fillRect/>
          </a:stretch>
        </p:blipFill>
        <p:spPr bwMode="auto">
          <a:xfrm>
            <a:off x="6084168" y="4005064"/>
            <a:ext cx="2565788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429000"/>
            <a:ext cx="7772400" cy="1362456"/>
          </a:xfrm>
        </p:spPr>
        <p:txBody>
          <a:bodyPr/>
          <a:lstStyle/>
          <a:p>
            <a:r>
              <a:rPr lang="zh-TW" altLang="zh-TW" dirty="0" smtClean="0"/>
              <a:t>志學國小</a:t>
            </a:r>
            <a:r>
              <a:rPr lang="en-US" altLang="zh-TW" dirty="0" smtClean="0"/>
              <a:t>3</a:t>
            </a:r>
            <a:r>
              <a:rPr lang="zh-TW" altLang="zh-TW" dirty="0" smtClean="0"/>
              <a:t>到</a:t>
            </a:r>
            <a:r>
              <a:rPr lang="en-US" altLang="zh-TW" dirty="0" smtClean="0"/>
              <a:t>6</a:t>
            </a:r>
            <a:r>
              <a:rPr lang="zh-TW" altLang="zh-TW" dirty="0" smtClean="0"/>
              <a:t>年級原住民學生認識各族祭典儀式文化的情形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3</a:t>
            </a:r>
            <a:r>
              <a:rPr lang="zh-TW" altLang="zh-TW" dirty="0" smtClean="0"/>
              <a:t>到</a:t>
            </a:r>
            <a:r>
              <a:rPr lang="en-US" altLang="zh-TW" dirty="0" smtClean="0"/>
              <a:t>6</a:t>
            </a:r>
            <a:r>
              <a:rPr lang="zh-TW" altLang="zh-TW" dirty="0" smtClean="0"/>
              <a:t>年級的原住民學生族籍調查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占最多的是阿美族有</a:t>
            </a:r>
            <a:r>
              <a:rPr lang="en-US" altLang="zh-TW" dirty="0" smtClean="0"/>
              <a:t>17</a:t>
            </a:r>
            <a:r>
              <a:rPr lang="zh-TW" altLang="zh-TW" dirty="0" smtClean="0"/>
              <a:t>人</a:t>
            </a:r>
            <a:r>
              <a:rPr lang="en-US" altLang="zh-TW" dirty="0" smtClean="0"/>
              <a:t>71%</a:t>
            </a:r>
            <a:r>
              <a:rPr lang="zh-TW" altLang="zh-TW" dirty="0" smtClean="0"/>
              <a:t>，第二是泰雅族和太魯閣族，個有</a:t>
            </a:r>
            <a:r>
              <a:rPr lang="en-US" altLang="zh-TW" dirty="0" smtClean="0"/>
              <a:t>2</a:t>
            </a:r>
            <a:r>
              <a:rPr lang="zh-TW" altLang="zh-TW" dirty="0" smtClean="0"/>
              <a:t>人</a:t>
            </a:r>
            <a:r>
              <a:rPr lang="en-US" altLang="zh-TW" dirty="0" smtClean="0"/>
              <a:t>8%~9%</a:t>
            </a:r>
            <a:r>
              <a:rPr lang="zh-TW" altLang="zh-TW" dirty="0" smtClean="0"/>
              <a:t>，還有噶瑪蘭族、鄒族、布農族都是</a:t>
            </a:r>
            <a:r>
              <a:rPr lang="en-US" altLang="zh-TW" dirty="0" smtClean="0"/>
              <a:t>1</a:t>
            </a:r>
            <a:r>
              <a:rPr lang="zh-TW" altLang="zh-TW" dirty="0" smtClean="0"/>
              <a:t>人</a:t>
            </a:r>
            <a:r>
              <a:rPr lang="en-US" altLang="zh-TW" dirty="0" smtClean="0"/>
              <a:t>4%</a:t>
            </a:r>
            <a:r>
              <a:rPr lang="zh-TW" altLang="zh-TW" dirty="0" smtClean="0"/>
              <a:t>，其他族群則沒有</a:t>
            </a:r>
            <a:endParaRPr lang="zh-TW" altLang="en-US" dirty="0"/>
          </a:p>
        </p:txBody>
      </p:sp>
      <p:graphicFrame>
        <p:nvGraphicFramePr>
          <p:cNvPr id="4" name="圖表 3"/>
          <p:cNvGraphicFramePr/>
          <p:nvPr/>
        </p:nvGraphicFramePr>
        <p:xfrm>
          <a:off x="1331640" y="3356992"/>
          <a:ext cx="698477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zh-TW" dirty="0" smtClean="0"/>
              <a:t>3</a:t>
            </a:r>
            <a:r>
              <a:rPr lang="zh-TW" altLang="zh-TW" dirty="0" smtClean="0"/>
              <a:t>到</a:t>
            </a:r>
            <a:r>
              <a:rPr lang="en-US" altLang="zh-TW" dirty="0" smtClean="0"/>
              <a:t>6</a:t>
            </a:r>
            <a:r>
              <a:rPr lang="zh-TW" altLang="zh-TW" dirty="0" smtClean="0"/>
              <a:t>年級的原住民學生聽過的祭典儀式調查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/>
          <a:lstStyle/>
          <a:p>
            <a:r>
              <a:rPr lang="zh-TW" altLang="zh-TW" dirty="0" smtClean="0"/>
              <a:t>學生聽過最多的祭典儀式是豐年祭</a:t>
            </a:r>
            <a:r>
              <a:rPr lang="en-US" altLang="zh-TW" dirty="0" smtClean="0"/>
              <a:t>20</a:t>
            </a:r>
            <a:r>
              <a:rPr lang="zh-TW" altLang="zh-TW" dirty="0" smtClean="0"/>
              <a:t>人</a:t>
            </a:r>
            <a:r>
              <a:rPr lang="en-US" altLang="zh-TW" dirty="0" smtClean="0"/>
              <a:t>83.3%</a:t>
            </a:r>
            <a:r>
              <a:rPr lang="zh-TW" altLang="zh-TW" dirty="0" smtClean="0"/>
              <a:t>，第二名是飛魚祭</a:t>
            </a:r>
            <a:r>
              <a:rPr lang="en-US" altLang="zh-TW" dirty="0" smtClean="0"/>
              <a:t>11</a:t>
            </a:r>
            <a:r>
              <a:rPr lang="zh-TW" altLang="zh-TW" dirty="0" smtClean="0"/>
              <a:t>人，</a:t>
            </a:r>
            <a:endParaRPr lang="en-US" altLang="zh-TW" dirty="0" smtClean="0"/>
          </a:p>
          <a:p>
            <a:r>
              <a:rPr lang="zh-TW" altLang="zh-TW" dirty="0" smtClean="0"/>
              <a:t>我們發現</a:t>
            </a:r>
            <a:r>
              <a:rPr lang="en-US" altLang="zh-TW" dirty="0" smtClean="0"/>
              <a:t>:</a:t>
            </a:r>
            <a:r>
              <a:rPr lang="zh-TW" altLang="zh-TW" dirty="0" smtClean="0"/>
              <a:t>因為多數是阿美族籍的學生都有聽過豐年祭，但也有很多阿美族籍的學生會去注意其他原住民族的祭典儀式。</a:t>
            </a:r>
          </a:p>
          <a:p>
            <a:endParaRPr lang="zh-TW" altLang="en-US" dirty="0"/>
          </a:p>
        </p:txBody>
      </p:sp>
      <p:graphicFrame>
        <p:nvGraphicFramePr>
          <p:cNvPr id="4" name="圖表 3"/>
          <p:cNvGraphicFramePr/>
          <p:nvPr/>
        </p:nvGraphicFramePr>
        <p:xfrm>
          <a:off x="1187624" y="3284984"/>
          <a:ext cx="6696744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zh-TW" dirty="0" smtClean="0"/>
              <a:t>3</a:t>
            </a:r>
            <a:r>
              <a:rPr lang="zh-TW" altLang="zh-TW" dirty="0" smtClean="0"/>
              <a:t>到</a:t>
            </a:r>
            <a:r>
              <a:rPr lang="en-US" altLang="zh-TW" dirty="0" smtClean="0"/>
              <a:t>6</a:t>
            </a:r>
            <a:r>
              <a:rPr lang="zh-TW" altLang="zh-TW" dirty="0" smtClean="0"/>
              <a:t>年級的原住民學生參加過的祭典儀式調查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r>
              <a:rPr lang="zh-TW" altLang="zh-TW" dirty="0" smtClean="0"/>
              <a:t>學生參加過的祭典儀式，以阿美族的豐年祭有</a:t>
            </a:r>
            <a:r>
              <a:rPr lang="en-US" altLang="zh-TW" dirty="0" smtClean="0"/>
              <a:t>19</a:t>
            </a:r>
            <a:r>
              <a:rPr lang="zh-TW" altLang="zh-TW" dirty="0" smtClean="0"/>
              <a:t>人</a:t>
            </a:r>
            <a:r>
              <a:rPr lang="en-US" altLang="zh-TW" dirty="0" smtClean="0"/>
              <a:t>79.2%</a:t>
            </a:r>
            <a:r>
              <a:rPr lang="zh-TW" altLang="zh-TW" dirty="0" smtClean="0"/>
              <a:t>最多，祖靈祭和海祭參加的有</a:t>
            </a:r>
            <a:r>
              <a:rPr lang="en-US" altLang="zh-TW" dirty="0" smtClean="0"/>
              <a:t>3</a:t>
            </a:r>
            <a:r>
              <a:rPr lang="zh-TW" altLang="zh-TW" dirty="0" smtClean="0"/>
              <a:t>人，有</a:t>
            </a:r>
            <a:r>
              <a:rPr lang="en-US" altLang="zh-TW" dirty="0" smtClean="0"/>
              <a:t>4</a:t>
            </a:r>
            <a:r>
              <a:rPr lang="zh-TW" altLang="zh-TW" dirty="0" smtClean="0"/>
              <a:t>人沒有參加過自己的部落祭典。</a:t>
            </a:r>
            <a:endParaRPr lang="en-US" altLang="zh-TW" dirty="0" smtClean="0"/>
          </a:p>
          <a:p>
            <a:r>
              <a:rPr lang="zh-TW" altLang="zh-TW" dirty="0" smtClean="0"/>
              <a:t>我們發現</a:t>
            </a:r>
            <a:r>
              <a:rPr lang="en-US" altLang="zh-TW" dirty="0" smtClean="0"/>
              <a:t>:</a:t>
            </a:r>
            <a:r>
              <a:rPr lang="zh-TW" altLang="zh-TW" dirty="0" smtClean="0"/>
              <a:t>多數是阿美族籍的學生會參加自己部落的豐年祭，但一些阿美族的學生會和爸媽一起參加其他原住民族的祭典。</a:t>
            </a:r>
            <a:endParaRPr lang="zh-TW" altLang="en-US" dirty="0"/>
          </a:p>
        </p:txBody>
      </p:sp>
      <p:graphicFrame>
        <p:nvGraphicFramePr>
          <p:cNvPr id="5" name="圖表 4"/>
          <p:cNvGraphicFramePr/>
          <p:nvPr/>
        </p:nvGraphicFramePr>
        <p:xfrm>
          <a:off x="1763688" y="4149080"/>
          <a:ext cx="6840760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r>
              <a:rPr lang="zh-TW" altLang="zh-TW" dirty="0" smtClean="0"/>
              <a:t>最多人選的是「部落可以全族聚在一起」和「感謝祖靈的庇佑」都有</a:t>
            </a:r>
            <a:r>
              <a:rPr lang="en-US" altLang="zh-TW" dirty="0" smtClean="0"/>
              <a:t>14</a:t>
            </a:r>
            <a:r>
              <a:rPr lang="zh-TW" altLang="zh-TW" dirty="0" smtClean="0"/>
              <a:t>人</a:t>
            </a:r>
            <a:r>
              <a:rPr lang="en-US" altLang="zh-TW" dirty="0" smtClean="0"/>
              <a:t>58.3%</a:t>
            </a:r>
            <a:r>
              <a:rPr lang="zh-TW" altLang="zh-TW" dirty="0" smtClean="0"/>
              <a:t>，第二多的是「為了一起唱歌跳舞」有</a:t>
            </a:r>
            <a:r>
              <a:rPr lang="en-US" altLang="zh-TW" dirty="0" smtClean="0"/>
              <a:t>9</a:t>
            </a:r>
            <a:r>
              <a:rPr lang="zh-TW" altLang="zh-TW" dirty="0" smtClean="0"/>
              <a:t>人</a:t>
            </a:r>
            <a:r>
              <a:rPr lang="en-US" altLang="zh-TW" dirty="0" smtClean="0"/>
              <a:t>37.5%</a:t>
            </a:r>
            <a:r>
              <a:rPr lang="zh-TW" altLang="zh-TW" dirty="0" smtClean="0"/>
              <a:t>，第三多的是「一起準備慶祝豐收」和「祈求部落的人身體健康」都是</a:t>
            </a:r>
            <a:r>
              <a:rPr lang="en-US" altLang="zh-TW" dirty="0" smtClean="0"/>
              <a:t>6</a:t>
            </a:r>
            <a:r>
              <a:rPr lang="zh-TW" altLang="zh-TW" dirty="0" smtClean="0"/>
              <a:t>人</a:t>
            </a:r>
            <a:endParaRPr lang="zh-TW" altLang="en-US" dirty="0"/>
          </a:p>
        </p:txBody>
      </p:sp>
      <p:graphicFrame>
        <p:nvGraphicFramePr>
          <p:cNvPr id="4" name="圖表 3"/>
          <p:cNvGraphicFramePr/>
          <p:nvPr/>
        </p:nvGraphicFramePr>
        <p:xfrm>
          <a:off x="1043608" y="3068960"/>
          <a:ext cx="705678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zh-TW" altLang="zh-TW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到</a:t>
            </a:r>
            <a:r>
              <a:rPr kumimoji="0" lang="en-US" altLang="zh-TW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  <a:r>
              <a:rPr kumimoji="0" lang="zh-TW" altLang="zh-TW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年級的原住民學生對祭典儀式文化的看法</a:t>
            </a:r>
            <a:endParaRPr kumimoji="0" lang="zh-TW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752224"/>
          </a:xfrm>
        </p:spPr>
        <p:txBody>
          <a:bodyPr/>
          <a:lstStyle/>
          <a:p>
            <a:pPr algn="ctr"/>
            <a:r>
              <a:rPr lang="zh-TW" altLang="zh-TW" dirty="0" smtClean="0"/>
              <a:t>結論及心得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/>
          <a:lstStyle/>
          <a:p>
            <a:r>
              <a:rPr lang="zh-TW" altLang="zh-TW" dirty="0" smtClean="0"/>
              <a:t>結論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823592"/>
          </a:xfrm>
        </p:spPr>
        <p:txBody>
          <a:bodyPr/>
          <a:lstStyle/>
          <a:p>
            <a:pPr lvl="0"/>
            <a:r>
              <a:rPr lang="zh-TW" altLang="zh-TW" dirty="0" smtClean="0"/>
              <a:t>一開始臺灣原住民官方認可只有九族，後來陸續正名成十六族。</a:t>
            </a:r>
            <a:endParaRPr lang="en-US" altLang="zh-TW" dirty="0" smtClean="0"/>
          </a:p>
          <a:p>
            <a:r>
              <a:rPr lang="zh-TW" altLang="zh-TW" dirty="0" smtClean="0"/>
              <a:t>多數的原住民族</a:t>
            </a:r>
            <a:r>
              <a:rPr lang="zh-TW" altLang="en-US" dirty="0" smtClean="0"/>
              <a:t>有</a:t>
            </a:r>
            <a:r>
              <a:rPr lang="zh-TW" altLang="zh-TW" dirty="0" smtClean="0"/>
              <a:t>以</a:t>
            </a:r>
            <a:r>
              <a:rPr lang="zh-TW" altLang="en-US" dirty="0" smtClean="0"/>
              <a:t>農作物耕作</a:t>
            </a:r>
            <a:r>
              <a:rPr lang="zh-TW" altLang="zh-TW" dirty="0" smtClean="0"/>
              <a:t>或狩獵前後的</a:t>
            </a:r>
            <a:r>
              <a:rPr lang="zh-TW" altLang="en-US" dirty="0" smtClean="0"/>
              <a:t>相</a:t>
            </a:r>
            <a:r>
              <a:rPr lang="zh-TW" altLang="zh-TW" dirty="0" smtClean="0"/>
              <a:t>似祭典儀式，但各族仍保有屬於自己獨特的祭典儀式文化。</a:t>
            </a:r>
          </a:p>
          <a:p>
            <a:pPr lvl="0"/>
            <a:endParaRPr lang="en-US" altLang="zh-TW" dirty="0" smtClean="0"/>
          </a:p>
          <a:p>
            <a:pPr lvl="0"/>
            <a:endParaRPr lang="zh-TW" altLang="en-US" dirty="0"/>
          </a:p>
        </p:txBody>
      </p:sp>
      <p:pic>
        <p:nvPicPr>
          <p:cNvPr id="10242" name="Picture 2" descr="http://media.jsps.hlc.edu.tw:8000/106hif/photo/photoupload/%E5%B0%8F%E8%AB%96%E6%96%87/%E6%96%87%E5%8C%96%E5%B0%8F%E9%A3%9B%E4%BF%A0/P_20170929_140957_vHDR_Au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908720"/>
            <a:ext cx="4184928" cy="2354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6624736" cy="1143000"/>
          </a:xfrm>
        </p:spPr>
        <p:txBody>
          <a:bodyPr/>
          <a:lstStyle/>
          <a:p>
            <a:r>
              <a:rPr lang="zh-TW" altLang="zh-TW" dirty="0" smtClean="0"/>
              <a:t>結論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95600"/>
          </a:xfrm>
        </p:spPr>
        <p:txBody>
          <a:bodyPr>
            <a:normAutofit/>
          </a:bodyPr>
          <a:lstStyle/>
          <a:p>
            <a:pPr lvl="0"/>
            <a:r>
              <a:rPr lang="zh-TW" altLang="zh-TW" dirty="0" smtClean="0"/>
              <a:t>志學國小</a:t>
            </a:r>
            <a:r>
              <a:rPr lang="en-US" altLang="zh-TW" dirty="0" smtClean="0"/>
              <a:t>3</a:t>
            </a:r>
            <a:r>
              <a:rPr lang="zh-TW" altLang="zh-TW" dirty="0" smtClean="0"/>
              <a:t>到</a:t>
            </a:r>
            <a:r>
              <a:rPr lang="en-US" altLang="zh-TW" dirty="0" smtClean="0"/>
              <a:t>6</a:t>
            </a:r>
            <a:r>
              <a:rPr lang="zh-TW" altLang="zh-TW" dirty="0" smtClean="0"/>
              <a:t>年級的原住民學生以阿美族有</a:t>
            </a:r>
            <a:r>
              <a:rPr lang="en-US" altLang="zh-TW" dirty="0" smtClean="0"/>
              <a:t>17</a:t>
            </a:r>
            <a:r>
              <a:rPr lang="zh-TW" altLang="zh-TW" dirty="0" smtClean="0"/>
              <a:t>人</a:t>
            </a:r>
            <a:r>
              <a:rPr lang="en-US" altLang="zh-TW" dirty="0" smtClean="0"/>
              <a:t>71%</a:t>
            </a:r>
            <a:r>
              <a:rPr lang="zh-TW" altLang="zh-TW" dirty="0" smtClean="0"/>
              <a:t>最多。學生聽過最多的祭典儀式是豐年祭。學生參加過的祭典儀式，以阿美族的豐年祭最多。</a:t>
            </a:r>
          </a:p>
          <a:p>
            <a:r>
              <a:rPr lang="zh-TW" altLang="zh-TW" dirty="0" smtClean="0"/>
              <a:t>學生對祭典儀式文化的看法，認為具有「部落可以全族聚在一起」和「感謝祖靈的庇佑」有</a:t>
            </a:r>
            <a:r>
              <a:rPr lang="zh-TW" altLang="en-US" dirty="0" smtClean="0"/>
              <a:t>過半數認同</a:t>
            </a:r>
            <a:r>
              <a:rPr lang="zh-TW" altLang="zh-TW" dirty="0" smtClean="0"/>
              <a:t>，次多 的是「為了一起唱歌跳舞」。</a:t>
            </a:r>
            <a:endParaRPr lang="zh-TW" altLang="en-US" dirty="0"/>
          </a:p>
        </p:txBody>
      </p:sp>
      <p:pic>
        <p:nvPicPr>
          <p:cNvPr id="9218" name="Picture 2" descr="http://media.jsps.hlc.edu.tw:8000/106hif/photo/photoupload/%E5%B0%8F%E8%AB%96%E6%96%87/%E6%96%87%E5%8C%96%E5%B0%8F%E9%A3%9B%E4%BF%A0/P_20170929_135129_vHDR_Auto.jpg"/>
          <p:cNvPicPr>
            <a:picLocks noChangeAspect="1" noChangeArrowheads="1"/>
          </p:cNvPicPr>
          <p:nvPr/>
        </p:nvPicPr>
        <p:blipFill>
          <a:blip r:embed="rId2" cstate="print"/>
          <a:srcRect l="13395" r="19627"/>
          <a:stretch>
            <a:fillRect/>
          </a:stretch>
        </p:blipFill>
        <p:spPr bwMode="auto">
          <a:xfrm>
            <a:off x="4716016" y="836712"/>
            <a:ext cx="3168352" cy="23487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zh-TW" altLang="zh-TW" dirty="0" smtClean="0"/>
              <a:t>詩婷：</a:t>
            </a:r>
          </a:p>
          <a:p>
            <a:pPr lvl="1"/>
            <a:r>
              <a:rPr lang="zh-TW" altLang="zh-TW" dirty="0" smtClean="0"/>
              <a:t>我們三個人</a:t>
            </a:r>
            <a:r>
              <a:rPr lang="zh-TW" altLang="en-US" dirty="0" smtClean="0"/>
              <a:t>一開始</a:t>
            </a:r>
            <a:r>
              <a:rPr lang="zh-TW" altLang="zh-TW" dirty="0" smtClean="0"/>
              <a:t>都找不到這類的資料，才知道做小論文好難喔，後來和老師討論之後</a:t>
            </a:r>
            <a:r>
              <a:rPr lang="zh-TW" altLang="en-US" dirty="0" smtClean="0"/>
              <a:t>才比較順利進行</a:t>
            </a:r>
            <a:r>
              <a:rPr lang="zh-TW" altLang="zh-TW" dirty="0" smtClean="0"/>
              <a:t>。</a:t>
            </a:r>
          </a:p>
          <a:p>
            <a:r>
              <a:rPr lang="zh-TW" altLang="zh-TW" dirty="0" smtClean="0"/>
              <a:t>書庭：</a:t>
            </a:r>
          </a:p>
          <a:p>
            <a:pPr lvl="1"/>
            <a:r>
              <a:rPr lang="zh-TW" altLang="zh-TW" dirty="0" smtClean="0"/>
              <a:t>這是我第一次做小論文，我們做台灣原住名的文化祭典，我覺得很有趣，因為可以認識原住民的祭典，要謝謝老師們幫助我們，讓我們參加這麼好玩又很有意義的活動。</a:t>
            </a:r>
          </a:p>
          <a:p>
            <a:r>
              <a:rPr lang="zh-TW" altLang="en-US" dirty="0" smtClean="0"/>
              <a:t>恩佑</a:t>
            </a:r>
            <a:r>
              <a:rPr lang="zh-TW" altLang="zh-TW" dirty="0" smtClean="0"/>
              <a:t>：</a:t>
            </a:r>
          </a:p>
          <a:p>
            <a:pPr lvl="1"/>
            <a:r>
              <a:rPr lang="zh-TW" altLang="zh-TW" dirty="0" smtClean="0"/>
              <a:t>我覺得統計我們學校原住民學生的工作很好玩，因為可以用電腦統計。</a:t>
            </a:r>
            <a:endParaRPr lang="zh-TW" altLang="en-US" dirty="0"/>
          </a:p>
        </p:txBody>
      </p:sp>
      <p:pic>
        <p:nvPicPr>
          <p:cNvPr id="8194" name="Picture 2" descr="http://student.hlc.edu.tw/action/album/508/m_20171005231518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92696"/>
            <a:ext cx="2767630" cy="1556792"/>
          </a:xfrm>
          <a:prstGeom prst="rect">
            <a:avLst/>
          </a:prstGeom>
          <a:noFill/>
        </p:spPr>
      </p:pic>
      <p:pic>
        <p:nvPicPr>
          <p:cNvPr id="8196" name="Picture 4" descr="http://student.hlc.edu.tw/action/album/508/m_20171005231509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692696"/>
            <a:ext cx="2736304" cy="1539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研究背景與動機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我們</a:t>
            </a:r>
            <a:r>
              <a:rPr lang="zh-TW" altLang="zh-TW" dirty="0" smtClean="0"/>
              <a:t>小組隊員裡面有兩個阿美族的成員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一開始大家</a:t>
            </a:r>
            <a:r>
              <a:rPr lang="zh-TW" altLang="zh-TW" dirty="0" smtClean="0"/>
              <a:t>找題目</a:t>
            </a:r>
            <a:r>
              <a:rPr lang="zh-TW" altLang="zh-TW" dirty="0" smtClean="0"/>
              <a:t>時，對原住民語言比較有興趣</a:t>
            </a:r>
            <a:r>
              <a:rPr lang="zh-TW" altLang="en-US" dirty="0" smtClean="0"/>
              <a:t>。</a:t>
            </a:r>
            <a:r>
              <a:rPr lang="zh-TW" altLang="zh-TW" dirty="0" smtClean="0"/>
              <a:t>到</a:t>
            </a:r>
            <a:r>
              <a:rPr lang="zh-TW" altLang="zh-TW" dirty="0" smtClean="0"/>
              <a:t>圖書館找書本時，找不到這類的資料。</a:t>
            </a:r>
          </a:p>
          <a:p>
            <a:r>
              <a:rPr lang="zh-TW" altLang="zh-TW" dirty="0" smtClean="0"/>
              <a:t>我們有參加過志學村的豐年祭，</a:t>
            </a:r>
            <a:r>
              <a:rPr lang="zh-TW" altLang="en-US" dirty="0" smtClean="0"/>
              <a:t>後來</a:t>
            </a:r>
            <a:r>
              <a:rPr lang="zh-TW" altLang="zh-TW" dirty="0" smtClean="0"/>
              <a:t>決定研究原住民族的族祭典儀式。</a:t>
            </a:r>
            <a:endParaRPr lang="zh-TW" altLang="en-US" dirty="0"/>
          </a:p>
        </p:txBody>
      </p:sp>
      <p:pic>
        <p:nvPicPr>
          <p:cNvPr id="24580" name="Picture 4" descr="http://student.hlc.edu.tw/action/album/508/m_20170929104727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77072"/>
            <a:ext cx="3240360" cy="2430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media.jsps.hlc.edu.tw:8000/106hif/photo/photoupload/%E5%B0%8F%E8%AB%96%E6%96%87/%E6%96%87%E5%8C%96%E5%B0%8F%E9%A3%9B%E4%BF%A0/P_20170913_113045_vHDR_Au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293096"/>
            <a:ext cx="3583030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chemeClr val="accent1">
                    <a:lumMod val="75000"/>
                  </a:schemeClr>
                </a:solidFill>
              </a:rPr>
              <a:t>簡報完畢 謝謝您的聆聽</a:t>
            </a:r>
            <a:endParaRPr lang="zh-TW" alt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3429000"/>
            <a:ext cx="7467600" cy="3044952"/>
          </a:xfrm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endParaRPr lang="zh-TW" altLang="en-US" dirty="0"/>
          </a:p>
        </p:txBody>
      </p:sp>
      <p:pic>
        <p:nvPicPr>
          <p:cNvPr id="38914" name="Picture 2" descr="http://student.hlc.edu.tw/action/album/508/m_20171005230233352.JPG"/>
          <p:cNvPicPr>
            <a:picLocks noChangeAspect="1" noChangeArrowheads="1"/>
          </p:cNvPicPr>
          <p:nvPr/>
        </p:nvPicPr>
        <p:blipFill>
          <a:blip r:embed="rId2" cstate="print"/>
          <a:srcRect t="10336" r="26984" b="15590"/>
          <a:stretch>
            <a:fillRect/>
          </a:stretch>
        </p:blipFill>
        <p:spPr bwMode="auto">
          <a:xfrm>
            <a:off x="1691680" y="2420888"/>
            <a:ext cx="5184576" cy="3944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研究目的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想</a:t>
            </a:r>
            <a:r>
              <a:rPr lang="zh-TW" altLang="zh-TW" dirty="0" smtClean="0"/>
              <a:t>了解志學國小</a:t>
            </a:r>
            <a:r>
              <a:rPr lang="en-US" altLang="zh-TW" dirty="0" smtClean="0"/>
              <a:t>3</a:t>
            </a:r>
            <a:r>
              <a:rPr lang="zh-TW" altLang="zh-TW" dirty="0" smtClean="0"/>
              <a:t>到</a:t>
            </a:r>
            <a:r>
              <a:rPr lang="en-US" altLang="zh-TW" dirty="0" smtClean="0"/>
              <a:t>6</a:t>
            </a:r>
            <a:r>
              <a:rPr lang="zh-TW" altLang="zh-TW" dirty="0" smtClean="0"/>
              <a:t>年級原住民族學生知不知道自己的原住民的祭典儀式文化，例如</a:t>
            </a:r>
            <a:r>
              <a:rPr lang="en-US" altLang="zh-TW" dirty="0" smtClean="0"/>
              <a:t>:</a:t>
            </a:r>
            <a:r>
              <a:rPr lang="zh-TW" altLang="zh-TW" dirty="0" smtClean="0"/>
              <a:t>豐年祭、打耳祭、飛魚祭</a:t>
            </a:r>
            <a:r>
              <a:rPr lang="en-US" altLang="zh-TW" dirty="0" smtClean="0"/>
              <a:t>...</a:t>
            </a:r>
            <a:r>
              <a:rPr lang="zh-TW" altLang="zh-TW" dirty="0" smtClean="0"/>
              <a:t>等。</a:t>
            </a:r>
          </a:p>
          <a:p>
            <a:endParaRPr lang="zh-TW" altLang="en-US" dirty="0"/>
          </a:p>
        </p:txBody>
      </p:sp>
      <p:pic>
        <p:nvPicPr>
          <p:cNvPr id="23554" name="Picture 2" descr="http://student.hlc.edu.tw/action/album/508/m_20171005231513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17032"/>
            <a:ext cx="4032448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media.jsps.hlc.edu.tw:8000/106hif/photo/photoupload/%E5%B0%8F%E8%AB%96%E6%96%87/%E6%96%87%E5%8C%96%E5%B0%8F%E9%A3%9B%E4%BF%A0/P_20170927_123104_vHDR_Au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3717032"/>
            <a:ext cx="396692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zh-TW" altLang="en-US" dirty="0" smtClean="0"/>
              <a:t>研究問題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 smtClean="0"/>
              <a:t>台灣的原住民分成幾個族群</a:t>
            </a:r>
            <a:r>
              <a:rPr lang="en-US" altLang="zh-TW" dirty="0" smtClean="0"/>
              <a:t>?</a:t>
            </a:r>
            <a:r>
              <a:rPr lang="zh-TW" altLang="zh-TW" dirty="0" smtClean="0"/>
              <a:t>分布在哪裡</a:t>
            </a:r>
            <a:r>
              <a:rPr lang="en-US" altLang="zh-TW" dirty="0" smtClean="0"/>
              <a:t>?</a:t>
            </a:r>
            <a:endParaRPr lang="zh-TW" altLang="zh-TW" dirty="0" smtClean="0"/>
          </a:p>
          <a:p>
            <a:pPr lvl="0"/>
            <a:r>
              <a:rPr lang="zh-TW" altLang="zh-TW" dirty="0" smtClean="0"/>
              <a:t>各族群在正名之前有沒有相關性</a:t>
            </a:r>
            <a:r>
              <a:rPr lang="en-US" altLang="zh-TW" dirty="0" smtClean="0"/>
              <a:t>?</a:t>
            </a:r>
            <a:endParaRPr lang="zh-TW" altLang="zh-TW" dirty="0" smtClean="0"/>
          </a:p>
          <a:p>
            <a:pPr lvl="0"/>
            <a:r>
              <a:rPr lang="zh-TW" altLang="zh-TW" dirty="0" smtClean="0"/>
              <a:t>原住民各族有哪些祭典儀式文化</a:t>
            </a:r>
            <a:r>
              <a:rPr lang="en-US" altLang="zh-TW" dirty="0" smtClean="0"/>
              <a:t>?</a:t>
            </a:r>
            <a:r>
              <a:rPr lang="zh-TW" altLang="zh-TW" dirty="0" smtClean="0"/>
              <a:t>各族的祭典儀式是否相同</a:t>
            </a:r>
            <a:r>
              <a:rPr lang="en-US" altLang="zh-TW" dirty="0" smtClean="0"/>
              <a:t>?</a:t>
            </a:r>
            <a:endParaRPr lang="zh-TW" altLang="zh-TW" dirty="0" smtClean="0"/>
          </a:p>
          <a:p>
            <a:pPr lvl="0"/>
            <a:r>
              <a:rPr lang="zh-TW" altLang="zh-TW" dirty="0" smtClean="0"/>
              <a:t>志學國小</a:t>
            </a:r>
            <a:r>
              <a:rPr lang="en-US" altLang="zh-TW" dirty="0" smtClean="0"/>
              <a:t>3</a:t>
            </a:r>
            <a:r>
              <a:rPr lang="zh-TW" altLang="zh-TW" dirty="0" smtClean="0"/>
              <a:t>到</a:t>
            </a:r>
            <a:r>
              <a:rPr lang="en-US" altLang="zh-TW" dirty="0" smtClean="0"/>
              <a:t>6</a:t>
            </a:r>
            <a:r>
              <a:rPr lang="zh-TW" altLang="zh-TW" dirty="0" smtClean="0"/>
              <a:t>年級原住民學生認識各族祭典儀式文化的情形如何</a:t>
            </a:r>
            <a:r>
              <a:rPr lang="en-US" altLang="zh-TW" dirty="0" smtClean="0"/>
              <a:t>?</a:t>
            </a:r>
            <a:endParaRPr lang="zh-TW" altLang="zh-TW" dirty="0" smtClean="0"/>
          </a:p>
          <a:p>
            <a:pPr>
              <a:buNone/>
            </a:pP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40962" name="Picture 2" descr="http://student.hlc.edu.tw/action/album/508/m_20171005230012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581128"/>
            <a:ext cx="3600400" cy="202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5688632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研究方法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3140968"/>
            <a:ext cx="7499176" cy="3183632"/>
          </a:xfrm>
        </p:spPr>
        <p:txBody>
          <a:bodyPr/>
          <a:lstStyle/>
          <a:p>
            <a:pPr lvl="0">
              <a:buNone/>
            </a:pPr>
            <a:endParaRPr lang="en-US" altLang="zh-TW" dirty="0" smtClean="0"/>
          </a:p>
          <a:p>
            <a:pPr lvl="0"/>
            <a:r>
              <a:rPr lang="zh-TW" altLang="zh-TW" dirty="0" smtClean="0"/>
              <a:t>文獻</a:t>
            </a:r>
            <a:r>
              <a:rPr lang="zh-TW" altLang="zh-TW" dirty="0" smtClean="0"/>
              <a:t>分析法</a:t>
            </a:r>
          </a:p>
          <a:p>
            <a:pPr lvl="0"/>
            <a:r>
              <a:rPr lang="zh-TW" altLang="zh-TW" dirty="0" smtClean="0"/>
              <a:t>問卷調查法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22530" name="Picture 2" descr="http://student.hlc.edu.tw/action/album/508/m_20171005225539989.JPG"/>
          <p:cNvPicPr>
            <a:picLocks noChangeAspect="1" noChangeArrowheads="1"/>
          </p:cNvPicPr>
          <p:nvPr/>
        </p:nvPicPr>
        <p:blipFill>
          <a:blip r:embed="rId2" cstate="print"/>
          <a:srcRect l="9601" t="8291" r="10481" b="16595"/>
          <a:stretch>
            <a:fillRect/>
          </a:stretch>
        </p:blipFill>
        <p:spPr bwMode="auto">
          <a:xfrm>
            <a:off x="5076056" y="1196752"/>
            <a:ext cx="3473130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研究流程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395536" y="1916832"/>
          <a:ext cx="828092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7772400" cy="1362456"/>
          </a:xfrm>
        </p:spPr>
        <p:txBody>
          <a:bodyPr/>
          <a:lstStyle/>
          <a:p>
            <a:pPr algn="ctr"/>
            <a:r>
              <a:rPr lang="zh-TW" altLang="en-US" sz="8000" dirty="0" smtClean="0"/>
              <a:t>正文</a:t>
            </a:r>
            <a:endParaRPr lang="zh-TW" altLang="en-US" sz="8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544" y="3645024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 smtClean="0"/>
              <a:t>討論與分析</a:t>
            </a:r>
            <a:endParaRPr lang="zh-TW" alt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台灣的原住民族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988840"/>
            <a:ext cx="5915000" cy="4389120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目前總共分為</a:t>
            </a:r>
            <a:r>
              <a:rPr lang="en-US" altLang="zh-TW" dirty="0" smtClean="0"/>
              <a:t>16</a:t>
            </a:r>
            <a:r>
              <a:rPr lang="zh-TW" altLang="zh-TW" dirty="0" smtClean="0"/>
              <a:t>大族群，分別是阿美族、泰雅族、卑南族、布農族、排灣族、雅美族（達悟族）、魯凱族、鄒族、賽夏族、邵族、噶瑪蘭族、太魯閣族、撒奇萊雅族、賽德克族、卡那卡那富族及拉阿魯哇族等。</a:t>
            </a:r>
            <a:endParaRPr lang="en-US" altLang="zh-TW" dirty="0" smtClean="0"/>
          </a:p>
          <a:p>
            <a:r>
              <a:rPr lang="en-US" altLang="zh-TW" dirty="0" smtClean="0"/>
              <a:t>16</a:t>
            </a:r>
            <a:r>
              <a:rPr lang="zh-TW" altLang="zh-TW" dirty="0" smtClean="0"/>
              <a:t>個原住民族分布大部分的部落集中在台灣中央山脈兩側的靠山居住。</a:t>
            </a:r>
            <a:endParaRPr lang="en-US" altLang="zh-TW" dirty="0" smtClean="0"/>
          </a:p>
          <a:p>
            <a:r>
              <a:rPr lang="zh-TW" altLang="zh-TW" dirty="0" smtClean="0"/>
              <a:t>人數最多的族群是阿美族，我們從圖中可以看出來是以花蓮縣為主。</a:t>
            </a:r>
            <a:endParaRPr lang="zh-TW" altLang="en-US" dirty="0"/>
          </a:p>
        </p:txBody>
      </p:sp>
      <p:pic>
        <p:nvPicPr>
          <p:cNvPr id="4" name="圖片 3" descr="http://www.twedance.org/img/peoplemap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9347" r="8399"/>
          <a:stretch>
            <a:fillRect/>
          </a:stretch>
        </p:blipFill>
        <p:spPr bwMode="auto">
          <a:xfrm>
            <a:off x="5975648" y="3140968"/>
            <a:ext cx="3168352" cy="306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台灣的原住民族之間的相關性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5122912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zh-TW" dirty="0" smtClean="0"/>
              <a:t>一開始臺灣原住民只有九族，後來因為相同族群，在不同部落內仍有地理位置、文化、祭典儀式、服飾、語言</a:t>
            </a:r>
            <a:r>
              <a:rPr lang="en-US" altLang="zh-TW" dirty="0" smtClean="0"/>
              <a:t>…</a:t>
            </a:r>
            <a:r>
              <a:rPr lang="zh-TW" altLang="zh-TW" dirty="0" smtClean="0"/>
              <a:t>等差異，陸續正名分出一些族群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zh-TW" dirty="0" smtClean="0"/>
              <a:t>噶瑪蘭族、撒奇萊雅族來自阿美族。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zh-TW" dirty="0" smtClean="0"/>
              <a:t>邵族、拉阿魯哇族、卡那卡那富族原歸類在鄒族。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zh-TW" dirty="0" smtClean="0"/>
              <a:t>太魯閣族、賽德克族來自泰雅族。</a:t>
            </a:r>
          </a:p>
          <a:p>
            <a:endParaRPr lang="zh-TW" altLang="en-US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 l="28723" t="27355" r="29218" b="22038"/>
          <a:stretch>
            <a:fillRect/>
          </a:stretch>
        </p:blipFill>
        <p:spPr bwMode="auto">
          <a:xfrm>
            <a:off x="5652120" y="1844824"/>
            <a:ext cx="3491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1334</Words>
  <Application>Microsoft Office PowerPoint</Application>
  <PresentationFormat>如螢幕大小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流線</vt:lpstr>
      <vt:lpstr>志學國小 3 到 6 年級原住民學生認識祭典儀式文化之調查研究 </vt:lpstr>
      <vt:lpstr>研究背景與動機 </vt:lpstr>
      <vt:lpstr>研究目的</vt:lpstr>
      <vt:lpstr>研究問題 </vt:lpstr>
      <vt:lpstr>研究方法 </vt:lpstr>
      <vt:lpstr>研究流程 </vt:lpstr>
      <vt:lpstr>正文</vt:lpstr>
      <vt:lpstr>台灣的原住民族 </vt:lpstr>
      <vt:lpstr>台灣的原住民族之間的相關性 </vt:lpstr>
      <vt:lpstr>原住民各族的祭典儀式文化差異 </vt:lpstr>
      <vt:lpstr>志學國小3到6年級原住民學生認識各族祭典儀式文化的情形</vt:lpstr>
      <vt:lpstr>3到6年級的原住民學生族籍調查</vt:lpstr>
      <vt:lpstr>3到6年級的原住民學生聽過的祭典儀式調查</vt:lpstr>
      <vt:lpstr>3到6年級的原住民學生參加過的祭典儀式調查</vt:lpstr>
      <vt:lpstr> </vt:lpstr>
      <vt:lpstr>結論及心得</vt:lpstr>
      <vt:lpstr>結論1</vt:lpstr>
      <vt:lpstr>結論2</vt:lpstr>
      <vt:lpstr>心得</vt:lpstr>
      <vt:lpstr>簡報完畢 謝謝您的聆聽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500</dc:creator>
  <cp:lastModifiedBy>teacher</cp:lastModifiedBy>
  <cp:revision>19</cp:revision>
  <dcterms:created xsi:type="dcterms:W3CDTF">2017-10-13T06:21:38Z</dcterms:created>
  <dcterms:modified xsi:type="dcterms:W3CDTF">2017-10-19T02:37:58Z</dcterms:modified>
</cp:coreProperties>
</file>