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3" r:id="rId3"/>
    <p:sldId id="274" r:id="rId4"/>
    <p:sldId id="275" r:id="rId5"/>
    <p:sldId id="276" r:id="rId6"/>
    <p:sldId id="277" r:id="rId7"/>
    <p:sldId id="285" r:id="rId8"/>
    <p:sldId id="282" r:id="rId9"/>
    <p:sldId id="283" r:id="rId10"/>
    <p:sldId id="284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306" r:id="rId23"/>
    <p:sldId id="302" r:id="rId24"/>
    <p:sldId id="303" r:id="rId25"/>
    <p:sldId id="304" r:id="rId26"/>
    <p:sldId id="301" r:id="rId27"/>
    <p:sldId id="300" r:id="rId28"/>
  </p:sldIdLst>
  <p:sldSz cx="9144000" cy="6858000" type="screen4x3"/>
  <p:notesSz cx="6802438" cy="99345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3524" autoAdjust="0"/>
  </p:normalViewPr>
  <p:slideViewPr>
    <p:cSldViewPr>
      <p:cViewPr varScale="1">
        <p:scale>
          <a:sx n="100" d="100"/>
          <a:sy n="100" d="100"/>
        </p:scale>
        <p:origin x="-2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892" y="-96"/>
      </p:cViewPr>
      <p:guideLst>
        <p:guide orient="horz" pos="3130"/>
        <p:guide pos="21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87B5D6-3903-4F21-AAE5-AC97CA403FC6}" type="doc">
      <dgm:prSet loTypeId="urn:microsoft.com/office/officeart/2005/8/layout/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8934B9D1-3763-4675-8290-5A12EF9F9908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發現問題一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209E277F-5B9C-4AA5-85E3-632D52F760FA}" type="parTrans" cxnId="{90D20E57-459C-49F1-BF02-3EB3AC38BBEE}">
      <dgm:prSet/>
      <dgm:spPr/>
      <dgm:t>
        <a:bodyPr/>
        <a:lstStyle/>
        <a:p>
          <a:endParaRPr lang="zh-TW" altLang="en-US"/>
        </a:p>
      </dgm:t>
    </dgm:pt>
    <dgm:pt modelId="{340565D8-BD20-41BB-8727-807AD9808362}" type="sibTrans" cxnId="{90D20E57-459C-49F1-BF02-3EB3AC38BBEE}">
      <dgm:prSet/>
      <dgm:spPr/>
      <dgm:t>
        <a:bodyPr/>
        <a:lstStyle/>
        <a:p>
          <a:endParaRPr lang="zh-TW" altLang="en-US"/>
        </a:p>
      </dgm:t>
    </dgm:pt>
    <dgm:pt modelId="{2B9A3AA8-5763-4399-94F0-D207DF7C4D3D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出海口有許多海洋廢棄物堆積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9FA08CC9-DD0B-4722-AD30-407727AF8B97}" type="parTrans" cxnId="{3F88AE52-5BEA-4852-9CBC-F4DF34AA3EE5}">
      <dgm:prSet/>
      <dgm:spPr/>
      <dgm:t>
        <a:bodyPr/>
        <a:lstStyle/>
        <a:p>
          <a:endParaRPr lang="zh-TW" altLang="en-US"/>
        </a:p>
      </dgm:t>
    </dgm:pt>
    <dgm:pt modelId="{3BAA9195-096E-4676-BD5E-FA3C4ED485B9}" type="sibTrans" cxnId="{3F88AE52-5BEA-4852-9CBC-F4DF34AA3EE5}">
      <dgm:prSet/>
      <dgm:spPr/>
      <dgm:t>
        <a:bodyPr/>
        <a:lstStyle/>
        <a:p>
          <a:endParaRPr lang="zh-TW" altLang="en-US"/>
        </a:p>
      </dgm:t>
    </dgm:pt>
    <dgm:pt modelId="{A5339686-3393-4B53-9A3B-BBA7BF94D8CF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解決行動一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8830DB1D-8A58-4F09-A636-DA807443EC7B}" type="parTrans" cxnId="{D88438AC-CE77-432E-94E5-4B4B2F04D8B6}">
      <dgm:prSet/>
      <dgm:spPr/>
      <dgm:t>
        <a:bodyPr/>
        <a:lstStyle/>
        <a:p>
          <a:endParaRPr lang="zh-TW" altLang="en-US"/>
        </a:p>
      </dgm:t>
    </dgm:pt>
    <dgm:pt modelId="{8B7DB9DE-F364-4542-B045-7E5823B00EEC}" type="sibTrans" cxnId="{D88438AC-CE77-432E-94E5-4B4B2F04D8B6}">
      <dgm:prSet/>
      <dgm:spPr/>
      <dgm:t>
        <a:bodyPr/>
        <a:lstStyle/>
        <a:p>
          <a:endParaRPr lang="zh-TW" altLang="en-US"/>
        </a:p>
      </dgm:t>
    </dgm:pt>
    <dgm:pt modelId="{AAD4820E-B122-459C-AE67-10A4EF20FCEB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調查出海口海洋廢棄物的種類與數量比例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0C71DEEF-E25B-4F32-A713-922F998B34E4}" type="parTrans" cxnId="{126F1138-7DC9-4B8C-B26D-CE22CCC7091B}">
      <dgm:prSet/>
      <dgm:spPr/>
      <dgm:t>
        <a:bodyPr/>
        <a:lstStyle/>
        <a:p>
          <a:endParaRPr lang="zh-TW" altLang="en-US"/>
        </a:p>
      </dgm:t>
    </dgm:pt>
    <dgm:pt modelId="{53AD4AD9-C6EB-4934-9058-B2842166C7E8}" type="sibTrans" cxnId="{126F1138-7DC9-4B8C-B26D-CE22CCC7091B}">
      <dgm:prSet/>
      <dgm:spPr/>
      <dgm:t>
        <a:bodyPr/>
        <a:lstStyle/>
        <a:p>
          <a:endParaRPr lang="zh-TW" altLang="en-US"/>
        </a:p>
      </dgm:t>
    </dgm:pt>
    <dgm:pt modelId="{70020F85-9672-47FE-B2B5-87DEB25408F0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海洋廢棄物調查分析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D2C7C129-E4DE-41BC-942F-278FD5E82C83}" type="parTrans" cxnId="{8E19722B-28EE-45AD-9334-B58F29E67805}">
      <dgm:prSet/>
      <dgm:spPr/>
      <dgm:t>
        <a:bodyPr/>
        <a:lstStyle/>
        <a:p>
          <a:endParaRPr lang="zh-TW" altLang="en-US"/>
        </a:p>
      </dgm:t>
    </dgm:pt>
    <dgm:pt modelId="{C93EC3AF-B10D-4D0E-B0BA-C0B189CAD010}" type="sibTrans" cxnId="{8E19722B-28EE-45AD-9334-B58F29E67805}">
      <dgm:prSet/>
      <dgm:spPr/>
      <dgm:t>
        <a:bodyPr/>
        <a:lstStyle/>
        <a:p>
          <a:endParaRPr lang="zh-TW" altLang="en-US"/>
        </a:p>
      </dgm:t>
    </dgm:pt>
    <dgm:pt modelId="{C9BFB4D2-67A5-4B75-8A59-40E420E53AA9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海洋廢棄物以日常生活所製造的塑膠垃圾為大宗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2BCE7D74-443F-4E32-9A20-9E715559113D}" type="parTrans" cxnId="{4C4660EA-343D-4C79-8225-4180039FCEBD}">
      <dgm:prSet/>
      <dgm:spPr/>
      <dgm:t>
        <a:bodyPr/>
        <a:lstStyle/>
        <a:p>
          <a:endParaRPr lang="zh-TW" altLang="en-US"/>
        </a:p>
      </dgm:t>
    </dgm:pt>
    <dgm:pt modelId="{1AF19BBB-7DBD-4D61-854C-FFE282FE01BA}" type="sibTrans" cxnId="{4C4660EA-343D-4C79-8225-4180039FCEBD}">
      <dgm:prSet/>
      <dgm:spPr/>
      <dgm:t>
        <a:bodyPr/>
        <a:lstStyle/>
        <a:p>
          <a:endParaRPr lang="zh-TW" altLang="en-US"/>
        </a:p>
      </dgm:t>
    </dgm:pt>
    <dgm:pt modelId="{2EE1FB28-0013-46A6-9C32-65B119960B18}" type="pres">
      <dgm:prSet presAssocID="{DB87B5D6-3903-4F21-AAE5-AC97CA403FC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1AAA4B8-173D-4C81-A12D-8DFB2E356EF2}" type="pres">
      <dgm:prSet presAssocID="{8934B9D1-3763-4675-8290-5A12EF9F9908}" presName="composite" presStyleCnt="0"/>
      <dgm:spPr/>
    </dgm:pt>
    <dgm:pt modelId="{2FF8BFDE-4846-47B5-A0E5-0FE8789FBFAC}" type="pres">
      <dgm:prSet presAssocID="{8934B9D1-3763-4675-8290-5A12EF9F9908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D17D95E-4C98-4306-BE24-83786D2E79C4}" type="pres">
      <dgm:prSet presAssocID="{8934B9D1-3763-4675-8290-5A12EF9F9908}" presName="parSh" presStyleLbl="node1" presStyleIdx="0" presStyleCnt="3"/>
      <dgm:spPr/>
      <dgm:t>
        <a:bodyPr/>
        <a:lstStyle/>
        <a:p>
          <a:endParaRPr lang="zh-TW" altLang="en-US"/>
        </a:p>
      </dgm:t>
    </dgm:pt>
    <dgm:pt modelId="{84E88CFB-D262-4E58-955D-D17C2CE27E72}" type="pres">
      <dgm:prSet presAssocID="{8934B9D1-3763-4675-8290-5A12EF9F9908}" presName="desTx" presStyleLbl="fgAcc1" presStyleIdx="0" presStyleCnt="3" custScaleY="121260" custLinFactNeighborX="-4743" custLinFactNeighborY="14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4B1F0B-26BF-4D8A-A4FA-5238DD948ABF}" type="pres">
      <dgm:prSet presAssocID="{340565D8-BD20-41BB-8727-807AD9808362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0CD58097-A1C2-4B71-81DA-8D71ED912D5A}" type="pres">
      <dgm:prSet presAssocID="{340565D8-BD20-41BB-8727-807AD9808362}" presName="connTx" presStyleLbl="sibTrans2D1" presStyleIdx="0" presStyleCnt="2"/>
      <dgm:spPr/>
      <dgm:t>
        <a:bodyPr/>
        <a:lstStyle/>
        <a:p>
          <a:endParaRPr lang="zh-TW" altLang="en-US"/>
        </a:p>
      </dgm:t>
    </dgm:pt>
    <dgm:pt modelId="{54FB8FEE-1427-4F71-9EE5-54259603EDAA}" type="pres">
      <dgm:prSet presAssocID="{A5339686-3393-4B53-9A3B-BBA7BF94D8CF}" presName="composite" presStyleCnt="0"/>
      <dgm:spPr/>
    </dgm:pt>
    <dgm:pt modelId="{C1E05845-683F-4D13-90D4-BC48A9ECA779}" type="pres">
      <dgm:prSet presAssocID="{A5339686-3393-4B53-9A3B-BBA7BF94D8CF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27122F-5539-456A-B797-7DA3C734DB60}" type="pres">
      <dgm:prSet presAssocID="{A5339686-3393-4B53-9A3B-BBA7BF94D8CF}" presName="parSh" presStyleLbl="node1" presStyleIdx="1" presStyleCnt="3"/>
      <dgm:spPr/>
      <dgm:t>
        <a:bodyPr/>
        <a:lstStyle/>
        <a:p>
          <a:endParaRPr lang="zh-TW" altLang="en-US"/>
        </a:p>
      </dgm:t>
    </dgm:pt>
    <dgm:pt modelId="{56B849CE-63C7-462E-86CC-BCF7B5427675}" type="pres">
      <dgm:prSet presAssocID="{A5339686-3393-4B53-9A3B-BBA7BF94D8CF}" presName="desTx" presStyleLbl="fgAcc1" presStyleIdx="1" presStyleCnt="3" custScaleY="12126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264F698-DACB-4BED-A9EC-70E778FC6F68}" type="pres">
      <dgm:prSet presAssocID="{8B7DB9DE-F364-4542-B045-7E5823B00EEC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4505B7E4-539C-4FD6-802C-7CE1794BD2AB}" type="pres">
      <dgm:prSet presAssocID="{8B7DB9DE-F364-4542-B045-7E5823B00EEC}" presName="connTx" presStyleLbl="sibTrans2D1" presStyleIdx="1" presStyleCnt="2"/>
      <dgm:spPr/>
      <dgm:t>
        <a:bodyPr/>
        <a:lstStyle/>
        <a:p>
          <a:endParaRPr lang="zh-TW" altLang="en-US"/>
        </a:p>
      </dgm:t>
    </dgm:pt>
    <dgm:pt modelId="{6D6AF46D-9A5C-4267-A292-145FC1EFF949}" type="pres">
      <dgm:prSet presAssocID="{70020F85-9672-47FE-B2B5-87DEB25408F0}" presName="composite" presStyleCnt="0"/>
      <dgm:spPr/>
    </dgm:pt>
    <dgm:pt modelId="{0438D5C9-10DF-4F42-8E58-9B865CCA63A0}" type="pres">
      <dgm:prSet presAssocID="{70020F85-9672-47FE-B2B5-87DEB25408F0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0B3ABA-96B3-47A0-B564-0992DE893377}" type="pres">
      <dgm:prSet presAssocID="{70020F85-9672-47FE-B2B5-87DEB25408F0}" presName="parSh" presStyleLbl="node1" presStyleIdx="2" presStyleCnt="3" custScaleX="133816"/>
      <dgm:spPr/>
      <dgm:t>
        <a:bodyPr/>
        <a:lstStyle/>
        <a:p>
          <a:endParaRPr lang="zh-TW" altLang="en-US"/>
        </a:p>
      </dgm:t>
    </dgm:pt>
    <dgm:pt modelId="{051A7FF2-A1A3-482E-9AA5-B0FFBDA3AA4E}" type="pres">
      <dgm:prSet presAssocID="{70020F85-9672-47FE-B2B5-87DEB25408F0}" presName="desTx" presStyleLbl="fgAcc1" presStyleIdx="2" presStyleCnt="3" custScaleY="1193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7E1B055-4F6E-479C-A69B-AF8C33238D0A}" type="presOf" srcId="{A5339686-3393-4B53-9A3B-BBA7BF94D8CF}" destId="{AC27122F-5539-456A-B797-7DA3C734DB60}" srcOrd="1" destOrd="0" presId="urn:microsoft.com/office/officeart/2005/8/layout/process3"/>
    <dgm:cxn modelId="{D88438AC-CE77-432E-94E5-4B4B2F04D8B6}" srcId="{DB87B5D6-3903-4F21-AAE5-AC97CA403FC6}" destId="{A5339686-3393-4B53-9A3B-BBA7BF94D8CF}" srcOrd="1" destOrd="0" parTransId="{8830DB1D-8A58-4F09-A636-DA807443EC7B}" sibTransId="{8B7DB9DE-F364-4542-B045-7E5823B00EEC}"/>
    <dgm:cxn modelId="{372F1D26-B8CA-4875-9F17-A7BD93D61ADD}" type="presOf" srcId="{340565D8-BD20-41BB-8727-807AD9808362}" destId="{0CD58097-A1C2-4B71-81DA-8D71ED912D5A}" srcOrd="1" destOrd="0" presId="urn:microsoft.com/office/officeart/2005/8/layout/process3"/>
    <dgm:cxn modelId="{2974FD6A-C4F0-44EE-BA56-FC3267716BC3}" type="presOf" srcId="{70020F85-9672-47FE-B2B5-87DEB25408F0}" destId="{4A0B3ABA-96B3-47A0-B564-0992DE893377}" srcOrd="1" destOrd="0" presId="urn:microsoft.com/office/officeart/2005/8/layout/process3"/>
    <dgm:cxn modelId="{CF024027-58FE-4ADA-84DA-B360096D9BA1}" type="presOf" srcId="{2B9A3AA8-5763-4399-94F0-D207DF7C4D3D}" destId="{84E88CFB-D262-4E58-955D-D17C2CE27E72}" srcOrd="0" destOrd="0" presId="urn:microsoft.com/office/officeart/2005/8/layout/process3"/>
    <dgm:cxn modelId="{D3E41D1E-2572-42E1-A4FE-500CD4A3063B}" type="presOf" srcId="{8B7DB9DE-F364-4542-B045-7E5823B00EEC}" destId="{9264F698-DACB-4BED-A9EC-70E778FC6F68}" srcOrd="0" destOrd="0" presId="urn:microsoft.com/office/officeart/2005/8/layout/process3"/>
    <dgm:cxn modelId="{8E19722B-28EE-45AD-9334-B58F29E67805}" srcId="{DB87B5D6-3903-4F21-AAE5-AC97CA403FC6}" destId="{70020F85-9672-47FE-B2B5-87DEB25408F0}" srcOrd="2" destOrd="0" parTransId="{D2C7C129-E4DE-41BC-942F-278FD5E82C83}" sibTransId="{C93EC3AF-B10D-4D0E-B0BA-C0B189CAD010}"/>
    <dgm:cxn modelId="{126F1138-7DC9-4B8C-B26D-CE22CCC7091B}" srcId="{A5339686-3393-4B53-9A3B-BBA7BF94D8CF}" destId="{AAD4820E-B122-459C-AE67-10A4EF20FCEB}" srcOrd="0" destOrd="0" parTransId="{0C71DEEF-E25B-4F32-A713-922F998B34E4}" sibTransId="{53AD4AD9-C6EB-4934-9058-B2842166C7E8}"/>
    <dgm:cxn modelId="{68133ADB-FA12-4390-B635-DC3E33A7D860}" type="presOf" srcId="{A5339686-3393-4B53-9A3B-BBA7BF94D8CF}" destId="{C1E05845-683F-4D13-90D4-BC48A9ECA779}" srcOrd="0" destOrd="0" presId="urn:microsoft.com/office/officeart/2005/8/layout/process3"/>
    <dgm:cxn modelId="{4C4660EA-343D-4C79-8225-4180039FCEBD}" srcId="{70020F85-9672-47FE-B2B5-87DEB25408F0}" destId="{C9BFB4D2-67A5-4B75-8A59-40E420E53AA9}" srcOrd="0" destOrd="0" parTransId="{2BCE7D74-443F-4E32-9A20-9E715559113D}" sibTransId="{1AF19BBB-7DBD-4D61-854C-FFE282FE01BA}"/>
    <dgm:cxn modelId="{C83D3CD0-0872-4629-B995-6A36A2CC07A8}" type="presOf" srcId="{8B7DB9DE-F364-4542-B045-7E5823B00EEC}" destId="{4505B7E4-539C-4FD6-802C-7CE1794BD2AB}" srcOrd="1" destOrd="0" presId="urn:microsoft.com/office/officeart/2005/8/layout/process3"/>
    <dgm:cxn modelId="{FF809D3F-B5E5-4063-922E-D0332D1F6F69}" type="presOf" srcId="{340565D8-BD20-41BB-8727-807AD9808362}" destId="{544B1F0B-26BF-4D8A-A4FA-5238DD948ABF}" srcOrd="0" destOrd="0" presId="urn:microsoft.com/office/officeart/2005/8/layout/process3"/>
    <dgm:cxn modelId="{CD89E3A8-BEA7-4E20-BDC8-190F2D7D7DE8}" type="presOf" srcId="{70020F85-9672-47FE-B2B5-87DEB25408F0}" destId="{0438D5C9-10DF-4F42-8E58-9B865CCA63A0}" srcOrd="0" destOrd="0" presId="urn:microsoft.com/office/officeart/2005/8/layout/process3"/>
    <dgm:cxn modelId="{A2649278-D91C-406E-96C2-48D4638D23C8}" type="presOf" srcId="{DB87B5D6-3903-4F21-AAE5-AC97CA403FC6}" destId="{2EE1FB28-0013-46A6-9C32-65B119960B18}" srcOrd="0" destOrd="0" presId="urn:microsoft.com/office/officeart/2005/8/layout/process3"/>
    <dgm:cxn modelId="{97335C78-0114-48E1-AE58-B0C08A25B6D2}" type="presOf" srcId="{8934B9D1-3763-4675-8290-5A12EF9F9908}" destId="{2FF8BFDE-4846-47B5-A0E5-0FE8789FBFAC}" srcOrd="0" destOrd="0" presId="urn:microsoft.com/office/officeart/2005/8/layout/process3"/>
    <dgm:cxn modelId="{36974F03-DB29-4978-9859-5C5FBF2DF166}" type="presOf" srcId="{C9BFB4D2-67A5-4B75-8A59-40E420E53AA9}" destId="{051A7FF2-A1A3-482E-9AA5-B0FFBDA3AA4E}" srcOrd="0" destOrd="0" presId="urn:microsoft.com/office/officeart/2005/8/layout/process3"/>
    <dgm:cxn modelId="{3F88AE52-5BEA-4852-9CBC-F4DF34AA3EE5}" srcId="{8934B9D1-3763-4675-8290-5A12EF9F9908}" destId="{2B9A3AA8-5763-4399-94F0-D207DF7C4D3D}" srcOrd="0" destOrd="0" parTransId="{9FA08CC9-DD0B-4722-AD30-407727AF8B97}" sibTransId="{3BAA9195-096E-4676-BD5E-FA3C4ED485B9}"/>
    <dgm:cxn modelId="{56095071-3B64-4F4B-A8EA-5844CE532E26}" type="presOf" srcId="{8934B9D1-3763-4675-8290-5A12EF9F9908}" destId="{0D17D95E-4C98-4306-BE24-83786D2E79C4}" srcOrd="1" destOrd="0" presId="urn:microsoft.com/office/officeart/2005/8/layout/process3"/>
    <dgm:cxn modelId="{3B2022E0-B8E2-4B11-9FCF-A30AD8B7F800}" type="presOf" srcId="{AAD4820E-B122-459C-AE67-10A4EF20FCEB}" destId="{56B849CE-63C7-462E-86CC-BCF7B5427675}" srcOrd="0" destOrd="0" presId="urn:microsoft.com/office/officeart/2005/8/layout/process3"/>
    <dgm:cxn modelId="{90D20E57-459C-49F1-BF02-3EB3AC38BBEE}" srcId="{DB87B5D6-3903-4F21-AAE5-AC97CA403FC6}" destId="{8934B9D1-3763-4675-8290-5A12EF9F9908}" srcOrd="0" destOrd="0" parTransId="{209E277F-5B9C-4AA5-85E3-632D52F760FA}" sibTransId="{340565D8-BD20-41BB-8727-807AD9808362}"/>
    <dgm:cxn modelId="{D0DC2EDB-AA6C-49A6-BB88-2EB4577D7336}" type="presParOf" srcId="{2EE1FB28-0013-46A6-9C32-65B119960B18}" destId="{91AAA4B8-173D-4C81-A12D-8DFB2E356EF2}" srcOrd="0" destOrd="0" presId="urn:microsoft.com/office/officeart/2005/8/layout/process3"/>
    <dgm:cxn modelId="{68459FB8-4608-4C46-BCDA-90ACBAF4CF17}" type="presParOf" srcId="{91AAA4B8-173D-4C81-A12D-8DFB2E356EF2}" destId="{2FF8BFDE-4846-47B5-A0E5-0FE8789FBFAC}" srcOrd="0" destOrd="0" presId="urn:microsoft.com/office/officeart/2005/8/layout/process3"/>
    <dgm:cxn modelId="{50B0BB2B-4229-455E-9048-2E3724C60735}" type="presParOf" srcId="{91AAA4B8-173D-4C81-A12D-8DFB2E356EF2}" destId="{0D17D95E-4C98-4306-BE24-83786D2E79C4}" srcOrd="1" destOrd="0" presId="urn:microsoft.com/office/officeart/2005/8/layout/process3"/>
    <dgm:cxn modelId="{E84258F8-ED7E-4750-ACEB-5FCF5BF61A1F}" type="presParOf" srcId="{91AAA4B8-173D-4C81-A12D-8DFB2E356EF2}" destId="{84E88CFB-D262-4E58-955D-D17C2CE27E72}" srcOrd="2" destOrd="0" presId="urn:microsoft.com/office/officeart/2005/8/layout/process3"/>
    <dgm:cxn modelId="{8FD43239-72BC-4215-88D4-D5796B45093A}" type="presParOf" srcId="{2EE1FB28-0013-46A6-9C32-65B119960B18}" destId="{544B1F0B-26BF-4D8A-A4FA-5238DD948ABF}" srcOrd="1" destOrd="0" presId="urn:microsoft.com/office/officeart/2005/8/layout/process3"/>
    <dgm:cxn modelId="{027E106F-2F15-4C17-90D5-94E32CED2007}" type="presParOf" srcId="{544B1F0B-26BF-4D8A-A4FA-5238DD948ABF}" destId="{0CD58097-A1C2-4B71-81DA-8D71ED912D5A}" srcOrd="0" destOrd="0" presId="urn:microsoft.com/office/officeart/2005/8/layout/process3"/>
    <dgm:cxn modelId="{EBFADAA2-BE70-4B4E-A057-0D805F601F41}" type="presParOf" srcId="{2EE1FB28-0013-46A6-9C32-65B119960B18}" destId="{54FB8FEE-1427-4F71-9EE5-54259603EDAA}" srcOrd="2" destOrd="0" presId="urn:microsoft.com/office/officeart/2005/8/layout/process3"/>
    <dgm:cxn modelId="{362EC01A-48C8-4152-A801-02B8E30A7EA9}" type="presParOf" srcId="{54FB8FEE-1427-4F71-9EE5-54259603EDAA}" destId="{C1E05845-683F-4D13-90D4-BC48A9ECA779}" srcOrd="0" destOrd="0" presId="urn:microsoft.com/office/officeart/2005/8/layout/process3"/>
    <dgm:cxn modelId="{4D67C709-2086-4232-B8AC-10172F903189}" type="presParOf" srcId="{54FB8FEE-1427-4F71-9EE5-54259603EDAA}" destId="{AC27122F-5539-456A-B797-7DA3C734DB60}" srcOrd="1" destOrd="0" presId="urn:microsoft.com/office/officeart/2005/8/layout/process3"/>
    <dgm:cxn modelId="{1D3FF964-1E98-45DA-8511-8333870F93D2}" type="presParOf" srcId="{54FB8FEE-1427-4F71-9EE5-54259603EDAA}" destId="{56B849CE-63C7-462E-86CC-BCF7B5427675}" srcOrd="2" destOrd="0" presId="urn:microsoft.com/office/officeart/2005/8/layout/process3"/>
    <dgm:cxn modelId="{ED55B87E-8609-4E59-9F65-84445E091BC7}" type="presParOf" srcId="{2EE1FB28-0013-46A6-9C32-65B119960B18}" destId="{9264F698-DACB-4BED-A9EC-70E778FC6F68}" srcOrd="3" destOrd="0" presId="urn:microsoft.com/office/officeart/2005/8/layout/process3"/>
    <dgm:cxn modelId="{23188D27-EEC3-4270-9828-B72CE00E9F85}" type="presParOf" srcId="{9264F698-DACB-4BED-A9EC-70E778FC6F68}" destId="{4505B7E4-539C-4FD6-802C-7CE1794BD2AB}" srcOrd="0" destOrd="0" presId="urn:microsoft.com/office/officeart/2005/8/layout/process3"/>
    <dgm:cxn modelId="{C85F7E73-5B77-47A5-8DBF-DF17F9643CFE}" type="presParOf" srcId="{2EE1FB28-0013-46A6-9C32-65B119960B18}" destId="{6D6AF46D-9A5C-4267-A292-145FC1EFF949}" srcOrd="4" destOrd="0" presId="urn:microsoft.com/office/officeart/2005/8/layout/process3"/>
    <dgm:cxn modelId="{2BA17A22-A205-42EF-9D4E-7EEA15BDCE4E}" type="presParOf" srcId="{6D6AF46D-9A5C-4267-A292-145FC1EFF949}" destId="{0438D5C9-10DF-4F42-8E58-9B865CCA63A0}" srcOrd="0" destOrd="0" presId="urn:microsoft.com/office/officeart/2005/8/layout/process3"/>
    <dgm:cxn modelId="{1B0F3BF5-0DF9-4373-86FC-CFB446EA7D66}" type="presParOf" srcId="{6D6AF46D-9A5C-4267-A292-145FC1EFF949}" destId="{4A0B3ABA-96B3-47A0-B564-0992DE893377}" srcOrd="1" destOrd="0" presId="urn:microsoft.com/office/officeart/2005/8/layout/process3"/>
    <dgm:cxn modelId="{747486CE-BA2E-4793-923F-09202790CCAA}" type="presParOf" srcId="{6D6AF46D-9A5C-4267-A292-145FC1EFF949}" destId="{051A7FF2-A1A3-482E-9AA5-B0FFBDA3AA4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A3B628-6463-472B-ACD9-781F065C5EF9}" type="doc">
      <dgm:prSet loTypeId="urn:microsoft.com/office/officeart/2005/8/layout/process3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zh-TW" altLang="en-US"/>
        </a:p>
      </dgm:t>
    </dgm:pt>
    <dgm:pt modelId="{FD7CD765-2DD7-4D64-8E54-003A92CAA541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解決行動二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41195692-9245-4E06-B1B6-9762141C202C}" type="parTrans" cxnId="{BA2DDC8B-9EEA-4E93-8EC2-1B26CB141AB7}">
      <dgm:prSet/>
      <dgm:spPr/>
      <dgm:t>
        <a:bodyPr/>
        <a:lstStyle/>
        <a:p>
          <a:endParaRPr lang="zh-TW" altLang="en-US"/>
        </a:p>
      </dgm:t>
    </dgm:pt>
    <dgm:pt modelId="{890190D1-2486-4E8F-8537-D67859C69DD4}" type="sibTrans" cxnId="{BA2DDC8B-9EEA-4E93-8EC2-1B26CB141AB7}">
      <dgm:prSet/>
      <dgm:spPr/>
      <dgm:t>
        <a:bodyPr/>
        <a:lstStyle/>
        <a:p>
          <a:endParaRPr lang="zh-TW" altLang="en-US"/>
        </a:p>
      </dgm:t>
    </dgm:pt>
    <dgm:pt modelId="{A4926C06-44D6-4147-94D1-4174B338A8FA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宣導海洋污染危機與推廣不塑生活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F54DF42D-9308-4AE1-B006-DBED03BD300C}" type="parTrans" cxnId="{B3345082-A3F6-4598-BCA5-2C3F9BCAC65E}">
      <dgm:prSet/>
      <dgm:spPr/>
      <dgm:t>
        <a:bodyPr/>
        <a:lstStyle/>
        <a:p>
          <a:endParaRPr lang="zh-TW" altLang="en-US"/>
        </a:p>
      </dgm:t>
    </dgm:pt>
    <dgm:pt modelId="{F2218CF8-1480-464D-84C5-F4CCCB42D54D}" type="sibTrans" cxnId="{B3345082-A3F6-4598-BCA5-2C3F9BCAC65E}">
      <dgm:prSet/>
      <dgm:spPr/>
      <dgm:t>
        <a:bodyPr/>
        <a:lstStyle/>
        <a:p>
          <a:endParaRPr lang="zh-TW" altLang="en-US"/>
        </a:p>
      </dgm:t>
    </dgm:pt>
    <dgm:pt modelId="{C9E3142F-C970-4B2E-9BDF-287AD55092A5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活動省思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6C41CAC3-BD48-4C6E-A301-C353E93FB5F0}" type="parTrans" cxnId="{200714C9-C2D8-4BA7-9EC2-DBCC1434A8B0}">
      <dgm:prSet/>
      <dgm:spPr/>
      <dgm:t>
        <a:bodyPr/>
        <a:lstStyle/>
        <a:p>
          <a:endParaRPr lang="zh-TW" altLang="en-US"/>
        </a:p>
      </dgm:t>
    </dgm:pt>
    <dgm:pt modelId="{E5154579-FC2B-4DF0-BD17-6105E7E923CB}" type="sibTrans" cxnId="{200714C9-C2D8-4BA7-9EC2-DBCC1434A8B0}">
      <dgm:prSet/>
      <dgm:spPr/>
      <dgm:t>
        <a:bodyPr/>
        <a:lstStyle/>
        <a:p>
          <a:endParaRPr lang="zh-TW" altLang="en-US"/>
        </a:p>
      </dgm:t>
    </dgm:pt>
    <dgm:pt modelId="{6C70AC04-6B18-4C14-B769-AD93174B32DB}">
      <dgm:prSet phldrT="[文字]"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後續相關活動建議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190CFAAB-BB9E-482F-9B28-616410B2C9AD}" type="parTrans" cxnId="{6F7DAB8C-8B28-4C89-9FA5-BA48B4F27131}">
      <dgm:prSet/>
      <dgm:spPr/>
      <dgm:t>
        <a:bodyPr/>
        <a:lstStyle/>
        <a:p>
          <a:endParaRPr lang="zh-TW" altLang="en-US"/>
        </a:p>
      </dgm:t>
    </dgm:pt>
    <dgm:pt modelId="{F74F8530-B2AD-40B2-9DCE-4AD77D3F57CD}" type="sibTrans" cxnId="{6F7DAB8C-8B28-4C89-9FA5-BA48B4F27131}">
      <dgm:prSet/>
      <dgm:spPr/>
      <dgm:t>
        <a:bodyPr/>
        <a:lstStyle/>
        <a:p>
          <a:endParaRPr lang="zh-TW" altLang="en-US"/>
        </a:p>
      </dgm:t>
    </dgm:pt>
    <dgm:pt modelId="{94663C25-3C37-4B83-9AB3-90B7EE621562}">
      <dgm:prSet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發現問題二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E9001540-D621-4F12-A2AA-EFDC754F1831}" type="sibTrans" cxnId="{E7C262A7-8060-4306-AC25-7DAB973B2608}">
      <dgm:prSet/>
      <dgm:spPr/>
      <dgm:t>
        <a:bodyPr/>
        <a:lstStyle/>
        <a:p>
          <a:endParaRPr lang="zh-TW" altLang="en-US"/>
        </a:p>
      </dgm:t>
    </dgm:pt>
    <dgm:pt modelId="{48ECE0BF-B08B-4701-B84F-96F6E7077D2F}" type="parTrans" cxnId="{E7C262A7-8060-4306-AC25-7DAB973B2608}">
      <dgm:prSet/>
      <dgm:spPr/>
      <dgm:t>
        <a:bodyPr/>
        <a:lstStyle/>
        <a:p>
          <a:endParaRPr lang="zh-TW" altLang="en-US"/>
        </a:p>
      </dgm:t>
    </dgm:pt>
    <dgm:pt modelId="{575E2720-9ED1-426E-B077-3A5BF85974EC}">
      <dgm:prSet/>
      <dgm:spPr/>
      <dgm:t>
        <a:bodyPr/>
        <a:lstStyle/>
        <a:p>
          <a:r>
            <a:rPr lang="zh-TW" altLang="en-US" b="1" dirty="0" smtClean="0">
              <a:latin typeface="標楷體" pitchFamily="65" charset="-120"/>
              <a:ea typeface="標楷體" pitchFamily="65" charset="-120"/>
            </a:rPr>
            <a:t>如何減少日常生活所製造的塑膠垃圾來降低海洋廢棄物的產生</a:t>
          </a:r>
          <a:endParaRPr lang="zh-TW" altLang="en-US" b="1" dirty="0">
            <a:latin typeface="標楷體" pitchFamily="65" charset="-120"/>
            <a:ea typeface="標楷體" pitchFamily="65" charset="-120"/>
          </a:endParaRPr>
        </a:p>
      </dgm:t>
    </dgm:pt>
    <dgm:pt modelId="{FE0BF5BF-CB22-4BD3-973E-BB5908B39B54}" type="parTrans" cxnId="{566A09CF-8742-492D-B655-FBB1C5E7337A}">
      <dgm:prSet/>
      <dgm:spPr/>
      <dgm:t>
        <a:bodyPr/>
        <a:lstStyle/>
        <a:p>
          <a:endParaRPr lang="zh-TW" altLang="en-US"/>
        </a:p>
      </dgm:t>
    </dgm:pt>
    <dgm:pt modelId="{099FE151-03BF-4C9A-A2AF-90E4D515E038}" type="sibTrans" cxnId="{566A09CF-8742-492D-B655-FBB1C5E7337A}">
      <dgm:prSet/>
      <dgm:spPr/>
      <dgm:t>
        <a:bodyPr/>
        <a:lstStyle/>
        <a:p>
          <a:endParaRPr lang="zh-TW" altLang="en-US"/>
        </a:p>
      </dgm:t>
    </dgm:pt>
    <dgm:pt modelId="{7DF0FCAA-BBED-4833-9292-FE4C1865C2A8}" type="pres">
      <dgm:prSet presAssocID="{45A3B628-6463-472B-ACD9-781F065C5EF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542047A-D10A-41AC-94CE-3229D5A4F8EB}" type="pres">
      <dgm:prSet presAssocID="{94663C25-3C37-4B83-9AB3-90B7EE621562}" presName="composite" presStyleCnt="0"/>
      <dgm:spPr/>
    </dgm:pt>
    <dgm:pt modelId="{51C0FF01-C114-4EB8-9F6C-A7FD9D0F9209}" type="pres">
      <dgm:prSet presAssocID="{94663C25-3C37-4B83-9AB3-90B7EE621562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D1C99A-C004-4A24-8A1A-07AD9FEA3650}" type="pres">
      <dgm:prSet presAssocID="{94663C25-3C37-4B83-9AB3-90B7EE621562}" presName="parSh" presStyleLbl="node1" presStyleIdx="0" presStyleCnt="3"/>
      <dgm:spPr/>
      <dgm:t>
        <a:bodyPr/>
        <a:lstStyle/>
        <a:p>
          <a:endParaRPr lang="zh-TW" altLang="en-US"/>
        </a:p>
      </dgm:t>
    </dgm:pt>
    <dgm:pt modelId="{9E365214-B859-4E24-A583-D0B659EAA6B3}" type="pres">
      <dgm:prSet presAssocID="{94663C25-3C37-4B83-9AB3-90B7EE621562}" presName="desTx" presStyleLbl="fgAcc1" presStyleIdx="0" presStyleCnt="3" custScaleX="133780" custScaleY="81162" custLinFactNeighborX="646" custLinFactNeighborY="-124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1F455D-8B3C-4E19-BBF2-76EB0B4ED115}" type="pres">
      <dgm:prSet presAssocID="{E9001540-D621-4F12-A2AA-EFDC754F1831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08F4B16F-0C0A-4E6B-A921-37868129189F}" type="pres">
      <dgm:prSet presAssocID="{E9001540-D621-4F12-A2AA-EFDC754F1831}" presName="connTx" presStyleLbl="sibTrans2D1" presStyleIdx="0" presStyleCnt="2"/>
      <dgm:spPr/>
      <dgm:t>
        <a:bodyPr/>
        <a:lstStyle/>
        <a:p>
          <a:endParaRPr lang="zh-TW" altLang="en-US"/>
        </a:p>
      </dgm:t>
    </dgm:pt>
    <dgm:pt modelId="{5DC09960-7DD9-47CA-9653-59E01783696A}" type="pres">
      <dgm:prSet presAssocID="{FD7CD765-2DD7-4D64-8E54-003A92CAA541}" presName="composite" presStyleCnt="0"/>
      <dgm:spPr/>
    </dgm:pt>
    <dgm:pt modelId="{10740A1A-FD58-49ED-8292-1B557B03BC5B}" type="pres">
      <dgm:prSet presAssocID="{FD7CD765-2DD7-4D64-8E54-003A92CAA541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005C6A5-3993-4DAF-AB0D-A1EE375300B5}" type="pres">
      <dgm:prSet presAssocID="{FD7CD765-2DD7-4D64-8E54-003A92CAA541}" presName="parSh" presStyleLbl="node1" presStyleIdx="1" presStyleCnt="3"/>
      <dgm:spPr/>
      <dgm:t>
        <a:bodyPr/>
        <a:lstStyle/>
        <a:p>
          <a:endParaRPr lang="zh-TW" altLang="en-US"/>
        </a:p>
      </dgm:t>
    </dgm:pt>
    <dgm:pt modelId="{1BF00478-5BAE-48CE-8730-4FA4F5769724}" type="pres">
      <dgm:prSet presAssocID="{FD7CD765-2DD7-4D64-8E54-003A92CAA541}" presName="desTx" presStyleLbl="fgAcc1" presStyleIdx="1" presStyleCnt="3" custScaleX="129285" custScaleY="81299" custLinFactNeighborX="5869" custLinFactNeighborY="-1205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E56A7A-9304-451A-9274-E87604344846}" type="pres">
      <dgm:prSet presAssocID="{890190D1-2486-4E8F-8537-D67859C69DD4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5E16BABF-A1F7-435C-A3B3-6A77A642B864}" type="pres">
      <dgm:prSet presAssocID="{890190D1-2486-4E8F-8537-D67859C69DD4}" presName="connTx" presStyleLbl="sibTrans2D1" presStyleIdx="1" presStyleCnt="2"/>
      <dgm:spPr/>
      <dgm:t>
        <a:bodyPr/>
        <a:lstStyle/>
        <a:p>
          <a:endParaRPr lang="zh-TW" altLang="en-US"/>
        </a:p>
      </dgm:t>
    </dgm:pt>
    <dgm:pt modelId="{B78376E9-E764-47D7-B2E4-332B838275EA}" type="pres">
      <dgm:prSet presAssocID="{C9E3142F-C970-4B2E-9BDF-287AD55092A5}" presName="composite" presStyleCnt="0"/>
      <dgm:spPr/>
    </dgm:pt>
    <dgm:pt modelId="{6F321ACA-A1E6-4366-B83B-E412346BF486}" type="pres">
      <dgm:prSet presAssocID="{C9E3142F-C970-4B2E-9BDF-287AD55092A5}" presName="par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48075A-004F-4EF5-AE7B-183E6FB5A5F6}" type="pres">
      <dgm:prSet presAssocID="{C9E3142F-C970-4B2E-9BDF-287AD55092A5}" presName="parSh" presStyleLbl="node1" presStyleIdx="2" presStyleCnt="3" custScaleX="117696" custLinFactNeighborX="1170" custLinFactNeighborY="-5967"/>
      <dgm:spPr/>
      <dgm:t>
        <a:bodyPr/>
        <a:lstStyle/>
        <a:p>
          <a:endParaRPr lang="zh-TW" altLang="en-US"/>
        </a:p>
      </dgm:t>
    </dgm:pt>
    <dgm:pt modelId="{B419081D-73A0-405E-8862-E171FDAD7CDF}" type="pres">
      <dgm:prSet presAssocID="{C9E3142F-C970-4B2E-9BDF-287AD55092A5}" presName="desTx" presStyleLbl="fgAcc1" presStyleIdx="2" presStyleCnt="3" custScaleX="108534" custScaleY="81512" custLinFactNeighborX="-7466" custLinFactNeighborY="-147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E169D26-5EEE-4E77-B09F-4F926412E1D6}" type="presOf" srcId="{C9E3142F-C970-4B2E-9BDF-287AD55092A5}" destId="{6F321ACA-A1E6-4366-B83B-E412346BF486}" srcOrd="0" destOrd="0" presId="urn:microsoft.com/office/officeart/2005/8/layout/process3"/>
    <dgm:cxn modelId="{77FA83CA-A385-448E-8E8D-7E1CA0292BEF}" type="presOf" srcId="{94663C25-3C37-4B83-9AB3-90B7EE621562}" destId="{51C0FF01-C114-4EB8-9F6C-A7FD9D0F9209}" srcOrd="0" destOrd="0" presId="urn:microsoft.com/office/officeart/2005/8/layout/process3"/>
    <dgm:cxn modelId="{C75F7628-6C12-45AB-AB54-49211D431B94}" type="presOf" srcId="{94663C25-3C37-4B83-9AB3-90B7EE621562}" destId="{D4D1C99A-C004-4A24-8A1A-07AD9FEA3650}" srcOrd="1" destOrd="0" presId="urn:microsoft.com/office/officeart/2005/8/layout/process3"/>
    <dgm:cxn modelId="{CF584644-3195-4071-A110-AE739FF1DB2C}" type="presOf" srcId="{E9001540-D621-4F12-A2AA-EFDC754F1831}" destId="{08F4B16F-0C0A-4E6B-A921-37868129189F}" srcOrd="1" destOrd="0" presId="urn:microsoft.com/office/officeart/2005/8/layout/process3"/>
    <dgm:cxn modelId="{50BD194D-E356-4379-8C5E-388B0EA459FB}" type="presOf" srcId="{FD7CD765-2DD7-4D64-8E54-003A92CAA541}" destId="{10740A1A-FD58-49ED-8292-1B557B03BC5B}" srcOrd="0" destOrd="0" presId="urn:microsoft.com/office/officeart/2005/8/layout/process3"/>
    <dgm:cxn modelId="{21505728-1997-43EC-9007-A18C9FEBC777}" type="presOf" srcId="{575E2720-9ED1-426E-B077-3A5BF85974EC}" destId="{9E365214-B859-4E24-A583-D0B659EAA6B3}" srcOrd="0" destOrd="0" presId="urn:microsoft.com/office/officeart/2005/8/layout/process3"/>
    <dgm:cxn modelId="{A2ED36EC-552D-421D-83CE-E4CB39A429D7}" type="presOf" srcId="{FD7CD765-2DD7-4D64-8E54-003A92CAA541}" destId="{B005C6A5-3993-4DAF-AB0D-A1EE375300B5}" srcOrd="1" destOrd="0" presId="urn:microsoft.com/office/officeart/2005/8/layout/process3"/>
    <dgm:cxn modelId="{E7C262A7-8060-4306-AC25-7DAB973B2608}" srcId="{45A3B628-6463-472B-ACD9-781F065C5EF9}" destId="{94663C25-3C37-4B83-9AB3-90B7EE621562}" srcOrd="0" destOrd="0" parTransId="{48ECE0BF-B08B-4701-B84F-96F6E7077D2F}" sibTransId="{E9001540-D621-4F12-A2AA-EFDC754F1831}"/>
    <dgm:cxn modelId="{6F7DAB8C-8B28-4C89-9FA5-BA48B4F27131}" srcId="{C9E3142F-C970-4B2E-9BDF-287AD55092A5}" destId="{6C70AC04-6B18-4C14-B769-AD93174B32DB}" srcOrd="0" destOrd="0" parTransId="{190CFAAB-BB9E-482F-9B28-616410B2C9AD}" sibTransId="{F74F8530-B2AD-40B2-9DCE-4AD77D3F57CD}"/>
    <dgm:cxn modelId="{EB0C171E-2397-4A7F-AEAA-AC6851C5DD05}" type="presOf" srcId="{A4926C06-44D6-4147-94D1-4174B338A8FA}" destId="{1BF00478-5BAE-48CE-8730-4FA4F5769724}" srcOrd="0" destOrd="0" presId="urn:microsoft.com/office/officeart/2005/8/layout/process3"/>
    <dgm:cxn modelId="{B782E3B8-B830-47E1-AEB7-9DB7152E511C}" type="presOf" srcId="{45A3B628-6463-472B-ACD9-781F065C5EF9}" destId="{7DF0FCAA-BBED-4833-9292-FE4C1865C2A8}" srcOrd="0" destOrd="0" presId="urn:microsoft.com/office/officeart/2005/8/layout/process3"/>
    <dgm:cxn modelId="{200714C9-C2D8-4BA7-9EC2-DBCC1434A8B0}" srcId="{45A3B628-6463-472B-ACD9-781F065C5EF9}" destId="{C9E3142F-C970-4B2E-9BDF-287AD55092A5}" srcOrd="2" destOrd="0" parTransId="{6C41CAC3-BD48-4C6E-A301-C353E93FB5F0}" sibTransId="{E5154579-FC2B-4DF0-BD17-6105E7E923CB}"/>
    <dgm:cxn modelId="{566A09CF-8742-492D-B655-FBB1C5E7337A}" srcId="{94663C25-3C37-4B83-9AB3-90B7EE621562}" destId="{575E2720-9ED1-426E-B077-3A5BF85974EC}" srcOrd="0" destOrd="0" parTransId="{FE0BF5BF-CB22-4BD3-973E-BB5908B39B54}" sibTransId="{099FE151-03BF-4C9A-A2AF-90E4D515E038}"/>
    <dgm:cxn modelId="{B3345082-A3F6-4598-BCA5-2C3F9BCAC65E}" srcId="{FD7CD765-2DD7-4D64-8E54-003A92CAA541}" destId="{A4926C06-44D6-4147-94D1-4174B338A8FA}" srcOrd="0" destOrd="0" parTransId="{F54DF42D-9308-4AE1-B006-DBED03BD300C}" sibTransId="{F2218CF8-1480-464D-84C5-F4CCCB42D54D}"/>
    <dgm:cxn modelId="{BA2DDC8B-9EEA-4E93-8EC2-1B26CB141AB7}" srcId="{45A3B628-6463-472B-ACD9-781F065C5EF9}" destId="{FD7CD765-2DD7-4D64-8E54-003A92CAA541}" srcOrd="1" destOrd="0" parTransId="{41195692-9245-4E06-B1B6-9762141C202C}" sibTransId="{890190D1-2486-4E8F-8537-D67859C69DD4}"/>
    <dgm:cxn modelId="{F4F1BA06-0865-4D6A-BBEB-0B5051E1A8B6}" type="presOf" srcId="{890190D1-2486-4E8F-8537-D67859C69DD4}" destId="{5E16BABF-A1F7-435C-A3B3-6A77A642B864}" srcOrd="1" destOrd="0" presId="urn:microsoft.com/office/officeart/2005/8/layout/process3"/>
    <dgm:cxn modelId="{98587E23-BE84-4CC6-9700-0703C19D5A82}" type="presOf" srcId="{C9E3142F-C970-4B2E-9BDF-287AD55092A5}" destId="{AF48075A-004F-4EF5-AE7B-183E6FB5A5F6}" srcOrd="1" destOrd="0" presId="urn:microsoft.com/office/officeart/2005/8/layout/process3"/>
    <dgm:cxn modelId="{C42D3DBC-3D46-4424-A46B-0E02FEBBE0AD}" type="presOf" srcId="{890190D1-2486-4E8F-8537-D67859C69DD4}" destId="{3DE56A7A-9304-451A-9274-E87604344846}" srcOrd="0" destOrd="0" presId="urn:microsoft.com/office/officeart/2005/8/layout/process3"/>
    <dgm:cxn modelId="{1F290B51-B48B-4729-A7CE-AA83C8EC49F4}" type="presOf" srcId="{6C70AC04-6B18-4C14-B769-AD93174B32DB}" destId="{B419081D-73A0-405E-8862-E171FDAD7CDF}" srcOrd="0" destOrd="0" presId="urn:microsoft.com/office/officeart/2005/8/layout/process3"/>
    <dgm:cxn modelId="{AE34BF6C-3888-4BED-B61D-0AE24B2EFD30}" type="presOf" srcId="{E9001540-D621-4F12-A2AA-EFDC754F1831}" destId="{FB1F455D-8B3C-4E19-BBF2-76EB0B4ED115}" srcOrd="0" destOrd="0" presId="urn:microsoft.com/office/officeart/2005/8/layout/process3"/>
    <dgm:cxn modelId="{F8D9E458-F291-4E30-8C3F-62EF5FA7EF47}" type="presParOf" srcId="{7DF0FCAA-BBED-4833-9292-FE4C1865C2A8}" destId="{7542047A-D10A-41AC-94CE-3229D5A4F8EB}" srcOrd="0" destOrd="0" presId="urn:microsoft.com/office/officeart/2005/8/layout/process3"/>
    <dgm:cxn modelId="{AD52BFB1-EB59-4E83-A3F5-2A42822CDEB4}" type="presParOf" srcId="{7542047A-D10A-41AC-94CE-3229D5A4F8EB}" destId="{51C0FF01-C114-4EB8-9F6C-A7FD9D0F9209}" srcOrd="0" destOrd="0" presId="urn:microsoft.com/office/officeart/2005/8/layout/process3"/>
    <dgm:cxn modelId="{FB910434-4D49-48B3-BDA1-B918A3547F60}" type="presParOf" srcId="{7542047A-D10A-41AC-94CE-3229D5A4F8EB}" destId="{D4D1C99A-C004-4A24-8A1A-07AD9FEA3650}" srcOrd="1" destOrd="0" presId="urn:microsoft.com/office/officeart/2005/8/layout/process3"/>
    <dgm:cxn modelId="{3D1E497A-EC35-4257-A779-9F0A8B28CBBE}" type="presParOf" srcId="{7542047A-D10A-41AC-94CE-3229D5A4F8EB}" destId="{9E365214-B859-4E24-A583-D0B659EAA6B3}" srcOrd="2" destOrd="0" presId="urn:microsoft.com/office/officeart/2005/8/layout/process3"/>
    <dgm:cxn modelId="{F6D395FF-D3E1-47BB-9E14-881A40739433}" type="presParOf" srcId="{7DF0FCAA-BBED-4833-9292-FE4C1865C2A8}" destId="{FB1F455D-8B3C-4E19-BBF2-76EB0B4ED115}" srcOrd="1" destOrd="0" presId="urn:microsoft.com/office/officeart/2005/8/layout/process3"/>
    <dgm:cxn modelId="{8FA0B47E-3F99-406A-B4C5-C5EE5228CEE3}" type="presParOf" srcId="{FB1F455D-8B3C-4E19-BBF2-76EB0B4ED115}" destId="{08F4B16F-0C0A-4E6B-A921-37868129189F}" srcOrd="0" destOrd="0" presId="urn:microsoft.com/office/officeart/2005/8/layout/process3"/>
    <dgm:cxn modelId="{C7E4759C-C3DC-41E3-8427-358508550B23}" type="presParOf" srcId="{7DF0FCAA-BBED-4833-9292-FE4C1865C2A8}" destId="{5DC09960-7DD9-47CA-9653-59E01783696A}" srcOrd="2" destOrd="0" presId="urn:microsoft.com/office/officeart/2005/8/layout/process3"/>
    <dgm:cxn modelId="{C459BFB0-F1BA-4E2D-960D-3F770F669312}" type="presParOf" srcId="{5DC09960-7DD9-47CA-9653-59E01783696A}" destId="{10740A1A-FD58-49ED-8292-1B557B03BC5B}" srcOrd="0" destOrd="0" presId="urn:microsoft.com/office/officeart/2005/8/layout/process3"/>
    <dgm:cxn modelId="{FB39F0F8-22A7-4E2F-AD34-2917138F5A16}" type="presParOf" srcId="{5DC09960-7DD9-47CA-9653-59E01783696A}" destId="{B005C6A5-3993-4DAF-AB0D-A1EE375300B5}" srcOrd="1" destOrd="0" presId="urn:microsoft.com/office/officeart/2005/8/layout/process3"/>
    <dgm:cxn modelId="{B0C7A061-EACF-4D23-B7D8-6112D4827727}" type="presParOf" srcId="{5DC09960-7DD9-47CA-9653-59E01783696A}" destId="{1BF00478-5BAE-48CE-8730-4FA4F5769724}" srcOrd="2" destOrd="0" presId="urn:microsoft.com/office/officeart/2005/8/layout/process3"/>
    <dgm:cxn modelId="{E16BA685-5ED2-418C-8A58-8A6FB392DEDD}" type="presParOf" srcId="{7DF0FCAA-BBED-4833-9292-FE4C1865C2A8}" destId="{3DE56A7A-9304-451A-9274-E87604344846}" srcOrd="3" destOrd="0" presId="urn:microsoft.com/office/officeart/2005/8/layout/process3"/>
    <dgm:cxn modelId="{B2623AC9-C115-4B0D-B0C6-F0CC3CE84A6D}" type="presParOf" srcId="{3DE56A7A-9304-451A-9274-E87604344846}" destId="{5E16BABF-A1F7-435C-A3B3-6A77A642B864}" srcOrd="0" destOrd="0" presId="urn:microsoft.com/office/officeart/2005/8/layout/process3"/>
    <dgm:cxn modelId="{074030E5-2E65-4019-8953-DC9087A76D6B}" type="presParOf" srcId="{7DF0FCAA-BBED-4833-9292-FE4C1865C2A8}" destId="{B78376E9-E764-47D7-B2E4-332B838275EA}" srcOrd="4" destOrd="0" presId="urn:microsoft.com/office/officeart/2005/8/layout/process3"/>
    <dgm:cxn modelId="{8A45319D-9FEF-4293-9A18-F381B68B931C}" type="presParOf" srcId="{B78376E9-E764-47D7-B2E4-332B838275EA}" destId="{6F321ACA-A1E6-4366-B83B-E412346BF486}" srcOrd="0" destOrd="0" presId="urn:microsoft.com/office/officeart/2005/8/layout/process3"/>
    <dgm:cxn modelId="{F3277C18-013E-4384-A777-F33CFC93D89F}" type="presParOf" srcId="{B78376E9-E764-47D7-B2E4-332B838275EA}" destId="{AF48075A-004F-4EF5-AE7B-183E6FB5A5F6}" srcOrd="1" destOrd="0" presId="urn:microsoft.com/office/officeart/2005/8/layout/process3"/>
    <dgm:cxn modelId="{C8DF6F73-5901-4420-B651-3578DE601431}" type="presParOf" srcId="{B78376E9-E764-47D7-B2E4-332B838275EA}" destId="{B419081D-73A0-405E-8862-E171FDAD7CDF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17D95E-4C98-4306-BE24-83786D2E79C4}">
      <dsp:nvSpPr>
        <dsp:cNvPr id="0" name=""/>
        <dsp:cNvSpPr/>
      </dsp:nvSpPr>
      <dsp:spPr>
        <a:xfrm>
          <a:off x="8043" y="214337"/>
          <a:ext cx="1950957" cy="11091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發現問題一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8043" y="214337"/>
        <a:ext cx="1950957" cy="739448"/>
      </dsp:txXfrm>
    </dsp:sp>
    <dsp:sp modelId="{84E88CFB-D262-4E58-955D-D17C2CE27E72}">
      <dsp:nvSpPr>
        <dsp:cNvPr id="0" name=""/>
        <dsp:cNvSpPr/>
      </dsp:nvSpPr>
      <dsp:spPr>
        <a:xfrm>
          <a:off x="315103" y="823631"/>
          <a:ext cx="1950957" cy="1718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出海口有許多海洋廢棄物堆積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15103" y="823631"/>
        <a:ext cx="1950957" cy="1718860"/>
      </dsp:txXfrm>
    </dsp:sp>
    <dsp:sp modelId="{544B1F0B-26BF-4D8A-A4FA-5238DD948ABF}">
      <dsp:nvSpPr>
        <dsp:cNvPr id="0" name=""/>
        <dsp:cNvSpPr/>
      </dsp:nvSpPr>
      <dsp:spPr>
        <a:xfrm>
          <a:off x="2254759" y="341195"/>
          <a:ext cx="627007" cy="48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>
        <a:off x="2254759" y="341195"/>
        <a:ext cx="627007" cy="485732"/>
      </dsp:txXfrm>
    </dsp:sp>
    <dsp:sp modelId="{AC27122F-5539-456A-B797-7DA3C734DB60}">
      <dsp:nvSpPr>
        <dsp:cNvPr id="0" name=""/>
        <dsp:cNvSpPr/>
      </dsp:nvSpPr>
      <dsp:spPr>
        <a:xfrm>
          <a:off x="3142034" y="214337"/>
          <a:ext cx="1950957" cy="11091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解決行動一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142034" y="214337"/>
        <a:ext cx="1950957" cy="739448"/>
      </dsp:txXfrm>
    </dsp:sp>
    <dsp:sp modelId="{56B849CE-63C7-462E-86CC-BCF7B5427675}">
      <dsp:nvSpPr>
        <dsp:cNvPr id="0" name=""/>
        <dsp:cNvSpPr/>
      </dsp:nvSpPr>
      <dsp:spPr>
        <a:xfrm>
          <a:off x="3541627" y="803105"/>
          <a:ext cx="1950957" cy="17188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調查出海口海洋廢棄物的種類與數量比例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541627" y="803105"/>
        <a:ext cx="1950957" cy="1718860"/>
      </dsp:txXfrm>
    </dsp:sp>
    <dsp:sp modelId="{9264F698-DACB-4BED-A9EC-70E778FC6F68}">
      <dsp:nvSpPr>
        <dsp:cNvPr id="0" name=""/>
        <dsp:cNvSpPr/>
      </dsp:nvSpPr>
      <dsp:spPr>
        <a:xfrm rot="6654">
          <a:off x="5388749" y="344263"/>
          <a:ext cx="627008" cy="485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400" kern="1200"/>
        </a:p>
      </dsp:txBody>
      <dsp:txXfrm rot="6654">
        <a:off x="5388749" y="344263"/>
        <a:ext cx="627008" cy="485732"/>
      </dsp:txXfrm>
    </dsp:sp>
    <dsp:sp modelId="{4A0B3ABA-96B3-47A0-B564-0992DE893377}">
      <dsp:nvSpPr>
        <dsp:cNvPr id="0" name=""/>
        <dsp:cNvSpPr/>
      </dsp:nvSpPr>
      <dsp:spPr>
        <a:xfrm>
          <a:off x="6276024" y="221042"/>
          <a:ext cx="2610693" cy="11091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海洋廢棄物調查分析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6276024" y="221042"/>
        <a:ext cx="2610693" cy="739448"/>
      </dsp:txXfrm>
    </dsp:sp>
    <dsp:sp modelId="{051A7FF2-A1A3-482E-9AA5-B0FFBDA3AA4E}">
      <dsp:nvSpPr>
        <dsp:cNvPr id="0" name=""/>
        <dsp:cNvSpPr/>
      </dsp:nvSpPr>
      <dsp:spPr>
        <a:xfrm>
          <a:off x="7005486" y="823220"/>
          <a:ext cx="1950957" cy="16920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海洋廢棄物以日常生活所製造的塑膠垃圾為大宗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7005486" y="823220"/>
        <a:ext cx="1950957" cy="169204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D1C99A-C004-4A24-8A1A-07AD9FEA3650}">
      <dsp:nvSpPr>
        <dsp:cNvPr id="0" name=""/>
        <dsp:cNvSpPr/>
      </dsp:nvSpPr>
      <dsp:spPr>
        <a:xfrm>
          <a:off x="2249" y="285179"/>
          <a:ext cx="1642327" cy="8640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標楷體" pitchFamily="65" charset="-120"/>
              <a:ea typeface="標楷體" pitchFamily="65" charset="-120"/>
            </a:rPr>
            <a:t>發現問題二</a:t>
          </a:r>
          <a:endParaRPr lang="zh-TW" altLang="en-US" sz="20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2249" y="285179"/>
        <a:ext cx="1642327" cy="576000"/>
      </dsp:txXfrm>
    </dsp:sp>
    <dsp:sp modelId="{9E365214-B859-4E24-A583-D0B659EAA6B3}">
      <dsp:nvSpPr>
        <dsp:cNvPr id="0" name=""/>
        <dsp:cNvSpPr/>
      </dsp:nvSpPr>
      <dsp:spPr>
        <a:xfrm>
          <a:off x="71849" y="784495"/>
          <a:ext cx="2197106" cy="20452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標楷體" pitchFamily="65" charset="-120"/>
              <a:ea typeface="標楷體" pitchFamily="65" charset="-120"/>
            </a:rPr>
            <a:t>如何減少日常生活所製造的塑膠垃圾來降低海洋廢棄物的產生</a:t>
          </a:r>
          <a:endParaRPr lang="zh-TW" altLang="en-US" sz="20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71849" y="784495"/>
        <a:ext cx="2197106" cy="2045282"/>
      </dsp:txXfrm>
    </dsp:sp>
    <dsp:sp modelId="{FB1F455D-8B3C-4E19-BBF2-76EB0B4ED115}">
      <dsp:nvSpPr>
        <dsp:cNvPr id="0" name=""/>
        <dsp:cNvSpPr/>
      </dsp:nvSpPr>
      <dsp:spPr>
        <a:xfrm rot="21598982">
          <a:off x="1962895" y="368296"/>
          <a:ext cx="674834" cy="408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 rot="21598982">
        <a:off x="1962895" y="368296"/>
        <a:ext cx="674834" cy="408892"/>
      </dsp:txXfrm>
    </dsp:sp>
    <dsp:sp modelId="{B005C6A5-3993-4DAF-AB0D-A1EE375300B5}">
      <dsp:nvSpPr>
        <dsp:cNvPr id="0" name=""/>
        <dsp:cNvSpPr/>
      </dsp:nvSpPr>
      <dsp:spPr>
        <a:xfrm>
          <a:off x="2917849" y="284316"/>
          <a:ext cx="1642327" cy="8640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標楷體" pitchFamily="65" charset="-120"/>
              <a:ea typeface="標楷體" pitchFamily="65" charset="-120"/>
            </a:rPr>
            <a:t>解決行動二</a:t>
          </a:r>
          <a:endParaRPr lang="zh-TW" altLang="en-US" sz="20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2917849" y="284316"/>
        <a:ext cx="1642327" cy="576000"/>
      </dsp:txXfrm>
    </dsp:sp>
    <dsp:sp modelId="{1BF00478-5BAE-48CE-8730-4FA4F5769724}">
      <dsp:nvSpPr>
        <dsp:cNvPr id="0" name=""/>
        <dsp:cNvSpPr/>
      </dsp:nvSpPr>
      <dsp:spPr>
        <a:xfrm>
          <a:off x="3110140" y="792087"/>
          <a:ext cx="2123283" cy="20487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標楷體" pitchFamily="65" charset="-120"/>
              <a:ea typeface="標楷體" pitchFamily="65" charset="-120"/>
            </a:rPr>
            <a:t>宣導海洋污染危機與推廣不塑生活</a:t>
          </a:r>
          <a:endParaRPr lang="zh-TW" altLang="en-US" sz="20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110140" y="792087"/>
        <a:ext cx="2123283" cy="2048734"/>
      </dsp:txXfrm>
    </dsp:sp>
    <dsp:sp modelId="{3DE56A7A-9304-451A-9274-E87604344846}">
      <dsp:nvSpPr>
        <dsp:cNvPr id="0" name=""/>
        <dsp:cNvSpPr/>
      </dsp:nvSpPr>
      <dsp:spPr>
        <a:xfrm rot="21540252">
          <a:off x="4874021" y="342357"/>
          <a:ext cx="665556" cy="4088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kern="1200"/>
        </a:p>
      </dsp:txBody>
      <dsp:txXfrm rot="21540252">
        <a:off x="4874021" y="342357"/>
        <a:ext cx="665556" cy="408892"/>
      </dsp:txXfrm>
    </dsp:sp>
    <dsp:sp modelId="{AF48075A-004F-4EF5-AE7B-183E6FB5A5F6}">
      <dsp:nvSpPr>
        <dsp:cNvPr id="0" name=""/>
        <dsp:cNvSpPr/>
      </dsp:nvSpPr>
      <dsp:spPr>
        <a:xfrm>
          <a:off x="5815754" y="231419"/>
          <a:ext cx="1932954" cy="8640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latin typeface="標楷體" pitchFamily="65" charset="-120"/>
              <a:ea typeface="標楷體" pitchFamily="65" charset="-120"/>
            </a:rPr>
            <a:t>活動省思</a:t>
          </a:r>
          <a:endParaRPr lang="zh-TW" altLang="en-US" sz="20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5815754" y="231419"/>
        <a:ext cx="1932954" cy="576000"/>
      </dsp:txXfrm>
    </dsp:sp>
    <dsp:sp modelId="{B419081D-73A0-405E-8862-E171FDAD7CDF}">
      <dsp:nvSpPr>
        <dsp:cNvPr id="0" name=""/>
        <dsp:cNvSpPr/>
      </dsp:nvSpPr>
      <dsp:spPr>
        <a:xfrm>
          <a:off x="6085538" y="720071"/>
          <a:ext cx="1782483" cy="20541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kern="1200" dirty="0" smtClean="0">
              <a:latin typeface="標楷體" pitchFamily="65" charset="-120"/>
              <a:ea typeface="標楷體" pitchFamily="65" charset="-120"/>
            </a:rPr>
            <a:t>後續相關活動建議</a:t>
          </a:r>
          <a:endParaRPr lang="zh-TW" altLang="en-US" sz="20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6085538" y="720071"/>
        <a:ext cx="1782483" cy="20541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7723" cy="496729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3142" y="1"/>
            <a:ext cx="2947723" cy="496729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C39CBA86-2F94-4B1E-9DFF-7C752B25F767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36123"/>
            <a:ext cx="2947723" cy="496729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3142" y="9436123"/>
            <a:ext cx="2947723" cy="496729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96D51BA8-3C11-42E9-91EE-F8393DA8967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7723" cy="496729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3142" y="1"/>
            <a:ext cx="2947723" cy="496729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5E88C1DE-3BE8-4516-BB49-CE22ABF0D7F2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7288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245" y="4718924"/>
            <a:ext cx="5441950" cy="4470559"/>
          </a:xfrm>
          <a:prstGeom prst="rect">
            <a:avLst/>
          </a:prstGeom>
        </p:spPr>
        <p:txBody>
          <a:bodyPr vert="horz" lIns="91431" tIns="45715" rIns="91431" bIns="45715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36123"/>
            <a:ext cx="2947723" cy="496729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3142" y="9436123"/>
            <a:ext cx="2947723" cy="496729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D9BAFAC2-6318-431A-84C7-2787634C988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20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20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772CF-8F1C-4F87-B55D-4921E737E77C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866" indent="-342866">
              <a:spcBef>
                <a:spcPct val="20000"/>
              </a:spcBef>
              <a:defRPr/>
            </a:pPr>
            <a:endParaRPr lang="en-US" altLang="zh-TW" sz="20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20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26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20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20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sz="20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BAFAC2-6318-431A-84C7-2787634C988D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2E321-5941-4436-A2B8-81305E5CB593}" type="datetimeFigureOut">
              <a:rPr lang="zh-TW" altLang="en-US" smtClean="0"/>
              <a:pPr/>
              <a:t>2017/10/28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19271-4090-4795-BEC5-C65CAE97C297}" type="slidenum">
              <a:rPr lang="zh-TW" altLang="en-US" smtClean="0"/>
              <a:pPr/>
              <a:t>‹#›</a:t>
            </a:fld>
            <a:endParaRPr lang="zh-TW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575" y="28575"/>
            <a:ext cx="9086850" cy="68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microsoft.com/office/2007/relationships/diagramDrawing" Target="../diagrams/drawing2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Colors" Target="../diagrams/colors2.xml"/><Relationship Id="rId5" Type="http://schemas.openxmlformats.org/officeDocument/2006/relationships/diagramLayout" Target="../diagrams/layout1.xml"/><Relationship Id="rId10" Type="http://schemas.openxmlformats.org/officeDocument/2006/relationships/diagramQuickStyle" Target="../diagrams/quickStyle2.xml"/><Relationship Id="rId4" Type="http://schemas.openxmlformats.org/officeDocument/2006/relationships/diagramData" Target="../diagrams/data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istrator\Google%20&#38642;&#31471;&#30828;&#30879;\&#23452;&#23567;\&#23452;&#26124;I%20see%20sea&#38538;\530090503.061218.mp4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隊員海灘合照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14348" y="285728"/>
            <a:ext cx="7772400" cy="1470025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東海岸海洋廢棄物調查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花蓮的出海口在哭泣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1928802"/>
            <a:ext cx="3643306" cy="895344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I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see sea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成員</a:t>
            </a:r>
            <a:endParaRPr lang="zh-TW" altLang="en-US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214282" y="2786058"/>
            <a:ext cx="2214578" cy="89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曉娟老師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6" name="副標題 2"/>
          <p:cNvSpPr txBox="1">
            <a:spLocks/>
          </p:cNvSpPr>
          <p:nvPr/>
        </p:nvSpPr>
        <p:spPr>
          <a:xfrm>
            <a:off x="5643570" y="2747970"/>
            <a:ext cx="2214578" cy="89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林稙凱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7" name="副標題 2"/>
          <p:cNvSpPr txBox="1">
            <a:spLocks/>
          </p:cNvSpPr>
          <p:nvPr/>
        </p:nvSpPr>
        <p:spPr>
          <a:xfrm>
            <a:off x="4429124" y="2962284"/>
            <a:ext cx="2214578" cy="89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冬牧忻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8" name="副標題 2"/>
          <p:cNvSpPr txBox="1">
            <a:spLocks/>
          </p:cNvSpPr>
          <p:nvPr/>
        </p:nvSpPr>
        <p:spPr>
          <a:xfrm>
            <a:off x="3357554" y="2962284"/>
            <a:ext cx="2214578" cy="89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何冠穎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9" name="副標題 2"/>
          <p:cNvSpPr txBox="1">
            <a:spLocks/>
          </p:cNvSpPr>
          <p:nvPr/>
        </p:nvSpPr>
        <p:spPr>
          <a:xfrm>
            <a:off x="2285984" y="3071810"/>
            <a:ext cx="2214578" cy="89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向柏洋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0" name="副標題 2"/>
          <p:cNvSpPr txBox="1">
            <a:spLocks/>
          </p:cNvSpPr>
          <p:nvPr/>
        </p:nvSpPr>
        <p:spPr>
          <a:xfrm>
            <a:off x="7072330" y="2462218"/>
            <a:ext cx="2214578" cy="89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盈君</a:t>
            </a:r>
            <a:r>
              <a:rPr kumimoji="0" lang="zh-TW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老師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sp>
        <p:nvSpPr>
          <p:cNvPr id="11" name="副標題 2"/>
          <p:cNvSpPr txBox="1">
            <a:spLocks/>
          </p:cNvSpPr>
          <p:nvPr/>
        </p:nvSpPr>
        <p:spPr>
          <a:xfrm>
            <a:off x="1285852" y="4714884"/>
            <a:ext cx="2214578" cy="895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小幫手</a:t>
            </a:r>
            <a:endParaRPr kumimoji="0" lang="zh-TW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8/12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淨灘我們改變了記錄方式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715淨灘part2_171019_00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0689"/>
          <a:stretch>
            <a:fillRect/>
          </a:stretch>
        </p:blipFill>
        <p:spPr>
          <a:xfrm>
            <a:off x="971600" y="1412776"/>
            <a:ext cx="7344816" cy="2880320"/>
          </a:xfrm>
        </p:spPr>
      </p:pic>
      <p:sp>
        <p:nvSpPr>
          <p:cNvPr id="5" name="文字方塊 4"/>
          <p:cNvSpPr txBox="1"/>
          <p:nvPr/>
        </p:nvSpPr>
        <p:spPr>
          <a:xfrm>
            <a:off x="827584" y="4437112"/>
            <a:ext cx="7776864" cy="156966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原本的紀錄方式是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撿完所有的海洋廢棄物後，再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拿到出海口附近的大樹下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進行分類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，淨灘完後又要再分類</a:t>
            </a:r>
            <a:r>
              <a:rPr lang="zh-TW" altLang="en-US" sz="3200" b="1" dirty="0" smtClean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2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比較花費時間。</a:t>
            </a:r>
            <a:endParaRPr lang="zh-TW" altLang="en-US" sz="3200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75240" cy="1012974"/>
          </a:xfrm>
        </p:spPr>
        <p:txBody>
          <a:bodyPr/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8/12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淨灘我們改變了記錄方式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內容版面配置區 10" descr="812淨灘part3_171019_00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0613" r="40120"/>
          <a:stretch>
            <a:fillRect/>
          </a:stretch>
        </p:blipFill>
        <p:spPr>
          <a:xfrm>
            <a:off x="539552" y="1412776"/>
            <a:ext cx="2736304" cy="3096344"/>
          </a:xfrm>
        </p:spPr>
      </p:pic>
      <p:pic>
        <p:nvPicPr>
          <p:cNvPr id="12" name="圖片 11" descr="812淨灘part3_171019_0013.jpg"/>
          <p:cNvPicPr>
            <a:picLocks noChangeAspect="1"/>
          </p:cNvPicPr>
          <p:nvPr/>
        </p:nvPicPr>
        <p:blipFill>
          <a:blip r:embed="rId4" cstate="print"/>
          <a:srcRect t="21572" b="18388"/>
          <a:stretch>
            <a:fillRect/>
          </a:stretch>
        </p:blipFill>
        <p:spPr>
          <a:xfrm>
            <a:off x="2987824" y="1412776"/>
            <a:ext cx="2901617" cy="3096344"/>
          </a:xfrm>
          <a:prstGeom prst="rect">
            <a:avLst/>
          </a:prstGeom>
        </p:spPr>
      </p:pic>
      <p:pic>
        <p:nvPicPr>
          <p:cNvPr id="13" name="圖片 12" descr="812淨灘part3_171019_0020.jpg"/>
          <p:cNvPicPr>
            <a:picLocks noChangeAspect="1"/>
          </p:cNvPicPr>
          <p:nvPr/>
        </p:nvPicPr>
        <p:blipFill>
          <a:blip r:embed="rId5" cstate="print"/>
          <a:srcRect t="13609" r="74697" b="29006"/>
          <a:stretch>
            <a:fillRect/>
          </a:stretch>
        </p:blipFill>
        <p:spPr>
          <a:xfrm>
            <a:off x="5796136" y="1412776"/>
            <a:ext cx="2664296" cy="3096344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611560" y="4581128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請一個人當專門當記錄人員，大家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一邊淨灘，一邊拿給記錄人員做分類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en-US" sz="36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比較節省時間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36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8/26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我們淨灘發現許多保麗龍碎片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826淨灘party4_171019_009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b="41133"/>
          <a:stretch>
            <a:fillRect/>
          </a:stretch>
        </p:blipFill>
        <p:spPr>
          <a:xfrm>
            <a:off x="755576" y="1556792"/>
            <a:ext cx="7488832" cy="2736304"/>
          </a:xfrm>
        </p:spPr>
      </p:pic>
      <p:sp>
        <p:nvSpPr>
          <p:cNvPr id="5" name="文字方塊 4"/>
          <p:cNvSpPr txBox="1"/>
          <p:nvPr/>
        </p:nvSpPr>
        <p:spPr>
          <a:xfrm>
            <a:off x="683568" y="4365104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大家一起蹲在地上將</a:t>
            </a:r>
            <a:r>
              <a:rPr lang="zh-TW" altLang="zh-TW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保麗龍小碎片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撿起</a:t>
            </a:r>
            <a:r>
              <a:rPr lang="zh-TW" altLang="zh-TW" sz="36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，以免魚蝦吃掉，而人類又把它們吃下去，然後毒素就留在我們體內</a:t>
            </a:r>
            <a:r>
              <a:rPr lang="zh-TW" altLang="zh-TW" sz="3600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sz="3600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相關圖片"/>
          <p:cNvPicPr>
            <a:picLocks noChangeAspect="1" noChangeArrowheads="1"/>
          </p:cNvPicPr>
          <p:nvPr/>
        </p:nvPicPr>
        <p:blipFill>
          <a:blip r:embed="rId3" cstate="print"/>
          <a:srcRect l="7799" r="9530"/>
          <a:stretch>
            <a:fillRect/>
          </a:stretch>
        </p:blipFill>
        <p:spPr bwMode="auto">
          <a:xfrm>
            <a:off x="-21864" y="0"/>
            <a:ext cx="9165864" cy="6858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本次統計，入圍的有</a:t>
            </a:r>
            <a:r>
              <a:rPr lang="en-US" altLang="zh-TW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3889106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1928802"/>
            <a:ext cx="3930631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14678" y="1142984"/>
            <a:ext cx="386297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1857364"/>
            <a:ext cx="3857652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橢圓 8"/>
          <p:cNvSpPr/>
          <p:nvPr/>
        </p:nvSpPr>
        <p:spPr>
          <a:xfrm>
            <a:off x="0" y="3929066"/>
            <a:ext cx="2000232" cy="500066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橢圓 9"/>
          <p:cNvSpPr/>
          <p:nvPr/>
        </p:nvSpPr>
        <p:spPr>
          <a:xfrm>
            <a:off x="1785918" y="4714884"/>
            <a:ext cx="1500198" cy="428628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3000364" y="3929066"/>
            <a:ext cx="1500198" cy="428628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4929190" y="4643446"/>
            <a:ext cx="1500198" cy="428628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316" name="Picture 4" descr="C:\Users\Administrator\AppData\Local\Microsoft\Windows\INetCache\IE\ELHYTHVX\crown-576303_960_720[1]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1052736"/>
            <a:ext cx="5004048" cy="2952328"/>
          </a:xfrm>
          <a:prstGeom prst="rect">
            <a:avLst/>
          </a:prstGeom>
          <a:noFill/>
        </p:spPr>
      </p:pic>
      <p:sp>
        <p:nvSpPr>
          <p:cNvPr id="13" name="文字方塊 12"/>
          <p:cNvSpPr txBox="1"/>
          <p:nvPr/>
        </p:nvSpPr>
        <p:spPr>
          <a:xfrm>
            <a:off x="5148064" y="2276872"/>
            <a:ext cx="3570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塑膠製品</a:t>
            </a:r>
            <a:endParaRPr lang="zh-TW" altLang="en-US" sz="66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 contrast="40000"/>
          </a:blip>
          <a:srcRect t="43777"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發現問題與省思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0" y="1484784"/>
          <a:ext cx="8964488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資料庫圖表 4"/>
          <p:cNvGraphicFramePr/>
          <p:nvPr/>
        </p:nvGraphicFramePr>
        <p:xfrm>
          <a:off x="1151112" y="3717032"/>
          <a:ext cx="7992888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4" name="弧形向右箭號 13"/>
          <p:cNvSpPr/>
          <p:nvPr/>
        </p:nvSpPr>
        <p:spPr>
          <a:xfrm>
            <a:off x="467544" y="3356992"/>
            <a:ext cx="792088" cy="2088232"/>
          </a:xfrm>
          <a:prstGeom prst="curv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怎麼讓大家一起減少海洋廢棄物呢？</a:t>
            </a:r>
            <a:endParaRPr lang="zh-TW" altLang="en-US" sz="4000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08304" y="1484784"/>
            <a:ext cx="1543032" cy="46148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 海洋劇場</a:t>
            </a:r>
            <a:endParaRPr lang="en-US" altLang="zh-TW" sz="60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9" name="圖片 1"/>
          <p:cNvPicPr>
            <a:picLocks noChangeAspect="1" noChangeArrowheads="1"/>
          </p:cNvPicPr>
          <p:nvPr/>
        </p:nvPicPr>
        <p:blipFill>
          <a:blip r:embed="rId3" cstate="print"/>
          <a:srcRect l="19722" t="9694" r="18056" b="12990"/>
          <a:stretch>
            <a:fillRect/>
          </a:stretch>
        </p:blipFill>
        <p:spPr bwMode="auto">
          <a:xfrm>
            <a:off x="827584" y="1340768"/>
            <a:ext cx="6648352" cy="458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755576" y="5301208"/>
            <a:ext cx="6768752" cy="6480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宣導海龜會誤食過多塑膠袋導致死亡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怎麼讓大家一起減少海洋廢棄物呢？</a:t>
            </a:r>
            <a:endParaRPr lang="zh-TW" altLang="en-US" sz="40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64288" y="1556792"/>
            <a:ext cx="1614470" cy="4525963"/>
          </a:xfrm>
        </p:spPr>
        <p:txBody>
          <a:bodyPr/>
          <a:lstStyle/>
          <a:p>
            <a:pPr algn="ctr">
              <a:buNone/>
            </a:pPr>
            <a:r>
              <a:rPr lang="en-US" altLang="zh-TW" sz="6000" dirty="0" smtClean="0">
                <a:latin typeface="標楷體" pitchFamily="65" charset="-120"/>
                <a:ea typeface="標楷體" pitchFamily="65" charset="-120"/>
              </a:rPr>
              <a:t>ICC</a:t>
            </a: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大分類</a:t>
            </a:r>
            <a:endParaRPr lang="en-US" altLang="zh-TW" sz="60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68760"/>
            <a:ext cx="6592816" cy="429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755576" y="5301208"/>
            <a:ext cx="6624736" cy="857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打破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對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傳統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資源回收的分類方式，</a:t>
            </a: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找出生活行為所產生的垃圾源頭。</a:t>
            </a:r>
            <a:endParaRPr lang="en-US" altLang="zh-TW" sz="400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怎麼讓大家一起減少海洋廢棄物呢？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072330" y="1357298"/>
            <a:ext cx="1400156" cy="5257799"/>
          </a:xfrm>
        </p:spPr>
        <p:txBody>
          <a:bodyPr/>
          <a:lstStyle/>
          <a:p>
            <a:pPr>
              <a:buNone/>
            </a:pP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 淨灘玩很大</a:t>
            </a:r>
            <a:endParaRPr lang="en-US" altLang="zh-TW" sz="60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5627"/>
          <a:stretch>
            <a:fillRect/>
          </a:stretch>
        </p:blipFill>
        <p:spPr bwMode="auto">
          <a:xfrm>
            <a:off x="571472" y="1357298"/>
            <a:ext cx="404705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 l="19552" r="3656"/>
          <a:stretch>
            <a:fillRect/>
          </a:stretch>
        </p:blipFill>
        <p:spPr bwMode="auto">
          <a:xfrm>
            <a:off x="4143372" y="2928934"/>
            <a:ext cx="3286148" cy="320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內容版面配置區 2"/>
          <p:cNvSpPr txBox="1">
            <a:spLocks/>
          </p:cNvSpPr>
          <p:nvPr/>
        </p:nvSpPr>
        <p:spPr>
          <a:xfrm>
            <a:off x="500034" y="5072074"/>
            <a:ext cx="4357718" cy="857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撿垃圾大作戰</a:t>
            </a:r>
            <a:r>
              <a:rPr lang="en-US" altLang="zh-TW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!!!!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怎麼讓大家一起減少海洋廢棄物呢？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429520" y="1643050"/>
            <a:ext cx="140015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 塑塑行動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515" y="1500174"/>
            <a:ext cx="2380253" cy="276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864" y="1500174"/>
            <a:ext cx="3857652" cy="447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圖片 4" descr="929小論文總整理_170930_0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3515" y="4214818"/>
            <a:ext cx="2380252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內容版面配置區 2"/>
          <p:cNvSpPr txBox="1">
            <a:spLocks/>
          </p:cNvSpPr>
          <p:nvPr/>
        </p:nvSpPr>
        <p:spPr>
          <a:xfrm>
            <a:off x="899592" y="5301208"/>
            <a:ext cx="6264696" cy="8572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不塑宣言，我們做得到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 smtClean="0">
                <a:latin typeface="標楷體" pitchFamily="65" charset="-120"/>
                <a:ea typeface="標楷體" pitchFamily="65" charset="-120"/>
              </a:rPr>
              <a:t>怎麼讓大家一起減少海洋廢棄物呢？</a:t>
            </a:r>
            <a:endParaRPr lang="zh-TW" altLang="en-US" sz="4000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58082" y="1285860"/>
            <a:ext cx="1500198" cy="468632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 海洋塑膠專賣店</a:t>
            </a:r>
            <a:endParaRPr lang="zh-TW" altLang="en-US" sz="6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735"/>
            <a:ext cx="6215106" cy="46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圖片 10" descr="沒有自動替代文字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21088"/>
            <a:ext cx="269678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2714612" y="5643578"/>
            <a:ext cx="6000792" cy="642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不塑？或是再利用及延長壽命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4"/>
            <a:ext cx="9144000" cy="6858000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857224" y="2143116"/>
            <a:ext cx="7772400" cy="2755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  <a:cs typeface="+mj-cs"/>
              </a:rPr>
              <a:t>海洋小劇場即將開播</a:t>
            </a:r>
            <a:endParaRPr lang="en-US" altLang="zh-TW" sz="44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646" y="1357298"/>
            <a:ext cx="5708586" cy="473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結論與建議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00694" y="3643314"/>
            <a:ext cx="3000396" cy="2000264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美崙溪出海口的海洋廢棄物種類以生活垃圾為主。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786182" y="2500306"/>
            <a:ext cx="135732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寶特瓶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13%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786182" y="3500438"/>
            <a:ext cx="15621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塑膠瓶蓋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15%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786182" y="4786322"/>
            <a:ext cx="107157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吸管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15%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285852" y="2928934"/>
            <a:ext cx="114300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坡璃瓶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9%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85786" y="4071942"/>
            <a:ext cx="171451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食品包裝袋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8%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643042" y="5000636"/>
            <a:ext cx="142876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免洗餐具</a:t>
            </a:r>
            <a:r>
              <a:rPr lang="en-US" altLang="zh-TW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8%</a:t>
            </a:r>
            <a:endParaRPr lang="zh-TW" altLang="en-US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結論與建議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187624" y="1268760"/>
            <a:ext cx="7067128" cy="2160240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altLang="zh-TW" sz="4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4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4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en-US" sz="4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透過行動研究的歷程，我們整理出有效的減少海洋廢棄物的方法。</a:t>
            </a:r>
            <a:endParaRPr lang="zh-TW" altLang="en-US" sz="44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386" name="Picture 2" descr="圖像裡可能有13 個人、微笑的人、大家站著和戶外"/>
          <p:cNvPicPr>
            <a:picLocks noChangeAspect="1" noChangeArrowheads="1"/>
          </p:cNvPicPr>
          <p:nvPr/>
        </p:nvPicPr>
        <p:blipFill>
          <a:blip r:embed="rId3">
            <a:lum bright="30000" contrast="20000"/>
          </a:blip>
          <a:srcRect t="13235"/>
          <a:stretch>
            <a:fillRect/>
          </a:stretch>
        </p:blipFill>
        <p:spPr bwMode="auto">
          <a:xfrm>
            <a:off x="2071670" y="3571876"/>
            <a:ext cx="5286412" cy="2704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結論與建議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71538" y="1500174"/>
            <a:ext cx="70723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宣導海洋廢棄物對於環境的影響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148" name="Picture 4" descr="「塑膠 重複利用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285992"/>
            <a:ext cx="7000924" cy="39076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結論與建議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285852" y="1428736"/>
            <a:ext cx="664373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廣邀大眾，一同參與淨灘活動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218" name="Picture 2" descr="圖像裡可能有3 個人、大家站著、婚禮、小孩、鞋子和戶外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214554"/>
            <a:ext cx="6072230" cy="4048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結論與建議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142976" y="1285860"/>
            <a:ext cx="707236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推廣不塑生活，從源頭開始減少廢棄物的產生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194" name="Picture 2" descr="「別用塑膠袋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2714619"/>
            <a:ext cx="7000924" cy="33040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結論與建議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071538" y="1285860"/>
            <a:ext cx="707236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將塑膠垃圾重新利用或延長塑膠使用壽命</a:t>
            </a:r>
            <a:endParaRPr lang="en-US" altLang="zh-TW" sz="36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170" name="Picture 2" descr="「塑膠 重複利用」的圖片搜尋結果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714620"/>
            <a:ext cx="2161787" cy="1440000"/>
          </a:xfrm>
          <a:prstGeom prst="rect">
            <a:avLst/>
          </a:prstGeom>
          <a:noFill/>
        </p:spPr>
      </p:pic>
      <p:pic>
        <p:nvPicPr>
          <p:cNvPr id="7172" name="Picture 4" descr="「塑膠再利用」的圖片搜尋結果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52" y="4357694"/>
            <a:ext cx="2161787" cy="1440000"/>
          </a:xfrm>
          <a:prstGeom prst="rect">
            <a:avLst/>
          </a:prstGeom>
          <a:noFill/>
        </p:spPr>
      </p:pic>
      <p:pic>
        <p:nvPicPr>
          <p:cNvPr id="7174" name="Picture 6" descr="「塑膠再利用」的圖片搜尋結果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2714620"/>
            <a:ext cx="1920000" cy="1440000"/>
          </a:xfrm>
          <a:prstGeom prst="rect">
            <a:avLst/>
          </a:prstGeom>
          <a:noFill/>
        </p:spPr>
      </p:pic>
      <p:pic>
        <p:nvPicPr>
          <p:cNvPr id="7176" name="Picture 8" descr="相關圖片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714620"/>
            <a:ext cx="1812834" cy="1440000"/>
          </a:xfrm>
          <a:prstGeom prst="rect">
            <a:avLst/>
          </a:prstGeom>
          <a:noFill/>
        </p:spPr>
      </p:pic>
      <p:pic>
        <p:nvPicPr>
          <p:cNvPr id="7178" name="Picture 10" descr="「塑膠DIY」的圖片搜尋結果"/>
          <p:cNvPicPr>
            <a:picLocks noChangeAspect="1" noChangeArrowheads="1"/>
          </p:cNvPicPr>
          <p:nvPr/>
        </p:nvPicPr>
        <p:blipFill>
          <a:blip r:embed="rId7"/>
          <a:srcRect l="9502" r="8146"/>
          <a:stretch>
            <a:fillRect/>
          </a:stretch>
        </p:blipFill>
        <p:spPr bwMode="auto">
          <a:xfrm>
            <a:off x="3786182" y="4357694"/>
            <a:ext cx="1857388" cy="1440000"/>
          </a:xfrm>
          <a:prstGeom prst="rect">
            <a:avLst/>
          </a:prstGeom>
          <a:noFill/>
        </p:spPr>
      </p:pic>
      <p:sp>
        <p:nvSpPr>
          <p:cNvPr id="7180" name="AutoShape 12" descr="「空罐DIY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182" name="AutoShape 14" descr="「空罐DIY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8"/>
          <a:srcRect t="1889" r="4135"/>
          <a:stretch>
            <a:fillRect/>
          </a:stretch>
        </p:blipFill>
        <p:spPr bwMode="auto">
          <a:xfrm>
            <a:off x="5929322" y="4357694"/>
            <a:ext cx="185738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結論與建議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214414" y="1428736"/>
            <a:ext cx="70723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latin typeface="標楷體" pitchFamily="65" charset="-120"/>
                <a:ea typeface="標楷體" pitchFamily="65" charset="-120"/>
              </a:rPr>
              <a:t>5.</a:t>
            </a:r>
            <a:r>
              <a:rPr lang="zh-TW" altLang="en-US" sz="3600" b="1" dirty="0" smtClean="0">
                <a:latin typeface="標楷體" pitchFamily="65" charset="-120"/>
                <a:ea typeface="標楷體" pitchFamily="65" charset="-120"/>
              </a:rPr>
              <a:t>針對當地遊客及釣客，加強宣導</a:t>
            </a:r>
            <a:endParaRPr lang="zh-TW" altLang="en-US" sz="36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214554"/>
            <a:ext cx="7000924" cy="40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「黑色」的圖片搜尋結果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海洋劇場播放完畢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1340769"/>
            <a:ext cx="8229600" cy="3528392"/>
          </a:xfrm>
        </p:spPr>
        <p:txBody>
          <a:bodyPr/>
          <a:lstStyle/>
          <a:p>
            <a:pPr algn="ctr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導演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沈盈君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Sibyl </a:t>
            </a:r>
            <a:r>
              <a:rPr lang="en-US" altLang="zh-TW" b="1" dirty="0" err="1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Shen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</a:p>
          <a:p>
            <a:pPr algn="ctr">
              <a:buNone/>
            </a:pP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  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梁曉娟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Jessie Liang</a:t>
            </a:r>
          </a:p>
          <a:p>
            <a:pPr algn="ctr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主要演員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林稙凱 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Kai Lin</a:t>
            </a:r>
          </a:p>
          <a:p>
            <a:pPr algn="ctr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       何冠穎 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Alice Ho</a:t>
            </a:r>
          </a:p>
          <a:p>
            <a:pPr algn="ctr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             冬牧忻 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Priscilla</a:t>
            </a: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Dong</a:t>
            </a:r>
          </a:p>
          <a:p>
            <a:pPr algn="ctr">
              <a:buNone/>
            </a:pPr>
            <a:r>
              <a:rPr lang="zh-TW" altLang="en-US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              向柏洋 </a:t>
            </a:r>
            <a:r>
              <a:rPr lang="en-US" altLang="zh-TW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Banana Siang</a:t>
            </a:r>
            <a:endParaRPr lang="zh-TW" altLang="en-US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23528" y="486916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結束是另一個開始，關心海洋未停止，</a:t>
            </a:r>
            <a:endParaRPr lang="en-US" altLang="zh-TW" sz="40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邀請大家一起減塑，減少海洋廢棄物。</a:t>
            </a:r>
            <a:endParaRPr lang="zh-TW" altLang="en-US" sz="40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S__24870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46"/>
            <a:ext cx="9144000" cy="6854907"/>
          </a:xfrm>
          <a:prstGeom prst="rect">
            <a:avLst/>
          </a:prstGeom>
        </p:spPr>
      </p:pic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611560" y="1196752"/>
            <a:ext cx="6264696" cy="12961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4800" b="1" dirty="0" smtClean="0">
                <a:latin typeface="標楷體" pitchFamily="65" charset="-120"/>
                <a:ea typeface="標楷體" pitchFamily="65" charset="-120"/>
              </a:rPr>
              <a:t>31</a:t>
            </a: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sz="4800" b="1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4800" b="1" dirty="0" smtClean="0">
                <a:latin typeface="標楷體" pitchFamily="65" charset="-120"/>
                <a:ea typeface="標楷體" pitchFamily="65" charset="-120"/>
              </a:rPr>
              <a:t>宜昌國小教室</a:t>
            </a:r>
            <a:endParaRPr lang="zh-TW" altLang="en-US" sz="48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150838246267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530090503.061218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出海口發現小椰的蹤跡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20170701黑潮淨灘_171019_005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1358" y="1434009"/>
            <a:ext cx="7547066" cy="4443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/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我們想要了解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…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2060848"/>
            <a:ext cx="8085584" cy="4525963"/>
          </a:xfrm>
        </p:spPr>
        <p:txBody>
          <a:bodyPr/>
          <a:lstStyle/>
          <a:p>
            <a:pPr>
              <a:buNone/>
            </a:pPr>
            <a:endParaRPr lang="en-US" altLang="zh-TW" dirty="0" smtClean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透過田野調查，了解美崙溪出海口的海洋廢棄物種類與數量比例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</a:rPr>
              <a:t>透過行動研究歷程，找到減少海洋廢棄物的方式</a:t>
            </a:r>
          </a:p>
          <a:p>
            <a:pPr>
              <a:buNone/>
            </a:pPr>
            <a:endParaRPr lang="zh-TW" altLang="en-US" dirty="0"/>
          </a:p>
        </p:txBody>
      </p:sp>
      <p:pic>
        <p:nvPicPr>
          <p:cNvPr id="2055" name="Picture 7" descr="C:\Program Files (x86)\Microsoft Office\MEDIA\OFFICE12\Lines\BD14882_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331640" y="2204864"/>
            <a:ext cx="6444208" cy="162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7/15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宜昌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I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see sea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小隊第二次淨灘找到了許多特別的垃圾</a:t>
            </a:r>
            <a:endParaRPr lang="zh-TW" altLang="en-US" b="1" dirty="0"/>
          </a:p>
        </p:txBody>
      </p:sp>
      <p:pic>
        <p:nvPicPr>
          <p:cNvPr id="4" name="內容版面配置區 3" descr="S__248709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11250" b="7722"/>
          <a:stretch>
            <a:fillRect/>
          </a:stretch>
        </p:blipFill>
        <p:spPr>
          <a:xfrm>
            <a:off x="755576" y="2132856"/>
            <a:ext cx="4848123" cy="3960439"/>
          </a:xfrm>
        </p:spPr>
      </p:pic>
      <p:sp>
        <p:nvSpPr>
          <p:cNvPr id="5" name="文字方塊 4"/>
          <p:cNvSpPr txBox="1"/>
          <p:nvPr/>
        </p:nvSpPr>
        <p:spPr>
          <a:xfrm>
            <a:off x="6588224" y="1844824"/>
            <a:ext cx="20162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b="1" dirty="0" smtClean="0">
                <a:latin typeface="標楷體" pitchFamily="65" charset="-120"/>
                <a:ea typeface="標楷體" pitchFamily="65" charset="-120"/>
              </a:rPr>
              <a:t>安全帽</a:t>
            </a:r>
            <a:endParaRPr lang="zh-TW" altLang="en-US" sz="8800" b="1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7/15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宜昌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I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b="1" dirty="0" smtClean="0">
                <a:latin typeface="標楷體" pitchFamily="65" charset="-120"/>
                <a:ea typeface="標楷體" pitchFamily="65" charset="-120"/>
              </a:rPr>
              <a:t>see sea</a:t>
            </a:r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小隊第二次淨灘找到了許多特別的垃圾</a:t>
            </a:r>
            <a:endParaRPr lang="zh-TW" altLang="en-US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6876256" y="1412776"/>
            <a:ext cx="20162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 smtClean="0">
                <a:latin typeface="標楷體" pitchFamily="65" charset="-120"/>
                <a:ea typeface="標楷體" pitchFamily="65" charset="-120"/>
              </a:rPr>
              <a:t>馬桶坐墊</a:t>
            </a:r>
            <a:endParaRPr lang="zh-TW" altLang="en-US" sz="80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826淨灘party4_171019_013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3865" b="7722"/>
          <a:stretch>
            <a:fillRect/>
          </a:stretch>
        </p:blipFill>
        <p:spPr>
          <a:xfrm>
            <a:off x="1115616" y="2060848"/>
            <a:ext cx="4968552" cy="41518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666</Words>
  <Application>Microsoft Office PowerPoint</Application>
  <PresentationFormat>如螢幕大小 (4:3)</PresentationFormat>
  <Paragraphs>113</Paragraphs>
  <Slides>27</Slides>
  <Notes>27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28" baseType="lpstr">
      <vt:lpstr>Office 佈景主題</vt:lpstr>
      <vt:lpstr>東海岸海洋廢棄物調查 花蓮的出海口在哭泣</vt:lpstr>
      <vt:lpstr>投影片 2</vt:lpstr>
      <vt:lpstr>投影片 3</vt:lpstr>
      <vt:lpstr>投影片 4</vt:lpstr>
      <vt:lpstr>投影片 5</vt:lpstr>
      <vt:lpstr>出海口發現小椰的蹤跡…</vt:lpstr>
      <vt:lpstr>我們想要了解…</vt:lpstr>
      <vt:lpstr>7/15宜昌I see sea小隊第二次淨灘找到了許多特別的垃圾</vt:lpstr>
      <vt:lpstr>7/15宜昌I see sea小隊第二次淨灘找到了許多特別的垃圾</vt:lpstr>
      <vt:lpstr>8/12淨灘我們改變了記錄方式</vt:lpstr>
      <vt:lpstr>8/12淨灘我們改變了記錄方式</vt:lpstr>
      <vt:lpstr>8/26我們淨灘發現許多保麗龍碎片</vt:lpstr>
      <vt:lpstr>本次統計，入圍的有…</vt:lpstr>
      <vt:lpstr>發現問題與省思</vt:lpstr>
      <vt:lpstr>怎麼讓大家一起減少海洋廢棄物呢？</vt:lpstr>
      <vt:lpstr>怎麼讓大家一起減少海洋廢棄物呢？</vt:lpstr>
      <vt:lpstr>怎麼讓大家一起減少海洋廢棄物呢？</vt:lpstr>
      <vt:lpstr>怎麼讓大家一起減少海洋廢棄物呢？</vt:lpstr>
      <vt:lpstr>怎麼讓大家一起減少海洋廢棄物呢？</vt:lpstr>
      <vt:lpstr>結論與建議</vt:lpstr>
      <vt:lpstr>結論與建議</vt:lpstr>
      <vt:lpstr>結論與建議</vt:lpstr>
      <vt:lpstr>結論與建議</vt:lpstr>
      <vt:lpstr>結論與建議</vt:lpstr>
      <vt:lpstr>結論與建議</vt:lpstr>
      <vt:lpstr>結論與建議</vt:lpstr>
      <vt:lpstr>海洋劇場播放完畢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</dc:title>
  <dc:creator>USER</dc:creator>
  <cp:lastModifiedBy>USER</cp:lastModifiedBy>
  <cp:revision>171</cp:revision>
  <dcterms:created xsi:type="dcterms:W3CDTF">2017-10-18T05:07:42Z</dcterms:created>
  <dcterms:modified xsi:type="dcterms:W3CDTF">2017-10-28T08:05:49Z</dcterms:modified>
</cp:coreProperties>
</file>