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5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ADA7C-8AB4-4499-AF09-DA8DF9DEB331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F72C7-9247-4143-9A90-95EE45144E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001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72C7-9247-4143-9A90-95EE45144EDE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F72C7-9247-4143-9A90-95EE45144ED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F3ACF4F-CD1C-4A3D-9F92-04BA531D23D4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5261FA1-CEA8-47FD-A555-C07F6586D0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CF4F-CD1C-4A3D-9F92-04BA531D23D4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1FA1-CEA8-47FD-A555-C07F6586D0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CF4F-CD1C-4A3D-9F92-04BA531D23D4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1FA1-CEA8-47FD-A555-C07F6586D0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F3ACF4F-CD1C-4A3D-9F92-04BA531D23D4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1FA1-CEA8-47FD-A555-C07F6586D0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等腰三角形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F3ACF4F-CD1C-4A3D-9F92-04BA531D23D4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5261FA1-CEA8-47FD-A555-C07F6586D01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F3ACF4F-CD1C-4A3D-9F92-04BA531D23D4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5261FA1-CEA8-47FD-A555-C07F6586D0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F3ACF4F-CD1C-4A3D-9F92-04BA531D23D4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5261FA1-CEA8-47FD-A555-C07F6586D0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CF4F-CD1C-4A3D-9F92-04BA531D23D4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61FA1-CEA8-47FD-A555-C07F6586D0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F3ACF4F-CD1C-4A3D-9F92-04BA531D23D4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5261FA1-CEA8-47FD-A555-C07F6586D0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F3ACF4F-CD1C-4A3D-9F92-04BA531D23D4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5261FA1-CEA8-47FD-A555-C07F6586D0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F3ACF4F-CD1C-4A3D-9F92-04BA531D23D4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5261FA1-CEA8-47FD-A555-C07F6586D0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F3ACF4F-CD1C-4A3D-9F92-04BA531D23D4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5261FA1-CEA8-47FD-A555-C07F6586D0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zh-TW" altLang="en-US" sz="3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外來種生物對於本土生物多樣性的危害</a:t>
            </a:r>
            <a:endParaRPr lang="zh-TW" altLang="en-US" sz="32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4179116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化仁國民中學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903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班 康家瑄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903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班 簡佳弘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指導老師：張瑜珍 老師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一、研究動機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numCol="1" anchor="t">
            <a:normAutofit/>
          </a:bodyPr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青蛙歌唱的聲音正緩緩消逝，你知道嗎？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麻雀熱鬧的喧嘩正漸漸消散，你知道嗎？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台灣的本土生物正慢慢消失，你知道嗎？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二、研究目的</a:t>
            </a:r>
            <a:r>
              <a:rPr lang="zh-TW" altLang="en-US" dirty="0" smtClean="0"/>
              <a:t>	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透過外來種給予環境的警告，告知人們環境變遷所帶來的影響，同時也預告，人類離「第六次大滅絕」不遠了，而我們正毫不知情的加快滅絕的速度，徵召已經出現在我們周圍，一旦「第六次大滅絕」來臨，將來必須花比以往更長的時間來復原，所以我們希望能讓更多人知道這件事的嚴重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50" dirty="0" smtClean="0"/>
              <a:t>三、研究內容 	</a:t>
            </a:r>
            <a:endParaRPr lang="zh-TW" altLang="en-US" sz="325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外來種遍布我們生活周遭，你知道嗎？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None/>
            </a:pPr>
            <a:endParaRPr lang="en-US" altLang="zh-TW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88225"/>
            <a:ext cx="3923928" cy="239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8892" y="2088226"/>
            <a:ext cx="4405652" cy="241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752" y="4484570"/>
            <a:ext cx="4194802" cy="234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為什麼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外來入侵種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能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造成如此龐大的損害？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入侵種對本土種造成的危害有哪些？</a:t>
            </a:r>
          </a:p>
          <a:p>
            <a:pPr marL="64008" indent="0">
              <a:buNone/>
            </a:pP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7" name="圖片 6" descr="下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772816"/>
            <a:ext cx="4500594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除了環境災害，入侵種還引發了什麼問題呢？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zh-TW" altLang="en-US" dirty="0"/>
          </a:p>
        </p:txBody>
      </p:sp>
      <p:pic>
        <p:nvPicPr>
          <p:cNvPr id="5" name="圖片 4" descr="maxresdefault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85860"/>
            <a:ext cx="4572000" cy="4643470"/>
          </a:xfrm>
          <a:prstGeom prst="rect">
            <a:avLst/>
          </a:prstGeom>
        </p:spPr>
      </p:pic>
      <p:pic>
        <p:nvPicPr>
          <p:cNvPr id="6" name="圖片 5" descr="外來種生物造成的影響+經濟部分+：政府每年都必須支付龐+大的金額，作為防治或賠償外來種或+外來入侵種所造成的農業、健康、生+態各方面的損失。+生態部分：掠食、競爭與排擠、疾病+或寄生蟲的傳染、雜交、生態系統的+改變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285860"/>
            <a:ext cx="4429124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54766"/>
          </a:xfrm>
        </p:spPr>
        <p:txBody>
          <a:bodyPr/>
          <a:lstStyle/>
          <a:p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何謂「生物多樣性」？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4" name="圖片 3" descr="2-12-2-3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4357686" cy="4243193"/>
          </a:xfrm>
          <a:prstGeom prst="rect">
            <a:avLst/>
          </a:prstGeom>
        </p:spPr>
      </p:pic>
      <p:pic>
        <p:nvPicPr>
          <p:cNvPr id="5" name="圖片 4" descr="生物多樣性的定義與層次+(2)+物種+多樣性－+同一個環境中，有+不同物種+生存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342" y="1268760"/>
            <a:ext cx="4645770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四、結論</a:t>
            </a:r>
            <a:endParaRPr lang="zh-TW" altLang="en-US" sz="32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</p:spPr>
        <p:txBody>
          <a:bodyPr/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1.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入侵種造成的災害不只影響了生態系，也影響了我們，這表示入侵種的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侵略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，已經動搖了食物鏈。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2.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若能把入侵種來台的管道封閉，就能有效的減緩環境破壞，接下來繼續努力將國內的入侵種剷除乾淨，就能重新復育生物多樣性。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3.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告知民眾外來種造成的傷害，並呼籲大家一起守護環境、不要亂放生、不從國外帶回入侵種生物欣賞或販賣，如此一來，便能達到環境保育的目的。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83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感謝各位的聆聽</a:t>
            </a:r>
            <a:endParaRPr lang="zh-TW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圖片 3" descr="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984508"/>
            <a:ext cx="5786478" cy="5873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神韻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神韻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神韻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297</TotalTime>
  <Words>336</Words>
  <Application>Microsoft Office PowerPoint</Application>
  <PresentationFormat>如螢幕大小 (4:3)</PresentationFormat>
  <Paragraphs>24</Paragraphs>
  <Slides>9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神韻</vt:lpstr>
      <vt:lpstr>外來種生物對於本土生物多樣性的危害</vt:lpstr>
      <vt:lpstr>一、研究動機 </vt:lpstr>
      <vt:lpstr>二、研究目的 </vt:lpstr>
      <vt:lpstr>三、研究內容  </vt:lpstr>
      <vt:lpstr>PowerPoint 簡報</vt:lpstr>
      <vt:lpstr>PowerPoint 簡報</vt:lpstr>
      <vt:lpstr>PowerPoint 簡報</vt:lpstr>
      <vt:lpstr>四、結論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外來種生物對於本土生物多樣性的危害</dc:title>
  <dc:creator>小墨</dc:creator>
  <cp:lastModifiedBy>PC_456</cp:lastModifiedBy>
  <cp:revision>52</cp:revision>
  <dcterms:created xsi:type="dcterms:W3CDTF">2017-10-23T08:15:16Z</dcterms:created>
  <dcterms:modified xsi:type="dcterms:W3CDTF">2017-11-01T04:44:47Z</dcterms:modified>
</cp:coreProperties>
</file>