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20" Type="http://schemas.openxmlformats.org/officeDocument/2006/relationships/slide" Target="slides/slide16.xml"/><Relationship Id="rId42" Type="http://schemas.openxmlformats.org/officeDocument/2006/relationships/slide" Target="slides/slide38.xml"/><Relationship Id="rId41" Type="http://schemas.openxmlformats.org/officeDocument/2006/relationships/slide" Target="slides/slide37.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slide" Target="slides/slide29.xml"/><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35" Type="http://schemas.openxmlformats.org/officeDocument/2006/relationships/slide" Target="slides/slide31.xml"/><Relationship Id="rId12" Type="http://schemas.openxmlformats.org/officeDocument/2006/relationships/slide" Target="slides/slide8.xml"/><Relationship Id="rId34" Type="http://schemas.openxmlformats.org/officeDocument/2006/relationships/slide" Target="slides/slide30.xml"/><Relationship Id="rId15" Type="http://schemas.openxmlformats.org/officeDocument/2006/relationships/slide" Target="slides/slide11.xml"/><Relationship Id="rId37" Type="http://schemas.openxmlformats.org/officeDocument/2006/relationships/slide" Target="slides/slide33.xml"/><Relationship Id="rId14" Type="http://schemas.openxmlformats.org/officeDocument/2006/relationships/slide" Target="slides/slide10.xml"/><Relationship Id="rId36" Type="http://schemas.openxmlformats.org/officeDocument/2006/relationships/slide" Target="slides/slide32.xml"/><Relationship Id="rId17" Type="http://schemas.openxmlformats.org/officeDocument/2006/relationships/slide" Target="slides/slide13.xml"/><Relationship Id="rId39" Type="http://schemas.openxmlformats.org/officeDocument/2006/relationships/slide" Target="slides/slide35.xml"/><Relationship Id="rId16" Type="http://schemas.openxmlformats.org/officeDocument/2006/relationships/slide" Target="slides/slide12.xml"/><Relationship Id="rId38" Type="http://schemas.openxmlformats.org/officeDocument/2006/relationships/slide" Target="slides/slide34.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Shape 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 name="Shape 4"/>
          <p:cNvSpPr txBox="1"/>
          <p:nvPr>
            <p:ph idx="1" type="body"/>
          </p:nvPr>
        </p:nvSpPr>
        <p:spPr>
          <a:xfrm>
            <a:off x="685800" y="4343400"/>
            <a:ext cx="5486400" cy="4114800"/>
          </a:xfrm>
          <a:prstGeom prst="rect">
            <a:avLst/>
          </a:prstGeom>
          <a:noFill/>
          <a:ln>
            <a:noFill/>
          </a:ln>
        </p:spPr>
        <p:txBody>
          <a:bodyPr anchorCtr="0" anchor="t" bIns="91425" lIns="91425" rIns="91425" wrap="square" tIns="91425"/>
          <a:lstStyle>
            <a:lvl1pPr lvl="0">
              <a:spcBef>
                <a:spcPts val="0"/>
              </a:spcBef>
              <a:buSzPct val="100000"/>
              <a:buChar char="●"/>
              <a:defRPr sz="1100"/>
            </a:lvl1pPr>
            <a:lvl2pPr lvl="1">
              <a:spcBef>
                <a:spcPts val="0"/>
              </a:spcBef>
              <a:buSzPct val="100000"/>
              <a:buChar char="○"/>
              <a:defRPr sz="1100"/>
            </a:lvl2pPr>
            <a:lvl3pPr lvl="2">
              <a:spcBef>
                <a:spcPts val="0"/>
              </a:spcBef>
              <a:buSzPct val="100000"/>
              <a:buChar char="■"/>
              <a:defRPr sz="1100"/>
            </a:lvl3pPr>
            <a:lvl4pPr lvl="3">
              <a:spcBef>
                <a:spcPts val="0"/>
              </a:spcBef>
              <a:buSzPct val="100000"/>
              <a:buChar char="●"/>
              <a:defRPr sz="1100"/>
            </a:lvl4pPr>
            <a:lvl5pPr lvl="4">
              <a:spcBef>
                <a:spcPts val="0"/>
              </a:spcBef>
              <a:buSzPct val="100000"/>
              <a:buChar char="○"/>
              <a:defRPr sz="1100"/>
            </a:lvl5pPr>
            <a:lvl6pPr lvl="5">
              <a:spcBef>
                <a:spcPts val="0"/>
              </a:spcBef>
              <a:buSzPct val="100000"/>
              <a:buChar char="■"/>
              <a:defRPr sz="1100"/>
            </a:lvl6pPr>
            <a:lvl7pPr lvl="6">
              <a:spcBef>
                <a:spcPts val="0"/>
              </a:spcBef>
              <a:buSzPct val="100000"/>
              <a:buChar char="●"/>
              <a:defRPr sz="1100"/>
            </a:lvl7pPr>
            <a:lvl8pPr lvl="7">
              <a:spcBef>
                <a:spcPts val="0"/>
              </a:spcBef>
              <a:buSzPct val="100000"/>
              <a:buChar char="○"/>
              <a:defRPr sz="1100"/>
            </a:lvl8pPr>
            <a:lvl9pPr lvl="8">
              <a:spcBef>
                <a:spcPts val="0"/>
              </a:spcBef>
              <a:buSzPct val="100000"/>
              <a:buChar char="■"/>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 name="Shape 50"/>
        <p:cNvGrpSpPr/>
        <p:nvPr/>
      </p:nvGrpSpPr>
      <p:grpSpPr>
        <a:xfrm>
          <a:off x="0" y="0"/>
          <a:ext cx="0" cy="0"/>
          <a:chOff x="0" y="0"/>
          <a:chExt cx="0" cy="0"/>
        </a:xfrm>
      </p:grpSpPr>
      <p:sp>
        <p:nvSpPr>
          <p:cNvPr id="51" name="Shape 51"/>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p:spPr>
      </p:sp>
      <p:sp>
        <p:nvSpPr>
          <p:cNvPr id="52" name="Shape 52"/>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7" name="Shape 97"/>
        <p:cNvGrpSpPr/>
        <p:nvPr/>
      </p:nvGrpSpPr>
      <p:grpSpPr>
        <a:xfrm>
          <a:off x="0" y="0"/>
          <a:ext cx="0" cy="0"/>
          <a:chOff x="0" y="0"/>
          <a:chExt cx="0" cy="0"/>
        </a:xfrm>
      </p:grpSpPr>
      <p:sp>
        <p:nvSpPr>
          <p:cNvPr id="98" name="Shape 9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9" name="Shape 99"/>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2" name="Shape 102"/>
        <p:cNvGrpSpPr/>
        <p:nvPr/>
      </p:nvGrpSpPr>
      <p:grpSpPr>
        <a:xfrm>
          <a:off x="0" y="0"/>
          <a:ext cx="0" cy="0"/>
          <a:chOff x="0" y="0"/>
          <a:chExt cx="0" cy="0"/>
        </a:xfrm>
      </p:grpSpPr>
      <p:sp>
        <p:nvSpPr>
          <p:cNvPr id="103" name="Shape 10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4" name="Shape 104"/>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7" name="Shape 107"/>
        <p:cNvGrpSpPr/>
        <p:nvPr/>
      </p:nvGrpSpPr>
      <p:grpSpPr>
        <a:xfrm>
          <a:off x="0" y="0"/>
          <a:ext cx="0" cy="0"/>
          <a:chOff x="0" y="0"/>
          <a:chExt cx="0" cy="0"/>
        </a:xfrm>
      </p:grpSpPr>
      <p:sp>
        <p:nvSpPr>
          <p:cNvPr id="108" name="Shape 10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9" name="Shape 109"/>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2" name="Shape 112"/>
        <p:cNvGrpSpPr/>
        <p:nvPr/>
      </p:nvGrpSpPr>
      <p:grpSpPr>
        <a:xfrm>
          <a:off x="0" y="0"/>
          <a:ext cx="0" cy="0"/>
          <a:chOff x="0" y="0"/>
          <a:chExt cx="0" cy="0"/>
        </a:xfrm>
      </p:grpSpPr>
      <p:sp>
        <p:nvSpPr>
          <p:cNvPr id="113" name="Shape 11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14" name="Shape 114"/>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7" name="Shape 117"/>
        <p:cNvGrpSpPr/>
        <p:nvPr/>
      </p:nvGrpSpPr>
      <p:grpSpPr>
        <a:xfrm>
          <a:off x="0" y="0"/>
          <a:ext cx="0" cy="0"/>
          <a:chOff x="0" y="0"/>
          <a:chExt cx="0" cy="0"/>
        </a:xfrm>
      </p:grpSpPr>
      <p:sp>
        <p:nvSpPr>
          <p:cNvPr id="118" name="Shape 11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19" name="Shape 119"/>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2" name="Shape 122"/>
        <p:cNvGrpSpPr/>
        <p:nvPr/>
      </p:nvGrpSpPr>
      <p:grpSpPr>
        <a:xfrm>
          <a:off x="0" y="0"/>
          <a:ext cx="0" cy="0"/>
          <a:chOff x="0" y="0"/>
          <a:chExt cx="0" cy="0"/>
        </a:xfrm>
      </p:grpSpPr>
      <p:sp>
        <p:nvSpPr>
          <p:cNvPr id="123" name="Shape 12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24" name="Shape 124"/>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7" name="Shape 127"/>
        <p:cNvGrpSpPr/>
        <p:nvPr/>
      </p:nvGrpSpPr>
      <p:grpSpPr>
        <a:xfrm>
          <a:off x="0" y="0"/>
          <a:ext cx="0" cy="0"/>
          <a:chOff x="0" y="0"/>
          <a:chExt cx="0" cy="0"/>
        </a:xfrm>
      </p:grpSpPr>
      <p:sp>
        <p:nvSpPr>
          <p:cNvPr id="128" name="Shape 12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29" name="Shape 129"/>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2" name="Shape 132"/>
        <p:cNvGrpSpPr/>
        <p:nvPr/>
      </p:nvGrpSpPr>
      <p:grpSpPr>
        <a:xfrm>
          <a:off x="0" y="0"/>
          <a:ext cx="0" cy="0"/>
          <a:chOff x="0" y="0"/>
          <a:chExt cx="0" cy="0"/>
        </a:xfrm>
      </p:grpSpPr>
      <p:sp>
        <p:nvSpPr>
          <p:cNvPr id="133" name="Shape 13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34" name="Shape 134"/>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7" name="Shape 137"/>
        <p:cNvGrpSpPr/>
        <p:nvPr/>
      </p:nvGrpSpPr>
      <p:grpSpPr>
        <a:xfrm>
          <a:off x="0" y="0"/>
          <a:ext cx="0" cy="0"/>
          <a:chOff x="0" y="0"/>
          <a:chExt cx="0" cy="0"/>
        </a:xfrm>
      </p:grpSpPr>
      <p:sp>
        <p:nvSpPr>
          <p:cNvPr id="138" name="Shape 13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39" name="Shape 139"/>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2" name="Shape 142"/>
        <p:cNvGrpSpPr/>
        <p:nvPr/>
      </p:nvGrpSpPr>
      <p:grpSpPr>
        <a:xfrm>
          <a:off x="0" y="0"/>
          <a:ext cx="0" cy="0"/>
          <a:chOff x="0" y="0"/>
          <a:chExt cx="0" cy="0"/>
        </a:xfrm>
      </p:grpSpPr>
      <p:sp>
        <p:nvSpPr>
          <p:cNvPr id="143" name="Shape 14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44" name="Shape 144"/>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 name="Shape 57"/>
        <p:cNvGrpSpPr/>
        <p:nvPr/>
      </p:nvGrpSpPr>
      <p:grpSpPr>
        <a:xfrm>
          <a:off x="0" y="0"/>
          <a:ext cx="0" cy="0"/>
          <a:chOff x="0" y="0"/>
          <a:chExt cx="0" cy="0"/>
        </a:xfrm>
      </p:grpSpPr>
      <p:sp>
        <p:nvSpPr>
          <p:cNvPr id="58" name="Shape 5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9" name="Shape 59"/>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7" name="Shape 147"/>
        <p:cNvGrpSpPr/>
        <p:nvPr/>
      </p:nvGrpSpPr>
      <p:grpSpPr>
        <a:xfrm>
          <a:off x="0" y="0"/>
          <a:ext cx="0" cy="0"/>
          <a:chOff x="0" y="0"/>
          <a:chExt cx="0" cy="0"/>
        </a:xfrm>
      </p:grpSpPr>
      <p:sp>
        <p:nvSpPr>
          <p:cNvPr id="148" name="Shape 14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49" name="Shape 149"/>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2" name="Shape 152"/>
        <p:cNvGrpSpPr/>
        <p:nvPr/>
      </p:nvGrpSpPr>
      <p:grpSpPr>
        <a:xfrm>
          <a:off x="0" y="0"/>
          <a:ext cx="0" cy="0"/>
          <a:chOff x="0" y="0"/>
          <a:chExt cx="0" cy="0"/>
        </a:xfrm>
      </p:grpSpPr>
      <p:sp>
        <p:nvSpPr>
          <p:cNvPr id="153" name="Shape 15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54" name="Shape 154"/>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7" name="Shape 157"/>
        <p:cNvGrpSpPr/>
        <p:nvPr/>
      </p:nvGrpSpPr>
      <p:grpSpPr>
        <a:xfrm>
          <a:off x="0" y="0"/>
          <a:ext cx="0" cy="0"/>
          <a:chOff x="0" y="0"/>
          <a:chExt cx="0" cy="0"/>
        </a:xfrm>
      </p:grpSpPr>
      <p:sp>
        <p:nvSpPr>
          <p:cNvPr id="158" name="Shape 15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59" name="Shape 159"/>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2" name="Shape 162"/>
        <p:cNvGrpSpPr/>
        <p:nvPr/>
      </p:nvGrpSpPr>
      <p:grpSpPr>
        <a:xfrm>
          <a:off x="0" y="0"/>
          <a:ext cx="0" cy="0"/>
          <a:chOff x="0" y="0"/>
          <a:chExt cx="0" cy="0"/>
        </a:xfrm>
      </p:grpSpPr>
      <p:sp>
        <p:nvSpPr>
          <p:cNvPr id="163" name="Shape 16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64" name="Shape 164"/>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7" name="Shape 167"/>
        <p:cNvGrpSpPr/>
        <p:nvPr/>
      </p:nvGrpSpPr>
      <p:grpSpPr>
        <a:xfrm>
          <a:off x="0" y="0"/>
          <a:ext cx="0" cy="0"/>
          <a:chOff x="0" y="0"/>
          <a:chExt cx="0" cy="0"/>
        </a:xfrm>
      </p:grpSpPr>
      <p:sp>
        <p:nvSpPr>
          <p:cNvPr id="168" name="Shape 16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69" name="Shape 169"/>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2" name="Shape 172"/>
        <p:cNvGrpSpPr/>
        <p:nvPr/>
      </p:nvGrpSpPr>
      <p:grpSpPr>
        <a:xfrm>
          <a:off x="0" y="0"/>
          <a:ext cx="0" cy="0"/>
          <a:chOff x="0" y="0"/>
          <a:chExt cx="0" cy="0"/>
        </a:xfrm>
      </p:grpSpPr>
      <p:sp>
        <p:nvSpPr>
          <p:cNvPr id="173" name="Shape 17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74" name="Shape 174"/>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7" name="Shape 177"/>
        <p:cNvGrpSpPr/>
        <p:nvPr/>
      </p:nvGrpSpPr>
      <p:grpSpPr>
        <a:xfrm>
          <a:off x="0" y="0"/>
          <a:ext cx="0" cy="0"/>
          <a:chOff x="0" y="0"/>
          <a:chExt cx="0" cy="0"/>
        </a:xfrm>
      </p:grpSpPr>
      <p:sp>
        <p:nvSpPr>
          <p:cNvPr id="178" name="Shape 17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79" name="Shape 179"/>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2" name="Shape 182"/>
        <p:cNvGrpSpPr/>
        <p:nvPr/>
      </p:nvGrpSpPr>
      <p:grpSpPr>
        <a:xfrm>
          <a:off x="0" y="0"/>
          <a:ext cx="0" cy="0"/>
          <a:chOff x="0" y="0"/>
          <a:chExt cx="0" cy="0"/>
        </a:xfrm>
      </p:grpSpPr>
      <p:sp>
        <p:nvSpPr>
          <p:cNvPr id="183" name="Shape 18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84" name="Shape 184"/>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9" name="Shape 189"/>
        <p:cNvGrpSpPr/>
        <p:nvPr/>
      </p:nvGrpSpPr>
      <p:grpSpPr>
        <a:xfrm>
          <a:off x="0" y="0"/>
          <a:ext cx="0" cy="0"/>
          <a:chOff x="0" y="0"/>
          <a:chExt cx="0" cy="0"/>
        </a:xfrm>
      </p:grpSpPr>
      <p:sp>
        <p:nvSpPr>
          <p:cNvPr id="190" name="Shape 19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91" name="Shape 191"/>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8" name="Shape 198"/>
        <p:cNvGrpSpPr/>
        <p:nvPr/>
      </p:nvGrpSpPr>
      <p:grpSpPr>
        <a:xfrm>
          <a:off x="0" y="0"/>
          <a:ext cx="0" cy="0"/>
          <a:chOff x="0" y="0"/>
          <a:chExt cx="0" cy="0"/>
        </a:xfrm>
      </p:grpSpPr>
      <p:sp>
        <p:nvSpPr>
          <p:cNvPr id="199" name="Shape 19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00" name="Shape 200"/>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 name="Shape 62"/>
        <p:cNvGrpSpPr/>
        <p:nvPr/>
      </p:nvGrpSpPr>
      <p:grpSpPr>
        <a:xfrm>
          <a:off x="0" y="0"/>
          <a:ext cx="0" cy="0"/>
          <a:chOff x="0" y="0"/>
          <a:chExt cx="0" cy="0"/>
        </a:xfrm>
      </p:grpSpPr>
      <p:sp>
        <p:nvSpPr>
          <p:cNvPr id="63" name="Shape 6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4" name="Shape 64"/>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3" name="Shape 203"/>
        <p:cNvGrpSpPr/>
        <p:nvPr/>
      </p:nvGrpSpPr>
      <p:grpSpPr>
        <a:xfrm>
          <a:off x="0" y="0"/>
          <a:ext cx="0" cy="0"/>
          <a:chOff x="0" y="0"/>
          <a:chExt cx="0" cy="0"/>
        </a:xfrm>
      </p:grpSpPr>
      <p:sp>
        <p:nvSpPr>
          <p:cNvPr id="204" name="Shape 20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05" name="Shape 205"/>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8" name="Shape 208"/>
        <p:cNvGrpSpPr/>
        <p:nvPr/>
      </p:nvGrpSpPr>
      <p:grpSpPr>
        <a:xfrm>
          <a:off x="0" y="0"/>
          <a:ext cx="0" cy="0"/>
          <a:chOff x="0" y="0"/>
          <a:chExt cx="0" cy="0"/>
        </a:xfrm>
      </p:grpSpPr>
      <p:sp>
        <p:nvSpPr>
          <p:cNvPr id="209" name="Shape 20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10" name="Shape 210"/>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3" name="Shape 213"/>
        <p:cNvGrpSpPr/>
        <p:nvPr/>
      </p:nvGrpSpPr>
      <p:grpSpPr>
        <a:xfrm>
          <a:off x="0" y="0"/>
          <a:ext cx="0" cy="0"/>
          <a:chOff x="0" y="0"/>
          <a:chExt cx="0" cy="0"/>
        </a:xfrm>
      </p:grpSpPr>
      <p:sp>
        <p:nvSpPr>
          <p:cNvPr id="214" name="Shape 21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15" name="Shape 215"/>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8" name="Shape 218"/>
        <p:cNvGrpSpPr/>
        <p:nvPr/>
      </p:nvGrpSpPr>
      <p:grpSpPr>
        <a:xfrm>
          <a:off x="0" y="0"/>
          <a:ext cx="0" cy="0"/>
          <a:chOff x="0" y="0"/>
          <a:chExt cx="0" cy="0"/>
        </a:xfrm>
      </p:grpSpPr>
      <p:sp>
        <p:nvSpPr>
          <p:cNvPr id="219" name="Shape 21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20" name="Shape 220"/>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3" name="Shape 223"/>
        <p:cNvGrpSpPr/>
        <p:nvPr/>
      </p:nvGrpSpPr>
      <p:grpSpPr>
        <a:xfrm>
          <a:off x="0" y="0"/>
          <a:ext cx="0" cy="0"/>
          <a:chOff x="0" y="0"/>
          <a:chExt cx="0" cy="0"/>
        </a:xfrm>
      </p:grpSpPr>
      <p:sp>
        <p:nvSpPr>
          <p:cNvPr id="224" name="Shape 22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25" name="Shape 225"/>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8" name="Shape 228"/>
        <p:cNvGrpSpPr/>
        <p:nvPr/>
      </p:nvGrpSpPr>
      <p:grpSpPr>
        <a:xfrm>
          <a:off x="0" y="0"/>
          <a:ext cx="0" cy="0"/>
          <a:chOff x="0" y="0"/>
          <a:chExt cx="0" cy="0"/>
        </a:xfrm>
      </p:grpSpPr>
      <p:sp>
        <p:nvSpPr>
          <p:cNvPr id="229" name="Shape 22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30" name="Shape 230"/>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3" name="Shape 233"/>
        <p:cNvGrpSpPr/>
        <p:nvPr/>
      </p:nvGrpSpPr>
      <p:grpSpPr>
        <a:xfrm>
          <a:off x="0" y="0"/>
          <a:ext cx="0" cy="0"/>
          <a:chOff x="0" y="0"/>
          <a:chExt cx="0" cy="0"/>
        </a:xfrm>
      </p:grpSpPr>
      <p:sp>
        <p:nvSpPr>
          <p:cNvPr id="234" name="Shape 23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35" name="Shape 235"/>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8" name="Shape 238"/>
        <p:cNvGrpSpPr/>
        <p:nvPr/>
      </p:nvGrpSpPr>
      <p:grpSpPr>
        <a:xfrm>
          <a:off x="0" y="0"/>
          <a:ext cx="0" cy="0"/>
          <a:chOff x="0" y="0"/>
          <a:chExt cx="0" cy="0"/>
        </a:xfrm>
      </p:grpSpPr>
      <p:sp>
        <p:nvSpPr>
          <p:cNvPr id="239" name="Shape 23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40" name="Shape 240"/>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3" name="Shape 243"/>
        <p:cNvGrpSpPr/>
        <p:nvPr/>
      </p:nvGrpSpPr>
      <p:grpSpPr>
        <a:xfrm>
          <a:off x="0" y="0"/>
          <a:ext cx="0" cy="0"/>
          <a:chOff x="0" y="0"/>
          <a:chExt cx="0" cy="0"/>
        </a:xfrm>
      </p:grpSpPr>
      <p:sp>
        <p:nvSpPr>
          <p:cNvPr id="244" name="Shape 24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45" name="Shape 245"/>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 name="Shape 67"/>
        <p:cNvGrpSpPr/>
        <p:nvPr/>
      </p:nvGrpSpPr>
      <p:grpSpPr>
        <a:xfrm>
          <a:off x="0" y="0"/>
          <a:ext cx="0" cy="0"/>
          <a:chOff x="0" y="0"/>
          <a:chExt cx="0" cy="0"/>
        </a:xfrm>
      </p:grpSpPr>
      <p:sp>
        <p:nvSpPr>
          <p:cNvPr id="68" name="Shape 6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9" name="Shape 69"/>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 name="Shape 72"/>
        <p:cNvGrpSpPr/>
        <p:nvPr/>
      </p:nvGrpSpPr>
      <p:grpSpPr>
        <a:xfrm>
          <a:off x="0" y="0"/>
          <a:ext cx="0" cy="0"/>
          <a:chOff x="0" y="0"/>
          <a:chExt cx="0" cy="0"/>
        </a:xfrm>
      </p:grpSpPr>
      <p:sp>
        <p:nvSpPr>
          <p:cNvPr id="73" name="Shape 7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4" name="Shape 74"/>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7" name="Shape 77"/>
        <p:cNvGrpSpPr/>
        <p:nvPr/>
      </p:nvGrpSpPr>
      <p:grpSpPr>
        <a:xfrm>
          <a:off x="0" y="0"/>
          <a:ext cx="0" cy="0"/>
          <a:chOff x="0" y="0"/>
          <a:chExt cx="0" cy="0"/>
        </a:xfrm>
      </p:grpSpPr>
      <p:sp>
        <p:nvSpPr>
          <p:cNvPr id="78" name="Shape 7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9" name="Shape 79"/>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2" name="Shape 82"/>
        <p:cNvGrpSpPr/>
        <p:nvPr/>
      </p:nvGrpSpPr>
      <p:grpSpPr>
        <a:xfrm>
          <a:off x="0" y="0"/>
          <a:ext cx="0" cy="0"/>
          <a:chOff x="0" y="0"/>
          <a:chExt cx="0" cy="0"/>
        </a:xfrm>
      </p:grpSpPr>
      <p:sp>
        <p:nvSpPr>
          <p:cNvPr id="83" name="Shape 8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4" name="Shape 84"/>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7" name="Shape 87"/>
        <p:cNvGrpSpPr/>
        <p:nvPr/>
      </p:nvGrpSpPr>
      <p:grpSpPr>
        <a:xfrm>
          <a:off x="0" y="0"/>
          <a:ext cx="0" cy="0"/>
          <a:chOff x="0" y="0"/>
          <a:chExt cx="0" cy="0"/>
        </a:xfrm>
      </p:grpSpPr>
      <p:sp>
        <p:nvSpPr>
          <p:cNvPr id="88" name="Shape 8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9" name="Shape 89"/>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2" name="Shape 92"/>
        <p:cNvGrpSpPr/>
        <p:nvPr/>
      </p:nvGrpSpPr>
      <p:grpSpPr>
        <a:xfrm>
          <a:off x="0" y="0"/>
          <a:ext cx="0" cy="0"/>
          <a:chOff x="0" y="0"/>
          <a:chExt cx="0" cy="0"/>
        </a:xfrm>
      </p:grpSpPr>
      <p:sp>
        <p:nvSpPr>
          <p:cNvPr id="93" name="Shape 9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4" name="Shape 94"/>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a:p>
            <a:pPr lvl="0">
              <a:spcBef>
                <a:spcPts val="0"/>
              </a:spcBef>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
  <p:cSld name="Title slide">
    <p:spTree>
      <p:nvGrpSpPr>
        <p:cNvPr id="9" name="Shape 9"/>
        <p:cNvGrpSpPr/>
        <p:nvPr/>
      </p:nvGrpSpPr>
      <p:grpSpPr>
        <a:xfrm>
          <a:off x="0" y="0"/>
          <a:ext cx="0" cy="0"/>
          <a:chOff x="0" y="0"/>
          <a:chExt cx="0" cy="0"/>
        </a:xfrm>
      </p:grpSpPr>
      <p:sp>
        <p:nvSpPr>
          <p:cNvPr id="10" name="Shape 10"/>
          <p:cNvSpPr txBox="1"/>
          <p:nvPr>
            <p:ph type="ctrTitle"/>
          </p:nvPr>
        </p:nvSpPr>
        <p:spPr>
          <a:xfrm>
            <a:off x="311708" y="744575"/>
            <a:ext cx="8520600" cy="2052600"/>
          </a:xfrm>
          <a:prstGeom prst="rect">
            <a:avLst/>
          </a:prstGeom>
        </p:spPr>
        <p:txBody>
          <a:bodyPr anchorCtr="0" anchor="b" bIns="91425" lIns="91425" rIns="91425" wrap="square" tIns="91425"/>
          <a:lstStyle>
            <a:lvl1pPr lvl="0" algn="ctr">
              <a:spcBef>
                <a:spcPts val="0"/>
              </a:spcBef>
              <a:buSzPct val="100000"/>
              <a:defRPr sz="5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p:txBody>
      </p:sp>
      <p:sp>
        <p:nvSpPr>
          <p:cNvPr id="11" name="Shape 11"/>
          <p:cNvSpPr txBox="1"/>
          <p:nvPr>
            <p:ph idx="1" type="subTitle"/>
          </p:nvPr>
        </p:nvSpPr>
        <p:spPr>
          <a:xfrm>
            <a:off x="311700" y="2834125"/>
            <a:ext cx="8520600" cy="792600"/>
          </a:xfrm>
          <a:prstGeom prst="rect">
            <a:avLst/>
          </a:prstGeom>
        </p:spPr>
        <p:txBody>
          <a:bodyPr anchorCtr="0" anchor="t" bIns="91425" lIns="91425" rIns="91425" wrap="square" tIns="91425"/>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p:txBody>
      </p:sp>
      <p:sp>
        <p:nvSpPr>
          <p:cNvPr id="12" name="Shape 12"/>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zh-TW"/>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Big number">
    <p:spTree>
      <p:nvGrpSpPr>
        <p:cNvPr id="44" name="Shape 44"/>
        <p:cNvGrpSpPr/>
        <p:nvPr/>
      </p:nvGrpSpPr>
      <p:grpSpPr>
        <a:xfrm>
          <a:off x="0" y="0"/>
          <a:ext cx="0" cy="0"/>
          <a:chOff x="0" y="0"/>
          <a:chExt cx="0" cy="0"/>
        </a:xfrm>
      </p:grpSpPr>
      <p:sp>
        <p:nvSpPr>
          <p:cNvPr id="45" name="Shape 45"/>
          <p:cNvSpPr txBox="1"/>
          <p:nvPr>
            <p:ph type="title"/>
          </p:nvPr>
        </p:nvSpPr>
        <p:spPr>
          <a:xfrm>
            <a:off x="311700" y="1106125"/>
            <a:ext cx="8520600" cy="1963500"/>
          </a:xfrm>
          <a:prstGeom prst="rect">
            <a:avLst/>
          </a:prstGeom>
        </p:spPr>
        <p:txBody>
          <a:bodyPr anchorCtr="0" anchor="b" bIns="91425" lIns="91425" rIns="91425" wrap="square" tIns="91425"/>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p:txBody>
      </p:sp>
      <p:sp>
        <p:nvSpPr>
          <p:cNvPr id="46" name="Shape 46"/>
          <p:cNvSpPr txBox="1"/>
          <p:nvPr>
            <p:ph idx="1" type="body"/>
          </p:nvPr>
        </p:nvSpPr>
        <p:spPr>
          <a:xfrm>
            <a:off x="311700" y="3152225"/>
            <a:ext cx="8520600" cy="1300800"/>
          </a:xfrm>
          <a:prstGeom prst="rect">
            <a:avLst/>
          </a:prstGeom>
        </p:spPr>
        <p:txBody>
          <a:bodyPr anchorCtr="0" anchor="t" bIns="91425" lIns="91425" rIns="91425" wrap="square" tIns="91425"/>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p:txBody>
      </p:sp>
      <p:sp>
        <p:nvSpPr>
          <p:cNvPr id="47" name="Shape 47"/>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zh-TW"/>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blank">
  <p:cSld name="Blank">
    <p:spTree>
      <p:nvGrpSpPr>
        <p:cNvPr id="48" name="Shape 48"/>
        <p:cNvGrpSpPr/>
        <p:nvPr/>
      </p:nvGrpSpPr>
      <p:grpSpPr>
        <a:xfrm>
          <a:off x="0" y="0"/>
          <a:ext cx="0" cy="0"/>
          <a:chOff x="0" y="0"/>
          <a:chExt cx="0" cy="0"/>
        </a:xfrm>
      </p:grpSpPr>
      <p:sp>
        <p:nvSpPr>
          <p:cNvPr id="49" name="Shape 49"/>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zh-TW"/>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secHead">
  <p:cSld name="Section header">
    <p:spTree>
      <p:nvGrpSpPr>
        <p:cNvPr id="13" name="Shape 13"/>
        <p:cNvGrpSpPr/>
        <p:nvPr/>
      </p:nvGrpSpPr>
      <p:grpSpPr>
        <a:xfrm>
          <a:off x="0" y="0"/>
          <a:ext cx="0" cy="0"/>
          <a:chOff x="0" y="0"/>
          <a:chExt cx="0" cy="0"/>
        </a:xfrm>
      </p:grpSpPr>
      <p:sp>
        <p:nvSpPr>
          <p:cNvPr id="14" name="Shape 14"/>
          <p:cNvSpPr txBox="1"/>
          <p:nvPr>
            <p:ph type="title"/>
          </p:nvPr>
        </p:nvSpPr>
        <p:spPr>
          <a:xfrm>
            <a:off x="311700" y="2150850"/>
            <a:ext cx="8520600" cy="841800"/>
          </a:xfrm>
          <a:prstGeom prst="rect">
            <a:avLst/>
          </a:prstGeom>
        </p:spPr>
        <p:txBody>
          <a:bodyPr anchorCtr="0" anchor="ctr" bIns="91425" lIns="91425" rIns="91425" wrap="square" tIns="91425"/>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p:txBody>
      </p:sp>
      <p:sp>
        <p:nvSpPr>
          <p:cNvPr id="15" name="Shape 15"/>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zh-TW"/>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x">
  <p:cSld name="Title and body">
    <p:spTree>
      <p:nvGrpSpPr>
        <p:cNvPr id="16" name="Shape 16"/>
        <p:cNvGrpSpPr/>
        <p:nvPr/>
      </p:nvGrpSpPr>
      <p:grpSpPr>
        <a:xfrm>
          <a:off x="0" y="0"/>
          <a:ext cx="0" cy="0"/>
          <a:chOff x="0" y="0"/>
          <a:chExt cx="0" cy="0"/>
        </a:xfrm>
      </p:grpSpPr>
      <p:sp>
        <p:nvSpPr>
          <p:cNvPr id="17" name="Shape 17"/>
          <p:cNvSpPr txBox="1"/>
          <p:nvPr>
            <p:ph type="title"/>
          </p:nvPr>
        </p:nvSpPr>
        <p:spPr>
          <a:xfrm>
            <a:off x="311700" y="445025"/>
            <a:ext cx="8520600" cy="572700"/>
          </a:xfrm>
          <a:prstGeom prst="rect">
            <a:avLst/>
          </a:prstGeom>
        </p:spPr>
        <p:txBody>
          <a:bodyPr anchorCtr="0" anchor="t" bIns="91425" lIns="91425" rIns="91425" wrap="square"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18" name="Shape 18"/>
          <p:cNvSpPr txBox="1"/>
          <p:nvPr>
            <p:ph idx="1" type="body"/>
          </p:nvPr>
        </p:nvSpPr>
        <p:spPr>
          <a:xfrm>
            <a:off x="311700" y="1152475"/>
            <a:ext cx="8520600" cy="3416400"/>
          </a:xfrm>
          <a:prstGeom prst="rect">
            <a:avLst/>
          </a:prstGeom>
        </p:spPr>
        <p:txBody>
          <a:bodyPr anchorCtr="0" anchor="t" bIns="91425" lIns="91425" rIns="91425" wrap="square"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19" name="Shape 19"/>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zh-TW"/>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woColTx">
  <p:cSld name="Title and two columns">
    <p:spTree>
      <p:nvGrpSpPr>
        <p:cNvPr id="20" name="Shape 20"/>
        <p:cNvGrpSpPr/>
        <p:nvPr/>
      </p:nvGrpSpPr>
      <p:grpSpPr>
        <a:xfrm>
          <a:off x="0" y="0"/>
          <a:ext cx="0" cy="0"/>
          <a:chOff x="0" y="0"/>
          <a:chExt cx="0" cy="0"/>
        </a:xfrm>
      </p:grpSpPr>
      <p:sp>
        <p:nvSpPr>
          <p:cNvPr id="21" name="Shape 21"/>
          <p:cNvSpPr txBox="1"/>
          <p:nvPr>
            <p:ph type="title"/>
          </p:nvPr>
        </p:nvSpPr>
        <p:spPr>
          <a:xfrm>
            <a:off x="311700" y="445025"/>
            <a:ext cx="8520600" cy="572700"/>
          </a:xfrm>
          <a:prstGeom prst="rect">
            <a:avLst/>
          </a:prstGeom>
        </p:spPr>
        <p:txBody>
          <a:bodyPr anchorCtr="0" anchor="t" bIns="91425" lIns="91425" rIns="91425" wrap="square"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2" name="Shape 22"/>
          <p:cNvSpPr txBox="1"/>
          <p:nvPr>
            <p:ph idx="1" type="body"/>
          </p:nvPr>
        </p:nvSpPr>
        <p:spPr>
          <a:xfrm>
            <a:off x="311700" y="1152475"/>
            <a:ext cx="3999900" cy="3416400"/>
          </a:xfrm>
          <a:prstGeom prst="rect">
            <a:avLst/>
          </a:prstGeom>
        </p:spPr>
        <p:txBody>
          <a:bodyPr anchorCtr="0" anchor="t" bIns="91425" lIns="91425" rIns="91425" wrap="square"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23" name="Shape 23"/>
          <p:cNvSpPr txBox="1"/>
          <p:nvPr>
            <p:ph idx="2" type="body"/>
          </p:nvPr>
        </p:nvSpPr>
        <p:spPr>
          <a:xfrm>
            <a:off x="4832400" y="1152475"/>
            <a:ext cx="3999900" cy="3416400"/>
          </a:xfrm>
          <a:prstGeom prst="rect">
            <a:avLst/>
          </a:prstGeom>
        </p:spPr>
        <p:txBody>
          <a:bodyPr anchorCtr="0" anchor="t" bIns="91425" lIns="91425" rIns="91425" wrap="square"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24" name="Shape 24"/>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zh-TW"/>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Only">
  <p:cSld name="Title only">
    <p:spTree>
      <p:nvGrpSpPr>
        <p:cNvPr id="25" name="Shape 25"/>
        <p:cNvGrpSpPr/>
        <p:nvPr/>
      </p:nvGrpSpPr>
      <p:grpSpPr>
        <a:xfrm>
          <a:off x="0" y="0"/>
          <a:ext cx="0" cy="0"/>
          <a:chOff x="0" y="0"/>
          <a:chExt cx="0" cy="0"/>
        </a:xfrm>
      </p:grpSpPr>
      <p:sp>
        <p:nvSpPr>
          <p:cNvPr id="26" name="Shape 26"/>
          <p:cNvSpPr txBox="1"/>
          <p:nvPr>
            <p:ph type="title"/>
          </p:nvPr>
        </p:nvSpPr>
        <p:spPr>
          <a:xfrm>
            <a:off x="311700" y="445025"/>
            <a:ext cx="8520600" cy="572700"/>
          </a:xfrm>
          <a:prstGeom prst="rect">
            <a:avLst/>
          </a:prstGeom>
        </p:spPr>
        <p:txBody>
          <a:bodyPr anchorCtr="0" anchor="t" bIns="91425" lIns="91425" rIns="91425" wrap="square"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7" name="Shape 27"/>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zh-TW"/>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One column text">
    <p:spTree>
      <p:nvGrpSpPr>
        <p:cNvPr id="28" name="Shape 28"/>
        <p:cNvGrpSpPr/>
        <p:nvPr/>
      </p:nvGrpSpPr>
      <p:grpSpPr>
        <a:xfrm>
          <a:off x="0" y="0"/>
          <a:ext cx="0" cy="0"/>
          <a:chOff x="0" y="0"/>
          <a:chExt cx="0" cy="0"/>
        </a:xfrm>
      </p:grpSpPr>
      <p:sp>
        <p:nvSpPr>
          <p:cNvPr id="29" name="Shape 29"/>
          <p:cNvSpPr txBox="1"/>
          <p:nvPr>
            <p:ph type="title"/>
          </p:nvPr>
        </p:nvSpPr>
        <p:spPr>
          <a:xfrm>
            <a:off x="311700" y="555600"/>
            <a:ext cx="2808000" cy="755700"/>
          </a:xfrm>
          <a:prstGeom prst="rect">
            <a:avLst/>
          </a:prstGeom>
        </p:spPr>
        <p:txBody>
          <a:bodyPr anchorCtr="0" anchor="b" bIns="91425" lIns="91425" rIns="91425" wrap="square" tIns="91425"/>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p:txBody>
      </p:sp>
      <p:sp>
        <p:nvSpPr>
          <p:cNvPr id="30" name="Shape 30"/>
          <p:cNvSpPr txBox="1"/>
          <p:nvPr>
            <p:ph idx="1" type="body"/>
          </p:nvPr>
        </p:nvSpPr>
        <p:spPr>
          <a:xfrm>
            <a:off x="311700" y="1389600"/>
            <a:ext cx="2808000" cy="3179400"/>
          </a:xfrm>
          <a:prstGeom prst="rect">
            <a:avLst/>
          </a:prstGeom>
        </p:spPr>
        <p:txBody>
          <a:bodyPr anchorCtr="0" anchor="t" bIns="91425" lIns="91425" rIns="91425" wrap="square" tIns="91425"/>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31" name="Shape 31"/>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zh-TW"/>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Main point">
    <p:spTree>
      <p:nvGrpSpPr>
        <p:cNvPr id="32" name="Shape 32"/>
        <p:cNvGrpSpPr/>
        <p:nvPr/>
      </p:nvGrpSpPr>
      <p:grpSpPr>
        <a:xfrm>
          <a:off x="0" y="0"/>
          <a:ext cx="0" cy="0"/>
          <a:chOff x="0" y="0"/>
          <a:chExt cx="0" cy="0"/>
        </a:xfrm>
      </p:grpSpPr>
      <p:sp>
        <p:nvSpPr>
          <p:cNvPr id="33" name="Shape 33"/>
          <p:cNvSpPr txBox="1"/>
          <p:nvPr>
            <p:ph type="title"/>
          </p:nvPr>
        </p:nvSpPr>
        <p:spPr>
          <a:xfrm>
            <a:off x="490250" y="450150"/>
            <a:ext cx="6367800" cy="4090800"/>
          </a:xfrm>
          <a:prstGeom prst="rect">
            <a:avLst/>
          </a:prstGeom>
        </p:spPr>
        <p:txBody>
          <a:bodyPr anchorCtr="0" anchor="ctr" bIns="91425" lIns="91425" rIns="91425" wrap="square" tIns="91425"/>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p:txBody>
      </p:sp>
      <p:sp>
        <p:nvSpPr>
          <p:cNvPr id="34" name="Shape 34"/>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zh-TW"/>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ection title and description">
    <p:spTree>
      <p:nvGrpSpPr>
        <p:cNvPr id="35"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anchorCtr="0" anchor="ctr" bIns="91425" lIns="91425" rIns="91425" wrap="square" tIns="91425">
            <a:noAutofit/>
          </a:bodyPr>
          <a:lstStyle/>
          <a:p>
            <a:pPr lvl="0">
              <a:spcBef>
                <a:spcPts val="0"/>
              </a:spcBef>
              <a:buNone/>
            </a:pPr>
            <a:r>
              <a:t/>
            </a:r>
            <a:endParaRPr/>
          </a:p>
        </p:txBody>
      </p:sp>
      <p:sp>
        <p:nvSpPr>
          <p:cNvPr id="37" name="Shape 37"/>
          <p:cNvSpPr txBox="1"/>
          <p:nvPr>
            <p:ph type="title"/>
          </p:nvPr>
        </p:nvSpPr>
        <p:spPr>
          <a:xfrm>
            <a:off x="265500" y="1233175"/>
            <a:ext cx="4045200" cy="1482300"/>
          </a:xfrm>
          <a:prstGeom prst="rect">
            <a:avLst/>
          </a:prstGeom>
        </p:spPr>
        <p:txBody>
          <a:bodyPr anchorCtr="0" anchor="b" bIns="91425" lIns="91425" rIns="91425" wrap="square" tIns="91425"/>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p:txBody>
      </p:sp>
      <p:sp>
        <p:nvSpPr>
          <p:cNvPr id="38" name="Shape 38"/>
          <p:cNvSpPr txBox="1"/>
          <p:nvPr>
            <p:ph idx="1" type="subTitle"/>
          </p:nvPr>
        </p:nvSpPr>
        <p:spPr>
          <a:xfrm>
            <a:off x="265500" y="2803075"/>
            <a:ext cx="4045200" cy="1235100"/>
          </a:xfrm>
          <a:prstGeom prst="rect">
            <a:avLst/>
          </a:prstGeom>
        </p:spPr>
        <p:txBody>
          <a:bodyPr anchorCtr="0" anchor="t" bIns="91425" lIns="91425" rIns="91425" wrap="square" tIns="91425"/>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p:txBody>
      </p:sp>
      <p:sp>
        <p:nvSpPr>
          <p:cNvPr id="39" name="Shape 39"/>
          <p:cNvSpPr txBox="1"/>
          <p:nvPr>
            <p:ph idx="2" type="body"/>
          </p:nvPr>
        </p:nvSpPr>
        <p:spPr>
          <a:xfrm>
            <a:off x="4939500" y="724075"/>
            <a:ext cx="3837000" cy="3695100"/>
          </a:xfrm>
          <a:prstGeom prst="rect">
            <a:avLst/>
          </a:prstGeom>
        </p:spPr>
        <p:txBody>
          <a:bodyPr anchorCtr="0" anchor="ctr" bIns="91425" lIns="91425" rIns="91425" wrap="square"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40" name="Shape 40"/>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zh-TW"/>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Caption">
    <p:spTree>
      <p:nvGrpSpPr>
        <p:cNvPr id="41" name="Shape 41"/>
        <p:cNvGrpSpPr/>
        <p:nvPr/>
      </p:nvGrpSpPr>
      <p:grpSpPr>
        <a:xfrm>
          <a:off x="0" y="0"/>
          <a:ext cx="0" cy="0"/>
          <a:chOff x="0" y="0"/>
          <a:chExt cx="0" cy="0"/>
        </a:xfrm>
      </p:grpSpPr>
      <p:sp>
        <p:nvSpPr>
          <p:cNvPr id="42" name="Shape 42"/>
          <p:cNvSpPr txBox="1"/>
          <p:nvPr>
            <p:ph idx="1" type="body"/>
          </p:nvPr>
        </p:nvSpPr>
        <p:spPr>
          <a:xfrm>
            <a:off x="311700" y="4230575"/>
            <a:ext cx="5998800" cy="605100"/>
          </a:xfrm>
          <a:prstGeom prst="rect">
            <a:avLst/>
          </a:prstGeom>
        </p:spPr>
        <p:txBody>
          <a:bodyPr anchorCtr="0" anchor="ctr" bIns="91425" lIns="91425" rIns="91425" wrap="square" tIns="91425"/>
          <a:lstStyle>
            <a:lvl1pPr lvl="0">
              <a:lnSpc>
                <a:spcPct val="100000"/>
              </a:lnSpc>
              <a:spcBef>
                <a:spcPts val="0"/>
              </a:spcBef>
              <a:spcAft>
                <a:spcPts val="0"/>
              </a:spcAft>
              <a:buNone/>
              <a:defRPr/>
            </a:lvl1pPr>
          </a:lstStyle>
          <a:p/>
        </p:txBody>
      </p:sp>
      <p:sp>
        <p:nvSpPr>
          <p:cNvPr id="43" name="Shape 43"/>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zh-TW"/>
              <a:t>‹#›</a:t>
            </a:fld>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Shape 6"/>
          <p:cNvSpPr txBox="1"/>
          <p:nvPr>
            <p:ph type="title"/>
          </p:nvPr>
        </p:nvSpPr>
        <p:spPr>
          <a:xfrm>
            <a:off x="311700" y="445025"/>
            <a:ext cx="8520600" cy="572700"/>
          </a:xfrm>
          <a:prstGeom prst="rect">
            <a:avLst/>
          </a:prstGeom>
          <a:noFill/>
          <a:ln>
            <a:noFill/>
          </a:ln>
        </p:spPr>
        <p:txBody>
          <a:bodyPr anchorCtr="0" anchor="t" bIns="91425" lIns="91425" rIns="91425" wrap="square" tIns="91425"/>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p:txBody>
      </p:sp>
      <p:sp>
        <p:nvSpPr>
          <p:cNvPr id="7" name="Shape 7"/>
          <p:cNvSpPr txBox="1"/>
          <p:nvPr>
            <p:ph idx="1" type="body"/>
          </p:nvPr>
        </p:nvSpPr>
        <p:spPr>
          <a:xfrm>
            <a:off x="311700" y="1152475"/>
            <a:ext cx="8520600" cy="3416400"/>
          </a:xfrm>
          <a:prstGeom prst="rect">
            <a:avLst/>
          </a:prstGeom>
          <a:noFill/>
          <a:ln>
            <a:noFill/>
          </a:ln>
        </p:spPr>
        <p:txBody>
          <a:bodyPr anchorCtr="0" anchor="t" bIns="91425" lIns="91425" rIns="91425" wrap="square" tIns="91425"/>
          <a:lstStyle>
            <a:lvl1pPr lvl="0">
              <a:lnSpc>
                <a:spcPct val="115000"/>
              </a:lnSpc>
              <a:spcBef>
                <a:spcPts val="0"/>
              </a:spcBef>
              <a:spcAft>
                <a:spcPts val="1600"/>
              </a:spcAft>
              <a:buClr>
                <a:schemeClr val="dk2"/>
              </a:buClr>
              <a:buSzPct val="100000"/>
              <a:buChar char="●"/>
              <a:defRPr sz="1800">
                <a:solidFill>
                  <a:schemeClr val="dk2"/>
                </a:solidFill>
              </a:defRPr>
            </a:lvl1pPr>
            <a:lvl2pPr lvl="1">
              <a:lnSpc>
                <a:spcPct val="115000"/>
              </a:lnSpc>
              <a:spcBef>
                <a:spcPts val="0"/>
              </a:spcBef>
              <a:spcAft>
                <a:spcPts val="1600"/>
              </a:spcAft>
              <a:buClr>
                <a:schemeClr val="dk2"/>
              </a:buClr>
              <a:buChar char="○"/>
              <a:defRPr>
                <a:solidFill>
                  <a:schemeClr val="dk2"/>
                </a:solidFill>
              </a:defRPr>
            </a:lvl2pPr>
            <a:lvl3pPr lvl="2">
              <a:lnSpc>
                <a:spcPct val="115000"/>
              </a:lnSpc>
              <a:spcBef>
                <a:spcPts val="0"/>
              </a:spcBef>
              <a:spcAft>
                <a:spcPts val="1600"/>
              </a:spcAft>
              <a:buClr>
                <a:schemeClr val="dk2"/>
              </a:buClr>
              <a:buChar char="■"/>
              <a:defRPr>
                <a:solidFill>
                  <a:schemeClr val="dk2"/>
                </a:solidFill>
              </a:defRPr>
            </a:lvl3pPr>
            <a:lvl4pPr lvl="3">
              <a:lnSpc>
                <a:spcPct val="115000"/>
              </a:lnSpc>
              <a:spcBef>
                <a:spcPts val="0"/>
              </a:spcBef>
              <a:spcAft>
                <a:spcPts val="1600"/>
              </a:spcAft>
              <a:buClr>
                <a:schemeClr val="dk2"/>
              </a:buClr>
              <a:buChar char="●"/>
              <a:defRPr>
                <a:solidFill>
                  <a:schemeClr val="dk2"/>
                </a:solidFill>
              </a:defRPr>
            </a:lvl4pPr>
            <a:lvl5pPr lvl="4">
              <a:lnSpc>
                <a:spcPct val="115000"/>
              </a:lnSpc>
              <a:spcBef>
                <a:spcPts val="0"/>
              </a:spcBef>
              <a:spcAft>
                <a:spcPts val="1600"/>
              </a:spcAft>
              <a:buClr>
                <a:schemeClr val="dk2"/>
              </a:buClr>
              <a:buChar char="○"/>
              <a:defRPr>
                <a:solidFill>
                  <a:schemeClr val="dk2"/>
                </a:solidFill>
              </a:defRPr>
            </a:lvl5pPr>
            <a:lvl6pPr lvl="5">
              <a:lnSpc>
                <a:spcPct val="115000"/>
              </a:lnSpc>
              <a:spcBef>
                <a:spcPts val="0"/>
              </a:spcBef>
              <a:spcAft>
                <a:spcPts val="1600"/>
              </a:spcAft>
              <a:buClr>
                <a:schemeClr val="dk2"/>
              </a:buClr>
              <a:buChar char="■"/>
              <a:defRPr>
                <a:solidFill>
                  <a:schemeClr val="dk2"/>
                </a:solidFill>
              </a:defRPr>
            </a:lvl6pPr>
            <a:lvl7pPr lvl="6">
              <a:lnSpc>
                <a:spcPct val="115000"/>
              </a:lnSpc>
              <a:spcBef>
                <a:spcPts val="0"/>
              </a:spcBef>
              <a:spcAft>
                <a:spcPts val="1600"/>
              </a:spcAft>
              <a:buClr>
                <a:schemeClr val="dk2"/>
              </a:buClr>
              <a:buChar char="●"/>
              <a:defRPr>
                <a:solidFill>
                  <a:schemeClr val="dk2"/>
                </a:solidFill>
              </a:defRPr>
            </a:lvl7pPr>
            <a:lvl8pPr lvl="7">
              <a:lnSpc>
                <a:spcPct val="115000"/>
              </a:lnSpc>
              <a:spcBef>
                <a:spcPts val="0"/>
              </a:spcBef>
              <a:spcAft>
                <a:spcPts val="1600"/>
              </a:spcAft>
              <a:buClr>
                <a:schemeClr val="dk2"/>
              </a:buClr>
              <a:buChar char="○"/>
              <a:defRPr>
                <a:solidFill>
                  <a:schemeClr val="dk2"/>
                </a:solidFill>
              </a:defRPr>
            </a:lvl8pPr>
            <a:lvl9pPr lvl="8">
              <a:lnSpc>
                <a:spcPct val="115000"/>
              </a:lnSpc>
              <a:spcBef>
                <a:spcPts val="0"/>
              </a:spcBef>
              <a:spcAft>
                <a:spcPts val="1600"/>
              </a:spcAft>
              <a:buClr>
                <a:schemeClr val="dk2"/>
              </a:buClr>
              <a:buChar char="■"/>
              <a:defRPr>
                <a:solidFill>
                  <a:schemeClr val="dk2"/>
                </a:solidFill>
              </a:defRPr>
            </a:lvl9pPr>
          </a:lstStyle>
          <a:p/>
        </p:txBody>
      </p:sp>
      <p:sp>
        <p:nvSpPr>
          <p:cNvPr id="8" name="Shape 8"/>
          <p:cNvSpPr txBox="1"/>
          <p:nvPr>
            <p:ph idx="12" type="sldNum"/>
          </p:nvPr>
        </p:nvSpPr>
        <p:spPr>
          <a:xfrm>
            <a:off x="8472458" y="4663217"/>
            <a:ext cx="548700" cy="393600"/>
          </a:xfrm>
          <a:prstGeom prst="rect">
            <a:avLst/>
          </a:prstGeom>
          <a:noFill/>
          <a:ln>
            <a:noFill/>
          </a:ln>
        </p:spPr>
        <p:txBody>
          <a:bodyPr anchorCtr="0" anchor="ctr" bIns="91425" lIns="91425" rIns="91425" wrap="square" tIns="91425">
            <a:noAutofit/>
          </a:bodyPr>
          <a:lstStyle/>
          <a:p>
            <a:pPr lvl="0" algn="r">
              <a:spcBef>
                <a:spcPts val="0"/>
              </a:spcBef>
              <a:buNone/>
            </a:pPr>
            <a:fld id="{00000000-1234-1234-1234-123412341234}" type="slidenum">
              <a:rPr lang="zh-TW" sz="1000">
                <a:solidFill>
                  <a:schemeClr val="dk2"/>
                </a:solidFill>
              </a:rPr>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4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4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3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 Id="rId3" Type="http://schemas.openxmlformats.org/officeDocument/2006/relationships/image" Target="../media/image1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image" Target="../media/image1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 Id="rId3" Type="http://schemas.openxmlformats.org/officeDocument/2006/relationships/image" Target="../media/image1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 Id="rId3" Type="http://schemas.openxmlformats.org/officeDocument/2006/relationships/image" Target="../media/image2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 Id="rId3" Type="http://schemas.openxmlformats.org/officeDocument/2006/relationships/image" Target="../media/image1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 Id="rId3" Type="http://schemas.openxmlformats.org/officeDocument/2006/relationships/image" Target="../media/image1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6.xml"/><Relationship Id="rId3" Type="http://schemas.openxmlformats.org/officeDocument/2006/relationships/image" Target="../media/image4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7.xml"/><Relationship Id="rId3" Type="http://schemas.openxmlformats.org/officeDocument/2006/relationships/image" Target="../media/image22.png"/><Relationship Id="rId4" Type="http://schemas.openxmlformats.org/officeDocument/2006/relationships/hyperlink" Target="http://www.youtube.com/watch?v=Yk0lPmnNNvs" TargetMode="External"/><Relationship Id="rId5" Type="http://schemas.openxmlformats.org/officeDocument/2006/relationships/image" Target="../media/image20.jpg"/><Relationship Id="rId6" Type="http://schemas.openxmlformats.org/officeDocument/2006/relationships/hyperlink" Target="http://www.youtube.com/watch?v=GdUa20OfcRU" TargetMode="External"/><Relationship Id="rId7" Type="http://schemas.openxmlformats.org/officeDocument/2006/relationships/image" Target="../media/image21.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8.xml"/><Relationship Id="rId3" Type="http://schemas.openxmlformats.org/officeDocument/2006/relationships/image" Target="../media/image27.png"/><Relationship Id="rId4" Type="http://schemas.openxmlformats.org/officeDocument/2006/relationships/hyperlink" Target="http://www.youtube.com/watch?v=BClfPnYbvh4" TargetMode="External"/><Relationship Id="rId11" Type="http://schemas.openxmlformats.org/officeDocument/2006/relationships/image" Target="../media/image26.jpg"/><Relationship Id="rId10" Type="http://schemas.openxmlformats.org/officeDocument/2006/relationships/hyperlink" Target="http://www.youtube.com/watch?v=CRDBw8WvpUE" TargetMode="External"/><Relationship Id="rId9" Type="http://schemas.openxmlformats.org/officeDocument/2006/relationships/image" Target="../media/image25.jpg"/><Relationship Id="rId5" Type="http://schemas.openxmlformats.org/officeDocument/2006/relationships/image" Target="../media/image23.jpg"/><Relationship Id="rId6" Type="http://schemas.openxmlformats.org/officeDocument/2006/relationships/hyperlink" Target="http://www.youtube.com/watch?v=85najHWuPHs" TargetMode="External"/><Relationship Id="rId7" Type="http://schemas.openxmlformats.org/officeDocument/2006/relationships/image" Target="../media/image24.jpg"/><Relationship Id="rId8" Type="http://schemas.openxmlformats.org/officeDocument/2006/relationships/hyperlink" Target="http://www.youtube.com/watch?v=TV7ZH18Fcrg"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9.xml"/><Relationship Id="rId3" Type="http://schemas.openxmlformats.org/officeDocument/2006/relationships/image" Target="../media/image3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1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0.xml"/><Relationship Id="rId3" Type="http://schemas.openxmlformats.org/officeDocument/2006/relationships/image" Target="../media/image3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1.xml"/><Relationship Id="rId3" Type="http://schemas.openxmlformats.org/officeDocument/2006/relationships/image" Target="../media/image2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2.xml"/><Relationship Id="rId3" Type="http://schemas.openxmlformats.org/officeDocument/2006/relationships/image" Target="../media/image3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3.xml"/><Relationship Id="rId3" Type="http://schemas.openxmlformats.org/officeDocument/2006/relationships/image" Target="../media/image3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4.xml"/><Relationship Id="rId3" Type="http://schemas.openxmlformats.org/officeDocument/2006/relationships/image" Target="../media/image3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5.xml"/><Relationship Id="rId3" Type="http://schemas.openxmlformats.org/officeDocument/2006/relationships/image" Target="../media/image4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6.xml"/><Relationship Id="rId3" Type="http://schemas.openxmlformats.org/officeDocument/2006/relationships/image" Target="../media/image3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7.xml"/><Relationship Id="rId3" Type="http://schemas.openxmlformats.org/officeDocument/2006/relationships/image" Target="../media/image4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8.xml"/><Relationship Id="rId3" Type="http://schemas.openxmlformats.org/officeDocument/2006/relationships/image" Target="../media/image3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3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3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 name="Shape 53"/>
        <p:cNvGrpSpPr/>
        <p:nvPr/>
      </p:nvGrpSpPr>
      <p:grpSpPr>
        <a:xfrm>
          <a:off x="0" y="0"/>
          <a:ext cx="0" cy="0"/>
          <a:chOff x="0" y="0"/>
          <a:chExt cx="0" cy="0"/>
        </a:xfrm>
      </p:grpSpPr>
      <p:sp>
        <p:nvSpPr>
          <p:cNvPr id="54" name="Shape 54"/>
          <p:cNvSpPr txBox="1"/>
          <p:nvPr>
            <p:ph type="ctrTitle"/>
          </p:nvPr>
        </p:nvSpPr>
        <p:spPr>
          <a:xfrm>
            <a:off x="311708" y="744575"/>
            <a:ext cx="8520600" cy="2052600"/>
          </a:xfrm>
          <a:prstGeom prst="rect">
            <a:avLst/>
          </a:prstGeom>
        </p:spPr>
        <p:txBody>
          <a:bodyPr anchorCtr="0" anchor="b" bIns="91425" lIns="91425" rIns="91425" wrap="square" tIns="91425">
            <a:noAutofit/>
          </a:bodyPr>
          <a:lstStyle/>
          <a:p>
            <a:pPr lvl="0">
              <a:spcBef>
                <a:spcPts val="0"/>
              </a:spcBef>
              <a:buNone/>
            </a:pPr>
            <a:r>
              <a:t/>
            </a:r>
            <a:endParaRPr/>
          </a:p>
        </p:txBody>
      </p:sp>
      <p:sp>
        <p:nvSpPr>
          <p:cNvPr id="55" name="Shape 55"/>
          <p:cNvSpPr txBox="1"/>
          <p:nvPr>
            <p:ph idx="1" type="subTitle"/>
          </p:nvPr>
        </p:nvSpPr>
        <p:spPr>
          <a:xfrm>
            <a:off x="311700" y="2834125"/>
            <a:ext cx="8520600" cy="792600"/>
          </a:xfrm>
          <a:prstGeom prst="rect">
            <a:avLst/>
          </a:prstGeom>
        </p:spPr>
        <p:txBody>
          <a:bodyPr anchorCtr="0" anchor="t" bIns="91425" lIns="91425" rIns="91425" wrap="square" tIns="91425">
            <a:noAutofit/>
          </a:bodyPr>
          <a:lstStyle/>
          <a:p>
            <a:pPr lvl="0">
              <a:spcBef>
                <a:spcPts val="0"/>
              </a:spcBef>
              <a:buNone/>
            </a:pPr>
            <a:r>
              <a:t/>
            </a:r>
            <a:endParaRPr/>
          </a:p>
        </p:txBody>
      </p:sp>
      <p:pic>
        <p:nvPicPr>
          <p:cNvPr descr="1818.PNG" id="56" name="Shape 56"/>
          <p:cNvPicPr preferRelativeResize="0"/>
          <p:nvPr/>
        </p:nvPicPr>
        <p:blipFill>
          <a:blip r:embed="rId3">
            <a:alphaModFix/>
          </a:blip>
          <a:stretch>
            <a:fillRect/>
          </a:stretch>
        </p:blipFill>
        <p:spPr>
          <a:xfrm>
            <a:off x="53650" y="0"/>
            <a:ext cx="9144000" cy="5143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0" name="Shape 100"/>
        <p:cNvGrpSpPr/>
        <p:nvPr/>
      </p:nvGrpSpPr>
      <p:grpSpPr>
        <a:xfrm>
          <a:off x="0" y="0"/>
          <a:ext cx="0" cy="0"/>
          <a:chOff x="0" y="0"/>
          <a:chExt cx="0" cy="0"/>
        </a:xfrm>
      </p:grpSpPr>
      <p:pic>
        <p:nvPicPr>
          <p:cNvPr descr="訪問問題大綱.png" id="101" name="Shape 101"/>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5" name="Shape 105"/>
        <p:cNvGrpSpPr/>
        <p:nvPr/>
      </p:nvGrpSpPr>
      <p:grpSpPr>
        <a:xfrm>
          <a:off x="0" y="0"/>
          <a:ext cx="0" cy="0"/>
          <a:chOff x="0" y="0"/>
          <a:chExt cx="0" cy="0"/>
        </a:xfrm>
      </p:grpSpPr>
      <p:pic>
        <p:nvPicPr>
          <p:cNvPr descr="擷取456.PNG" id="106" name="Shape 106"/>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0" name="Shape 110"/>
        <p:cNvGrpSpPr/>
        <p:nvPr/>
      </p:nvGrpSpPr>
      <p:grpSpPr>
        <a:xfrm>
          <a:off x="0" y="0"/>
          <a:ext cx="0" cy="0"/>
          <a:chOff x="0" y="0"/>
          <a:chExt cx="0" cy="0"/>
        </a:xfrm>
      </p:grpSpPr>
      <p:pic>
        <p:nvPicPr>
          <p:cNvPr descr="3.141592.PNG" id="111" name="Shape 111"/>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5" name="Shape 115"/>
        <p:cNvGrpSpPr/>
        <p:nvPr/>
      </p:nvGrpSpPr>
      <p:grpSpPr>
        <a:xfrm>
          <a:off x="0" y="0"/>
          <a:ext cx="0" cy="0"/>
          <a:chOff x="0" y="0"/>
          <a:chExt cx="0" cy="0"/>
        </a:xfrm>
      </p:grpSpPr>
      <p:pic>
        <p:nvPicPr>
          <p:cNvPr descr="訪問時的照片.png" id="116" name="Shape 116"/>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0" name="Shape 120"/>
        <p:cNvGrpSpPr/>
        <p:nvPr/>
      </p:nvGrpSpPr>
      <p:grpSpPr>
        <a:xfrm>
          <a:off x="0" y="0"/>
          <a:ext cx="0" cy="0"/>
          <a:chOff x="0" y="0"/>
          <a:chExt cx="0" cy="0"/>
        </a:xfrm>
      </p:grpSpPr>
      <p:pic>
        <p:nvPicPr>
          <p:cNvPr descr="3.25.PNG" id="121" name="Shape 121"/>
          <p:cNvPicPr preferRelativeResize="0"/>
          <p:nvPr/>
        </p:nvPicPr>
        <p:blipFill>
          <a:blip r:embed="rId3">
            <a:alphaModFix/>
          </a:blip>
          <a:stretch>
            <a:fillRect/>
          </a:stretch>
        </p:blipFill>
        <p:spPr>
          <a:xfrm>
            <a:off x="0" y="0"/>
            <a:ext cx="9143999" cy="51435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5" name="Shape 125"/>
        <p:cNvGrpSpPr/>
        <p:nvPr/>
      </p:nvGrpSpPr>
      <p:grpSpPr>
        <a:xfrm>
          <a:off x="0" y="0"/>
          <a:ext cx="0" cy="0"/>
          <a:chOff x="0" y="0"/>
          <a:chExt cx="0" cy="0"/>
        </a:xfrm>
      </p:grpSpPr>
      <p:pic>
        <p:nvPicPr>
          <p:cNvPr descr="簡報 (3).png" id="126" name="Shape 126"/>
          <p:cNvPicPr preferRelativeResize="0"/>
          <p:nvPr/>
        </p:nvPicPr>
        <p:blipFill>
          <a:blip r:embed="rId3">
            <a:alphaModFix/>
          </a:blip>
          <a:stretch>
            <a:fillRect/>
          </a:stretch>
        </p:blipFill>
        <p:spPr>
          <a:xfrm>
            <a:off x="0" y="0"/>
            <a:ext cx="9074150" cy="51435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0" name="Shape 130"/>
        <p:cNvGrpSpPr/>
        <p:nvPr/>
      </p:nvGrpSpPr>
      <p:grpSpPr>
        <a:xfrm>
          <a:off x="0" y="0"/>
          <a:ext cx="0" cy="0"/>
          <a:chOff x="0" y="0"/>
          <a:chExt cx="0" cy="0"/>
        </a:xfrm>
      </p:grpSpPr>
      <p:pic>
        <p:nvPicPr>
          <p:cNvPr descr="簡報 (5).png" id="131" name="Shape 131"/>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5" name="Shape 135"/>
        <p:cNvGrpSpPr/>
        <p:nvPr/>
      </p:nvGrpSpPr>
      <p:grpSpPr>
        <a:xfrm>
          <a:off x="0" y="0"/>
          <a:ext cx="0" cy="0"/>
          <a:chOff x="0" y="0"/>
          <a:chExt cx="0" cy="0"/>
        </a:xfrm>
      </p:grpSpPr>
      <p:pic>
        <p:nvPicPr>
          <p:cNvPr descr="帕拉賽爾蘇斯名言.PNG" id="136" name="Shape 136"/>
          <p:cNvPicPr preferRelativeResize="0"/>
          <p:nvPr/>
        </p:nvPicPr>
        <p:blipFill>
          <a:blip r:embed="rId3">
            <a:alphaModFix/>
          </a:blip>
          <a:stretch>
            <a:fillRect/>
          </a:stretch>
        </p:blipFill>
        <p:spPr>
          <a:xfrm>
            <a:off x="47750" y="0"/>
            <a:ext cx="9143999" cy="514349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0" name="Shape 140"/>
        <p:cNvGrpSpPr/>
        <p:nvPr/>
      </p:nvGrpSpPr>
      <p:grpSpPr>
        <a:xfrm>
          <a:off x="0" y="0"/>
          <a:ext cx="0" cy="0"/>
          <a:chOff x="0" y="0"/>
          <a:chExt cx="0" cy="0"/>
        </a:xfrm>
      </p:grpSpPr>
      <p:pic>
        <p:nvPicPr>
          <p:cNvPr descr="問卷調查.1.PNG" id="141" name="Shape 141"/>
          <p:cNvPicPr preferRelativeResize="0"/>
          <p:nvPr/>
        </p:nvPicPr>
        <p:blipFill>
          <a:blip r:embed="rId3">
            <a:alphaModFix/>
          </a:blip>
          <a:stretch>
            <a:fillRect/>
          </a:stretch>
        </p:blipFill>
        <p:spPr>
          <a:xfrm>
            <a:off x="0" y="0"/>
            <a:ext cx="9144000" cy="514349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5" name="Shape 145"/>
        <p:cNvGrpSpPr/>
        <p:nvPr/>
      </p:nvGrpSpPr>
      <p:grpSpPr>
        <a:xfrm>
          <a:off x="0" y="0"/>
          <a:ext cx="0" cy="0"/>
          <a:chOff x="0" y="0"/>
          <a:chExt cx="0" cy="0"/>
        </a:xfrm>
      </p:grpSpPr>
      <p:pic>
        <p:nvPicPr>
          <p:cNvPr descr="問卷調查2..PNG" id="146" name="Shape 146"/>
          <p:cNvPicPr preferRelativeResize="0"/>
          <p:nvPr/>
        </p:nvPicPr>
        <p:blipFill>
          <a:blip r:embed="rId3">
            <a:alphaModFix/>
          </a:blip>
          <a:stretch>
            <a:fillRect/>
          </a:stretch>
        </p:blipFill>
        <p:spPr>
          <a:xfrm>
            <a:off x="0" y="0"/>
            <a:ext cx="9144001" cy="514349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 name="Shape 60"/>
        <p:cNvGrpSpPr/>
        <p:nvPr/>
      </p:nvGrpSpPr>
      <p:grpSpPr>
        <a:xfrm>
          <a:off x="0" y="0"/>
          <a:ext cx="0" cy="0"/>
          <a:chOff x="0" y="0"/>
          <a:chExt cx="0" cy="0"/>
        </a:xfrm>
      </p:grpSpPr>
      <p:pic>
        <p:nvPicPr>
          <p:cNvPr descr="13133.PNG" id="61" name="Shape 61"/>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0" name="Shape 150"/>
        <p:cNvGrpSpPr/>
        <p:nvPr/>
      </p:nvGrpSpPr>
      <p:grpSpPr>
        <a:xfrm>
          <a:off x="0" y="0"/>
          <a:ext cx="0" cy="0"/>
          <a:chOff x="0" y="0"/>
          <a:chExt cx="0" cy="0"/>
        </a:xfrm>
      </p:grpSpPr>
      <p:pic>
        <p:nvPicPr>
          <p:cNvPr descr="00000000.PNG" id="151" name="Shape 151"/>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5" name="Shape 155"/>
        <p:cNvGrpSpPr/>
        <p:nvPr/>
      </p:nvGrpSpPr>
      <p:grpSpPr>
        <a:xfrm>
          <a:off x="0" y="0"/>
          <a:ext cx="0" cy="0"/>
          <a:chOff x="0" y="0"/>
          <a:chExt cx="0" cy="0"/>
        </a:xfrm>
      </p:grpSpPr>
      <p:pic>
        <p:nvPicPr>
          <p:cNvPr descr="3.162020.PNG" id="156" name="Shape 156"/>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0" name="Shape 160"/>
        <p:cNvGrpSpPr/>
        <p:nvPr/>
      </p:nvGrpSpPr>
      <p:grpSpPr>
        <a:xfrm>
          <a:off x="0" y="0"/>
          <a:ext cx="0" cy="0"/>
          <a:chOff x="0" y="0"/>
          <a:chExt cx="0" cy="0"/>
        </a:xfrm>
      </p:grpSpPr>
      <p:pic>
        <p:nvPicPr>
          <p:cNvPr descr="結論1..PNG" id="161" name="Shape 161"/>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5" name="Shape 165"/>
        <p:cNvGrpSpPr/>
        <p:nvPr/>
      </p:nvGrpSpPr>
      <p:grpSpPr>
        <a:xfrm>
          <a:off x="0" y="0"/>
          <a:ext cx="0" cy="0"/>
          <a:chOff x="0" y="0"/>
          <a:chExt cx="0" cy="0"/>
        </a:xfrm>
      </p:grpSpPr>
      <p:pic>
        <p:nvPicPr>
          <p:cNvPr descr="結論2..PNG" id="166" name="Shape 166"/>
          <p:cNvPicPr preferRelativeResize="0"/>
          <p:nvPr/>
        </p:nvPicPr>
        <p:blipFill>
          <a:blip r:embed="rId3">
            <a:alphaModFix/>
          </a:blip>
          <a:stretch>
            <a:fillRect/>
          </a:stretch>
        </p:blipFill>
        <p:spPr>
          <a:xfrm>
            <a:off x="0" y="0"/>
            <a:ext cx="9143999" cy="51435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0" name="Shape 170"/>
        <p:cNvGrpSpPr/>
        <p:nvPr/>
      </p:nvGrpSpPr>
      <p:grpSpPr>
        <a:xfrm>
          <a:off x="0" y="0"/>
          <a:ext cx="0" cy="0"/>
          <a:chOff x="0" y="0"/>
          <a:chExt cx="0" cy="0"/>
        </a:xfrm>
      </p:grpSpPr>
      <p:pic>
        <p:nvPicPr>
          <p:cNvPr descr="結論3..PNG" id="171" name="Shape 171"/>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5" name="Shape 175"/>
        <p:cNvGrpSpPr/>
        <p:nvPr/>
      </p:nvGrpSpPr>
      <p:grpSpPr>
        <a:xfrm>
          <a:off x="0" y="0"/>
          <a:ext cx="0" cy="0"/>
          <a:chOff x="0" y="0"/>
          <a:chExt cx="0" cy="0"/>
        </a:xfrm>
      </p:grpSpPr>
      <p:pic>
        <p:nvPicPr>
          <p:cNvPr descr="建議+.PNG" id="176" name="Shape 176"/>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0" name="Shape 180"/>
        <p:cNvGrpSpPr/>
        <p:nvPr/>
      </p:nvGrpSpPr>
      <p:grpSpPr>
        <a:xfrm>
          <a:off x="0" y="0"/>
          <a:ext cx="0" cy="0"/>
          <a:chOff x="0" y="0"/>
          <a:chExt cx="0" cy="0"/>
        </a:xfrm>
      </p:grpSpPr>
      <p:pic>
        <p:nvPicPr>
          <p:cNvPr descr="簡報 (2).png" id="181" name="Shape 181"/>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5" name="Shape 185"/>
        <p:cNvGrpSpPr/>
        <p:nvPr/>
      </p:nvGrpSpPr>
      <p:grpSpPr>
        <a:xfrm>
          <a:off x="0" y="0"/>
          <a:ext cx="0" cy="0"/>
          <a:chOff x="0" y="0"/>
          <a:chExt cx="0" cy="0"/>
        </a:xfrm>
      </p:grpSpPr>
      <p:pic>
        <p:nvPicPr>
          <p:cNvPr descr="擷取4154959659642743.453.PNG" id="186" name="Shape 186"/>
          <p:cNvPicPr preferRelativeResize="0"/>
          <p:nvPr/>
        </p:nvPicPr>
        <p:blipFill>
          <a:blip r:embed="rId3">
            <a:alphaModFix/>
          </a:blip>
          <a:stretch>
            <a:fillRect/>
          </a:stretch>
        </p:blipFill>
        <p:spPr>
          <a:xfrm>
            <a:off x="0" y="-139575"/>
            <a:ext cx="9143999" cy="5143500"/>
          </a:xfrm>
          <a:prstGeom prst="rect">
            <a:avLst/>
          </a:prstGeom>
          <a:noFill/>
          <a:ln>
            <a:noFill/>
          </a:ln>
        </p:spPr>
      </p:pic>
      <p:sp>
        <p:nvSpPr>
          <p:cNvPr descr="雞蛋驗出世紀之毒「戴奧辛」！食藥屬副署長林金富說，民眾不用恐慌，就算終生都吃戴奧辛，平均暴露量仍低於世衛建議值？而日前通過的雲林六輕展延事件，是否也與戴奧辛蛋有關？政府該嚴正檢驗雞隻飼料是否有問題? 周邊環境的水、土、植物是否有問題？ 戴奧辛不只有致癌風險，也會對人體內分泌造成干擾，民眾雖仍可正常買蛋，不過政府是否更應盡快替人民把關食品安全？" id="187" name="Shape 187" title="張雅琴挑戰新聞》您今天吃蛋了嗎? 台灣雞蛋驗出世紀之毒戴奧辛!">
            <a:hlinkClick r:id="rId4"/>
          </p:cNvPr>
          <p:cNvSpPr/>
          <p:nvPr/>
        </p:nvSpPr>
        <p:spPr>
          <a:xfrm>
            <a:off x="5193850" y="2296138"/>
            <a:ext cx="3201150" cy="2022325"/>
          </a:xfrm>
          <a:prstGeom prst="rect">
            <a:avLst/>
          </a:prstGeom>
          <a:blipFill>
            <a:blip r:embed="rId5">
              <a:alphaModFix/>
            </a:blip>
            <a:stretch>
              <a:fillRect/>
            </a:stretch>
          </a:blipFill>
          <a:ln>
            <a:noFill/>
          </a:ln>
        </p:spPr>
      </p:sp>
      <p:sp>
        <p:nvSpPr>
          <p:cNvPr descr="本集完整內容繼續看：https://youtu.be/xOlDAwDir98 今日主題：芬普尼毒蛋延燒從中台灣燒到南台灣 食安政府騙很大？教育亂修課綱、國防惡搞募兵、衛福慢查毒蛋 亂了套？  ✔密切鎖定【少康戰情室】快來訂閱➔http://bit.ly/2fXdOIH 每週一至週五21:00至22:00 TVBS 56台首播  隔日中午YouTube官方頻道/TVBS官網回播 ●完整內容在這裡也看的到：http://bit.ly/2gE9vqk ●TVBS官網：http://2100.tvbs.com.tw/  ●按讚粉絲頁：http://bit.ly/2fMs1us" id="188" name="Shape 188" title="蔡英文政府拿人命開玩笑？毒雞蛋越查越多從中台灣燒到南臺灣！少康戰情室 20170825">
            <a:hlinkClick r:id="rId6"/>
          </p:cNvPr>
          <p:cNvSpPr/>
          <p:nvPr/>
        </p:nvSpPr>
        <p:spPr>
          <a:xfrm>
            <a:off x="1158500" y="2328350"/>
            <a:ext cx="3201150" cy="1957900"/>
          </a:xfrm>
          <a:prstGeom prst="rect">
            <a:avLst/>
          </a:prstGeom>
          <a:blipFill>
            <a:blip r:embed="rId7">
              <a:alphaModFix/>
            </a:blip>
            <a:stretch>
              <a:fillRect/>
            </a:stretch>
          </a:blipFill>
          <a:ln>
            <a:noFill/>
          </a:ln>
        </p:spPr>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2" name="Shape 192"/>
        <p:cNvGrpSpPr/>
        <p:nvPr/>
      </p:nvGrpSpPr>
      <p:grpSpPr>
        <a:xfrm>
          <a:off x="0" y="0"/>
          <a:ext cx="0" cy="0"/>
          <a:chOff x="0" y="0"/>
          <a:chExt cx="0" cy="0"/>
        </a:xfrm>
      </p:grpSpPr>
      <p:pic>
        <p:nvPicPr>
          <p:cNvPr descr="相關影片.PNG" id="193" name="Shape 193"/>
          <p:cNvPicPr preferRelativeResize="0"/>
          <p:nvPr/>
        </p:nvPicPr>
        <p:blipFill>
          <a:blip r:embed="rId3">
            <a:alphaModFix/>
          </a:blip>
          <a:stretch>
            <a:fillRect/>
          </a:stretch>
        </p:blipFill>
        <p:spPr>
          <a:xfrm>
            <a:off x="35925" y="0"/>
            <a:ext cx="9144001" cy="5143500"/>
          </a:xfrm>
          <a:prstGeom prst="rect">
            <a:avLst/>
          </a:prstGeom>
          <a:noFill/>
          <a:ln>
            <a:noFill/>
          </a:ln>
        </p:spPr>
      </p:pic>
      <p:sp>
        <p:nvSpPr>
          <p:cNvPr descr="才走過戴奧辛毒蛋事件，結果現在又來個【芬普尼毒蛋】，雞蛋業流年不利，但最苦的還是婆婆媽媽，畢竟現在菜貴得要命，餐桌上已經變不出新花樣，如果連蛋都不能吃，到底還能買些什麼？" id="194" name="Shape 194" title="【全球新觀點-非凡商業台 19:00】 8/22 全球聞蛋色變 台灣也中標！">
            <a:hlinkClick r:id="rId4"/>
          </p:cNvPr>
          <p:cNvSpPr/>
          <p:nvPr/>
        </p:nvSpPr>
        <p:spPr>
          <a:xfrm>
            <a:off x="619400" y="3096875"/>
            <a:ext cx="1983800" cy="1487850"/>
          </a:xfrm>
          <a:prstGeom prst="rect">
            <a:avLst/>
          </a:prstGeom>
          <a:blipFill>
            <a:blip r:embed="rId5">
              <a:alphaModFix/>
            </a:blip>
            <a:stretch>
              <a:fillRect/>
            </a:stretch>
          </a:blipFill>
          <a:ln>
            <a:noFill/>
          </a:ln>
        </p:spPr>
      </p:sp>
      <p:sp>
        <p:nvSpPr>
          <p:cNvPr descr="食藥署21號公布驗出雞蛋內含過量戴奧辛的養雞場，這也是我國首次驗出雞蛋內含過量戴奧辛，發現毒性最強的「四氯弗喃」，是從未發現過的最高比例，研判污染源恐怕來自「灰渣」進入飼料物汙染到雞蛋，不排除連雞肉也可能有疑慮，對此專家表示民眾可以透過多吃含纖維的蔬果把戴奧辛從體內代謝掉，不過5萬顆戴奧辛蛋可能流竄全台，也讓不少民眾跟店家都相當擔心!" id="195" name="Shape 195" title="戴奧辛蛋驗出&quot;最毒&quot;成分   &quot;灰渣&quot;恐為汙染源">
            <a:hlinkClick r:id="rId6"/>
          </p:cNvPr>
          <p:cNvSpPr/>
          <p:nvPr/>
        </p:nvSpPr>
        <p:spPr>
          <a:xfrm>
            <a:off x="2645813" y="3076675"/>
            <a:ext cx="1983800" cy="1487850"/>
          </a:xfrm>
          <a:prstGeom prst="rect">
            <a:avLst/>
          </a:prstGeom>
          <a:blipFill>
            <a:blip r:embed="rId7">
              <a:alphaModFix/>
            </a:blip>
            <a:stretch>
              <a:fillRect/>
            </a:stretch>
          </a:blipFill>
          <a:ln>
            <a:noFill/>
          </a:ln>
        </p:spPr>
      </p:sp>
      <p:sp>
        <p:nvSpPr>
          <p:cNvPr id="196" name="Shape 196" title="世界衞生組織 -- 食品安全五大要點">
            <a:hlinkClick r:id="rId8"/>
          </p:cNvPr>
          <p:cNvSpPr/>
          <p:nvPr/>
        </p:nvSpPr>
        <p:spPr>
          <a:xfrm>
            <a:off x="4672250" y="3076675"/>
            <a:ext cx="1983800" cy="1487850"/>
          </a:xfrm>
          <a:prstGeom prst="rect">
            <a:avLst/>
          </a:prstGeom>
          <a:blipFill>
            <a:blip r:embed="rId9">
              <a:alphaModFix/>
            </a:blip>
            <a:stretch>
              <a:fillRect/>
            </a:stretch>
          </a:blipFill>
          <a:ln>
            <a:noFill/>
          </a:ln>
        </p:spPr>
      </p:sp>
      <p:sp>
        <p:nvSpPr>
          <p:cNvPr descr="蛋雞舍裡，上萬隻母雞低著頭，不停啄食飼料，仔細一看，籠子旁就有不少剛生下的新鮮雞蛋。巡視雞舍，中華養雞協會蛋雞組組長洪金獅，這位四十二年資歷的蛋農臉上，卻看不見笑容...更多節目內容請見 我們的島粉絲專頁https://www.facebook.com/PTSourisland 我們的島官網http://ourisland.pts.org.tw" id="197" name="Shape 197" title="我們的島 第905集 毒雞蛋之謎 (2017-05-08)">
            <a:hlinkClick r:id="rId10"/>
          </p:cNvPr>
          <p:cNvSpPr/>
          <p:nvPr/>
        </p:nvSpPr>
        <p:spPr>
          <a:xfrm>
            <a:off x="6684475" y="3056475"/>
            <a:ext cx="2037674" cy="1528250"/>
          </a:xfrm>
          <a:prstGeom prst="rect">
            <a:avLst/>
          </a:prstGeom>
          <a:blipFill>
            <a:blip r:embed="rId11">
              <a:alphaModFix/>
            </a:blip>
            <a:stretch>
              <a:fillRect/>
            </a:stretch>
          </a:blipFill>
          <a:ln>
            <a:noFill/>
          </a:ln>
        </p:spPr>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1" name="Shape 201"/>
        <p:cNvGrpSpPr/>
        <p:nvPr/>
      </p:nvGrpSpPr>
      <p:grpSpPr>
        <a:xfrm>
          <a:off x="0" y="0"/>
          <a:ext cx="0" cy="0"/>
          <a:chOff x="0" y="0"/>
          <a:chExt cx="0" cy="0"/>
        </a:xfrm>
      </p:grpSpPr>
      <p:pic>
        <p:nvPicPr>
          <p:cNvPr descr="謝謝評審老師.png" id="202" name="Shape 202"/>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 name="Shape 65"/>
        <p:cNvGrpSpPr/>
        <p:nvPr/>
      </p:nvGrpSpPr>
      <p:grpSpPr>
        <a:xfrm>
          <a:off x="0" y="0"/>
          <a:ext cx="0" cy="0"/>
          <a:chOff x="0" y="0"/>
          <a:chExt cx="0" cy="0"/>
        </a:xfrm>
      </p:grpSpPr>
      <p:pic>
        <p:nvPicPr>
          <p:cNvPr descr="19199.PNG" id="66" name="Shape 66"/>
          <p:cNvPicPr preferRelativeResize="0"/>
          <p:nvPr/>
        </p:nvPicPr>
        <p:blipFill>
          <a:blip r:embed="rId3">
            <a:alphaModFix/>
          </a:blip>
          <a:stretch>
            <a:fillRect/>
          </a:stretch>
        </p:blipFill>
        <p:spPr>
          <a:xfrm>
            <a:off x="-156650" y="0"/>
            <a:ext cx="9300649" cy="51435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6" name="Shape 206"/>
        <p:cNvGrpSpPr/>
        <p:nvPr/>
      </p:nvGrpSpPr>
      <p:grpSpPr>
        <a:xfrm>
          <a:off x="0" y="0"/>
          <a:ext cx="0" cy="0"/>
          <a:chOff x="0" y="0"/>
          <a:chExt cx="0" cy="0"/>
        </a:xfrm>
      </p:grpSpPr>
      <p:pic>
        <p:nvPicPr>
          <p:cNvPr id="207" name="Shape 207"/>
          <p:cNvPicPr preferRelativeResize="0"/>
          <p:nvPr/>
        </p:nvPicPr>
        <p:blipFill>
          <a:blip r:embed="rId3">
            <a:alphaModFix/>
          </a:blip>
          <a:stretch>
            <a:fillRect/>
          </a:stretch>
        </p:blipFill>
        <p:spPr>
          <a:xfrm>
            <a:off x="-607725" y="0"/>
            <a:ext cx="9751724" cy="51435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1" name="Shape 211"/>
        <p:cNvGrpSpPr/>
        <p:nvPr/>
      </p:nvGrpSpPr>
      <p:grpSpPr>
        <a:xfrm>
          <a:off x="0" y="0"/>
          <a:ext cx="0" cy="0"/>
          <a:chOff x="0" y="0"/>
          <a:chExt cx="0" cy="0"/>
        </a:xfrm>
      </p:grpSpPr>
      <p:pic>
        <p:nvPicPr>
          <p:cNvPr id="212" name="Shape 212"/>
          <p:cNvPicPr preferRelativeResize="0"/>
          <p:nvPr/>
        </p:nvPicPr>
        <p:blipFill>
          <a:blip r:embed="rId3">
            <a:alphaModFix/>
          </a:blip>
          <a:stretch>
            <a:fillRect/>
          </a:stretch>
        </p:blipFill>
        <p:spPr>
          <a:xfrm>
            <a:off x="-429850" y="0"/>
            <a:ext cx="9573850" cy="51435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6" name="Shape 216"/>
        <p:cNvGrpSpPr/>
        <p:nvPr/>
      </p:nvGrpSpPr>
      <p:grpSpPr>
        <a:xfrm>
          <a:off x="0" y="0"/>
          <a:ext cx="0" cy="0"/>
          <a:chOff x="0" y="0"/>
          <a:chExt cx="0" cy="0"/>
        </a:xfrm>
      </p:grpSpPr>
      <p:pic>
        <p:nvPicPr>
          <p:cNvPr id="217" name="Shape 217"/>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1" name="Shape 221"/>
        <p:cNvGrpSpPr/>
        <p:nvPr/>
      </p:nvGrpSpPr>
      <p:grpSpPr>
        <a:xfrm>
          <a:off x="0" y="0"/>
          <a:ext cx="0" cy="0"/>
          <a:chOff x="0" y="0"/>
          <a:chExt cx="0" cy="0"/>
        </a:xfrm>
      </p:grpSpPr>
      <p:pic>
        <p:nvPicPr>
          <p:cNvPr descr="專有名詞1.PNG" id="222" name="Shape 222"/>
          <p:cNvPicPr preferRelativeResize="0"/>
          <p:nvPr/>
        </p:nvPicPr>
        <p:blipFill>
          <a:blip r:embed="rId3">
            <a:alphaModFix/>
          </a:blip>
          <a:stretch>
            <a:fillRect/>
          </a:stretch>
        </p:blipFill>
        <p:spPr>
          <a:xfrm>
            <a:off x="0" y="0"/>
            <a:ext cx="9102099" cy="51435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6" name="Shape 226"/>
        <p:cNvGrpSpPr/>
        <p:nvPr/>
      </p:nvGrpSpPr>
      <p:grpSpPr>
        <a:xfrm>
          <a:off x="0" y="0"/>
          <a:ext cx="0" cy="0"/>
          <a:chOff x="0" y="0"/>
          <a:chExt cx="0" cy="0"/>
        </a:xfrm>
      </p:grpSpPr>
      <p:pic>
        <p:nvPicPr>
          <p:cNvPr descr="222222222222222222222222222222222222222222.PNG" id="227" name="Shape 227"/>
          <p:cNvPicPr preferRelativeResize="0"/>
          <p:nvPr/>
        </p:nvPicPr>
        <p:blipFill>
          <a:blip r:embed="rId3">
            <a:alphaModFix/>
          </a:blip>
          <a:stretch>
            <a:fillRect/>
          </a:stretch>
        </p:blipFill>
        <p:spPr>
          <a:xfrm>
            <a:off x="0" y="0"/>
            <a:ext cx="9144001" cy="51435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1" name="Shape 231"/>
        <p:cNvGrpSpPr/>
        <p:nvPr/>
      </p:nvGrpSpPr>
      <p:grpSpPr>
        <a:xfrm>
          <a:off x="0" y="0"/>
          <a:ext cx="0" cy="0"/>
          <a:chOff x="0" y="0"/>
          <a:chExt cx="0" cy="0"/>
        </a:xfrm>
      </p:grpSpPr>
      <p:pic>
        <p:nvPicPr>
          <p:cNvPr descr="簡報 (7).png" id="232" name="Shape 232"/>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6" name="Shape 236"/>
        <p:cNvGrpSpPr/>
        <p:nvPr/>
      </p:nvGrpSpPr>
      <p:grpSpPr>
        <a:xfrm>
          <a:off x="0" y="0"/>
          <a:ext cx="0" cy="0"/>
          <a:chOff x="0" y="0"/>
          <a:chExt cx="0" cy="0"/>
        </a:xfrm>
      </p:grpSpPr>
      <p:pic>
        <p:nvPicPr>
          <p:cNvPr descr="訪問重點.PNG" id="237" name="Shape 237"/>
          <p:cNvPicPr preferRelativeResize="0"/>
          <p:nvPr/>
        </p:nvPicPr>
        <p:blipFill>
          <a:blip r:embed="rId3">
            <a:alphaModFix/>
          </a:blip>
          <a:stretch>
            <a:fillRect/>
          </a:stretch>
        </p:blipFill>
        <p:spPr>
          <a:xfrm>
            <a:off x="53850" y="0"/>
            <a:ext cx="9090150" cy="51435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1" name="Shape 241"/>
        <p:cNvGrpSpPr/>
        <p:nvPr/>
      </p:nvGrpSpPr>
      <p:grpSpPr>
        <a:xfrm>
          <a:off x="0" y="0"/>
          <a:ext cx="0" cy="0"/>
          <a:chOff x="0" y="0"/>
          <a:chExt cx="0" cy="0"/>
        </a:xfrm>
      </p:grpSpPr>
      <p:pic>
        <p:nvPicPr>
          <p:cNvPr id="242" name="Shape 242"/>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6" name="Shape 246"/>
        <p:cNvGrpSpPr/>
        <p:nvPr/>
      </p:nvGrpSpPr>
      <p:grpSpPr>
        <a:xfrm>
          <a:off x="0" y="0"/>
          <a:ext cx="0" cy="0"/>
          <a:chOff x="0" y="0"/>
          <a:chExt cx="0" cy="0"/>
        </a:xfrm>
      </p:grpSpPr>
      <p:pic>
        <p:nvPicPr>
          <p:cNvPr id="247" name="Shape 247"/>
          <p:cNvPicPr preferRelativeResize="0"/>
          <p:nvPr/>
        </p:nvPicPr>
        <p:blipFill>
          <a:blip r:embed="rId3">
            <a:alphaModFix/>
          </a:blip>
          <a:stretch>
            <a:fillRect/>
          </a:stretch>
        </p:blipFill>
        <p:spPr>
          <a:xfrm>
            <a:off x="-181850" y="0"/>
            <a:ext cx="9325849" cy="51435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 name="Shape 70"/>
        <p:cNvGrpSpPr/>
        <p:nvPr/>
      </p:nvGrpSpPr>
      <p:grpSpPr>
        <a:xfrm>
          <a:off x="0" y="0"/>
          <a:ext cx="0" cy="0"/>
          <a:chOff x="0" y="0"/>
          <a:chExt cx="0" cy="0"/>
        </a:xfrm>
      </p:grpSpPr>
      <p:pic>
        <p:nvPicPr>
          <p:cNvPr descr="研究 (7).png" id="71" name="Shape 71"/>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5" name="Shape 75"/>
        <p:cNvGrpSpPr/>
        <p:nvPr/>
      </p:nvGrpSpPr>
      <p:grpSpPr>
        <a:xfrm>
          <a:off x="0" y="0"/>
          <a:ext cx="0" cy="0"/>
          <a:chOff x="0" y="0"/>
          <a:chExt cx="0" cy="0"/>
        </a:xfrm>
      </p:grpSpPr>
      <p:pic>
        <p:nvPicPr>
          <p:cNvPr descr="研究 (6).png" id="76" name="Shape 76"/>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0" name="Shape 80"/>
        <p:cNvGrpSpPr/>
        <p:nvPr/>
      </p:nvGrpSpPr>
      <p:grpSpPr>
        <a:xfrm>
          <a:off x="0" y="0"/>
          <a:ext cx="0" cy="0"/>
          <a:chOff x="0" y="0"/>
          <a:chExt cx="0" cy="0"/>
        </a:xfrm>
      </p:grpSpPr>
      <p:pic>
        <p:nvPicPr>
          <p:cNvPr descr="蛋的營養.PNG" id="81" name="Shape 81"/>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5" name="Shape 85"/>
        <p:cNvGrpSpPr/>
        <p:nvPr/>
      </p:nvGrpSpPr>
      <p:grpSpPr>
        <a:xfrm>
          <a:off x="0" y="0"/>
          <a:ext cx="0" cy="0"/>
          <a:chOff x="0" y="0"/>
          <a:chExt cx="0" cy="0"/>
        </a:xfrm>
      </p:grpSpPr>
      <p:pic>
        <p:nvPicPr>
          <p:cNvPr descr="3.124.PNG" id="86" name="Shape 86"/>
          <p:cNvPicPr preferRelativeResize="0"/>
          <p:nvPr/>
        </p:nvPicPr>
        <p:blipFill>
          <a:blip r:embed="rId3">
            <a:alphaModFix/>
          </a:blip>
          <a:stretch>
            <a:fillRect/>
          </a:stretch>
        </p:blipFill>
        <p:spPr>
          <a:xfrm>
            <a:off x="-106075" y="0"/>
            <a:ext cx="9250076" cy="49911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0" name="Shape 90"/>
        <p:cNvGrpSpPr/>
        <p:nvPr/>
      </p:nvGrpSpPr>
      <p:grpSpPr>
        <a:xfrm>
          <a:off x="0" y="0"/>
          <a:ext cx="0" cy="0"/>
          <a:chOff x="0" y="0"/>
          <a:chExt cx="0" cy="0"/>
        </a:xfrm>
      </p:grpSpPr>
      <p:pic>
        <p:nvPicPr>
          <p:cNvPr descr="1111111111111111111111111111111111111111111111111111.PNG" id="91" name="Shape 91"/>
          <p:cNvPicPr preferRelativeResize="0"/>
          <p:nvPr/>
        </p:nvPicPr>
        <p:blipFill>
          <a:blip r:embed="rId3">
            <a:alphaModFix/>
          </a:blip>
          <a:stretch>
            <a:fillRect/>
          </a:stretch>
        </p:blipFill>
        <p:spPr>
          <a:xfrm>
            <a:off x="0" y="0"/>
            <a:ext cx="9144000" cy="519734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5" name="Shape 95"/>
        <p:cNvGrpSpPr/>
        <p:nvPr/>
      </p:nvGrpSpPr>
      <p:grpSpPr>
        <a:xfrm>
          <a:off x="0" y="0"/>
          <a:ext cx="0" cy="0"/>
          <a:chOff x="0" y="0"/>
          <a:chExt cx="0" cy="0"/>
        </a:xfrm>
      </p:grpSpPr>
      <p:pic>
        <p:nvPicPr>
          <p:cNvPr descr="Parmesan Cheese (3).png" id="96" name="Shape 96"/>
          <p:cNvPicPr preferRelativeResize="0"/>
          <p:nvPr/>
        </p:nvPicPr>
        <p:blipFill>
          <a:blip r:embed="rId3">
            <a:alphaModFix/>
          </a:blip>
          <a:stretch>
            <a:fillRect/>
          </a:stretch>
        </p:blipFill>
        <p:spPr>
          <a:xfrm>
            <a:off x="0" y="0"/>
            <a:ext cx="9339799" cy="51435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