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1" r:id="rId3"/>
    <p:sldId id="265" r:id="rId4"/>
    <p:sldId id="257" r:id="rId5"/>
    <p:sldId id="262" r:id="rId6"/>
    <p:sldId id="259" r:id="rId7"/>
    <p:sldId id="263" r:id="rId8"/>
    <p:sldId id="260" r:id="rId9"/>
    <p:sldId id="267" r:id="rId10"/>
    <p:sldId id="264" r:id="rId11"/>
    <p:sldId id="268" r:id="rId1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8509E0-6679-4B60-8E1A-BA8DDA6E9551}" type="doc">
      <dgm:prSet loTypeId="urn:microsoft.com/office/officeart/2005/8/layout/cycle4" loCatId="cycle" qsTypeId="urn:microsoft.com/office/officeart/2005/8/quickstyle/simple1#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47BCE915-5707-4638-8583-77D70AE1552C}">
      <dgm:prSet phldrT="[文字]"/>
      <dgm:spPr/>
      <dgm:t>
        <a:bodyPr/>
        <a:lstStyle/>
        <a:p>
          <a:r>
            <a:rPr lang="en-US" altLang="zh-TW" b="1" cap="none" spc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rPr>
            <a:t>1</a:t>
          </a:r>
          <a:endParaRPr lang="zh-TW" altLang="en-US" b="1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3D7FE315-8864-4508-AB89-3E6ED8EDEAAC}" type="parTrans" cxnId="{25ACFDB0-4E2E-467C-9DC9-F3775DAB76C7}">
      <dgm:prSet/>
      <dgm:spPr/>
      <dgm:t>
        <a:bodyPr/>
        <a:lstStyle/>
        <a:p>
          <a:endParaRPr lang="zh-TW" altLang="en-US"/>
        </a:p>
      </dgm:t>
    </dgm:pt>
    <dgm:pt modelId="{903BEEA9-50D6-4FBA-BBCE-048C9F5A1B51}" type="sibTrans" cxnId="{25ACFDB0-4E2E-467C-9DC9-F3775DAB76C7}">
      <dgm:prSet/>
      <dgm:spPr/>
      <dgm:t>
        <a:bodyPr/>
        <a:lstStyle/>
        <a:p>
          <a:endParaRPr lang="zh-TW" altLang="en-US"/>
        </a:p>
      </dgm:t>
    </dgm:pt>
    <dgm:pt modelId="{C71C518A-C461-4D65-997A-9E5BF9378DFA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去圖書館借閱書籍</a:t>
          </a:r>
          <a:endParaRPr lang="zh-TW" altLang="en-US" sz="24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6999B48-5FC6-4547-979B-97A644E40DC4}" type="parTrans" cxnId="{69F91C5A-3AFA-4541-A4AC-ECEA113DBACA}">
      <dgm:prSet/>
      <dgm:spPr/>
      <dgm:t>
        <a:bodyPr/>
        <a:lstStyle/>
        <a:p>
          <a:endParaRPr lang="zh-TW" altLang="en-US"/>
        </a:p>
      </dgm:t>
    </dgm:pt>
    <dgm:pt modelId="{E8F0ED85-5379-4E7B-9EB5-ED546D0F6F8E}" type="sibTrans" cxnId="{69F91C5A-3AFA-4541-A4AC-ECEA113DBACA}">
      <dgm:prSet/>
      <dgm:spPr/>
      <dgm:t>
        <a:bodyPr/>
        <a:lstStyle/>
        <a:p>
          <a:endParaRPr lang="zh-TW" altLang="en-US"/>
        </a:p>
      </dgm:t>
    </dgm:pt>
    <dgm:pt modelId="{66B7D1B4-D960-48F0-B119-6E3C991CDDA0}">
      <dgm:prSet phldrT="[文字]"/>
      <dgm:spPr/>
      <dgm:t>
        <a:bodyPr/>
        <a:lstStyle/>
        <a:p>
          <a:r>
            <a:rPr lang="en-US" altLang="zh-TW" b="1" cap="none" spc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rPr>
            <a:t>2</a:t>
          </a:r>
          <a:endParaRPr lang="zh-TW" altLang="en-US" b="1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52C5ECB7-29FC-4C2F-9D94-E9F401BD558A}" type="parTrans" cxnId="{CAB90240-5B4E-40CB-B789-A744B5EABAD7}">
      <dgm:prSet/>
      <dgm:spPr/>
      <dgm:t>
        <a:bodyPr/>
        <a:lstStyle/>
        <a:p>
          <a:endParaRPr lang="zh-TW" altLang="en-US"/>
        </a:p>
      </dgm:t>
    </dgm:pt>
    <dgm:pt modelId="{8873CBDF-6371-48BF-B553-EAE9DD386E11}" type="sibTrans" cxnId="{CAB90240-5B4E-40CB-B789-A744B5EABAD7}">
      <dgm:prSet/>
      <dgm:spPr/>
      <dgm:t>
        <a:bodyPr/>
        <a:lstStyle/>
        <a:p>
          <a:endParaRPr lang="zh-TW" altLang="en-US"/>
        </a:p>
      </dgm:t>
    </dgm:pt>
    <dgm:pt modelId="{F71E349D-868D-4AF0-8AFA-781541408801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上網查閱資料</a:t>
          </a:r>
          <a:endParaRPr lang="zh-TW" altLang="en-US" sz="24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B384DCD0-DE98-4D31-B668-03508C4F792F}" type="parTrans" cxnId="{FBECB4D3-AB8D-4ECC-AF2C-055C07E2D9DF}">
      <dgm:prSet/>
      <dgm:spPr/>
      <dgm:t>
        <a:bodyPr/>
        <a:lstStyle/>
        <a:p>
          <a:endParaRPr lang="zh-TW" altLang="en-US"/>
        </a:p>
      </dgm:t>
    </dgm:pt>
    <dgm:pt modelId="{1BE3CDDE-95DD-4581-8497-9E8B8D13AA22}" type="sibTrans" cxnId="{FBECB4D3-AB8D-4ECC-AF2C-055C07E2D9DF}">
      <dgm:prSet/>
      <dgm:spPr/>
      <dgm:t>
        <a:bodyPr/>
        <a:lstStyle/>
        <a:p>
          <a:endParaRPr lang="zh-TW" altLang="en-US"/>
        </a:p>
      </dgm:t>
    </dgm:pt>
    <dgm:pt modelId="{A6D28E99-7B82-475B-BC96-1834C7DE60C1}">
      <dgm:prSet phldrT="[文字]"/>
      <dgm:spPr/>
      <dgm:t>
        <a:bodyPr/>
        <a:lstStyle/>
        <a:p>
          <a:r>
            <a:rPr lang="en-US" altLang="zh-TW" b="1" cap="none" spc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rPr>
            <a:t>3</a:t>
          </a:r>
          <a:endParaRPr lang="zh-TW" altLang="en-US" b="1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158F58FE-1D10-4014-B218-93C447255F80}" type="parTrans" cxnId="{F980089B-95BE-4931-B978-7FD9AFD065FD}">
      <dgm:prSet/>
      <dgm:spPr/>
      <dgm:t>
        <a:bodyPr/>
        <a:lstStyle/>
        <a:p>
          <a:endParaRPr lang="zh-TW" altLang="en-US"/>
        </a:p>
      </dgm:t>
    </dgm:pt>
    <dgm:pt modelId="{155F5791-0F25-4984-9BC7-ED66F2D8C3FF}" type="sibTrans" cxnId="{F980089B-95BE-4931-B978-7FD9AFD065FD}">
      <dgm:prSet/>
      <dgm:spPr/>
      <dgm:t>
        <a:bodyPr/>
        <a:lstStyle/>
        <a:p>
          <a:endParaRPr lang="zh-TW" altLang="en-US"/>
        </a:p>
      </dgm:t>
    </dgm:pt>
    <dgm:pt modelId="{A5D45658-ED82-4072-BE01-9903FFC607C1}">
      <dgm:prSet phldrT="[文字]" custT="1"/>
      <dgm:spPr/>
      <dgm:t>
        <a:bodyPr/>
        <a:lstStyle/>
        <a:p>
          <a:pPr algn="l"/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電話訪問</a:t>
          </a:r>
          <a:endParaRPr lang="zh-TW" altLang="en-US" sz="20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5748DEE-447E-47A3-B96F-0D8380BBEAD4}" type="parTrans" cxnId="{61B2F024-F055-4182-A8C2-084A3538C036}">
      <dgm:prSet/>
      <dgm:spPr/>
      <dgm:t>
        <a:bodyPr/>
        <a:lstStyle/>
        <a:p>
          <a:endParaRPr lang="zh-TW" altLang="en-US"/>
        </a:p>
      </dgm:t>
    </dgm:pt>
    <dgm:pt modelId="{F2ED36A8-7059-4335-9964-0CC5423256CD}" type="sibTrans" cxnId="{61B2F024-F055-4182-A8C2-084A3538C036}">
      <dgm:prSet/>
      <dgm:spPr/>
      <dgm:t>
        <a:bodyPr/>
        <a:lstStyle/>
        <a:p>
          <a:endParaRPr lang="zh-TW" altLang="en-US"/>
        </a:p>
      </dgm:t>
    </dgm:pt>
    <dgm:pt modelId="{F5BEFB2F-0F19-48B6-AC42-14C64E75C04F}">
      <dgm:prSet phldrT="[文字]"/>
      <dgm:spPr/>
      <dgm:t>
        <a:bodyPr/>
        <a:lstStyle/>
        <a:p>
          <a:r>
            <a:rPr lang="en-US" altLang="zh-TW" b="1" cap="none" spc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rPr>
            <a:t>4</a:t>
          </a:r>
          <a:endParaRPr lang="zh-TW" altLang="en-US" b="1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BC626B65-51DF-4605-8738-4CA986CC3215}" type="parTrans" cxnId="{32FCF10C-8D2F-4094-AD0C-D5D812643FF4}">
      <dgm:prSet/>
      <dgm:spPr/>
      <dgm:t>
        <a:bodyPr/>
        <a:lstStyle/>
        <a:p>
          <a:endParaRPr lang="zh-TW" altLang="en-US"/>
        </a:p>
      </dgm:t>
    </dgm:pt>
    <dgm:pt modelId="{E45C5BE0-37EA-4E59-8FD1-7CC06A3C5ECD}" type="sibTrans" cxnId="{32FCF10C-8D2F-4094-AD0C-D5D812643FF4}">
      <dgm:prSet/>
      <dgm:spPr/>
      <dgm:t>
        <a:bodyPr/>
        <a:lstStyle/>
        <a:p>
          <a:endParaRPr lang="zh-TW" altLang="en-US"/>
        </a:p>
      </dgm:t>
    </dgm:pt>
    <dgm:pt modelId="{0F19C722-3E1C-428F-B0AB-208C15E9E01B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組員相互討論、詢問老師意見</a:t>
          </a:r>
          <a:endParaRPr lang="zh-TW" altLang="en-US" sz="20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5DE3A31-3676-4542-B661-40EFC81A792F}" type="parTrans" cxnId="{CA31C66B-36FA-4081-B8F1-7EDD774B64D5}">
      <dgm:prSet/>
      <dgm:spPr/>
      <dgm:t>
        <a:bodyPr/>
        <a:lstStyle/>
        <a:p>
          <a:endParaRPr lang="zh-TW" altLang="en-US"/>
        </a:p>
      </dgm:t>
    </dgm:pt>
    <dgm:pt modelId="{FCD81BAB-024D-4277-8EBD-48692ED691D7}" type="sibTrans" cxnId="{CA31C66B-36FA-4081-B8F1-7EDD774B64D5}">
      <dgm:prSet/>
      <dgm:spPr/>
      <dgm:t>
        <a:bodyPr/>
        <a:lstStyle/>
        <a:p>
          <a:endParaRPr lang="zh-TW" altLang="en-US"/>
        </a:p>
      </dgm:t>
    </dgm:pt>
    <dgm:pt modelId="{C0658C5C-FAA1-4BC8-A7E4-AA6F1C41D6BA}" type="pres">
      <dgm:prSet presAssocID="{8D8509E0-6679-4B60-8E1A-BA8DDA6E955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D1FEDAB-F8B5-4521-B74C-B1779E1C8222}" type="pres">
      <dgm:prSet presAssocID="{8D8509E0-6679-4B60-8E1A-BA8DDA6E9551}" presName="children" presStyleCnt="0"/>
      <dgm:spPr/>
    </dgm:pt>
    <dgm:pt modelId="{5B409489-44FA-46BF-9EF8-EA16271AE5E2}" type="pres">
      <dgm:prSet presAssocID="{8D8509E0-6679-4B60-8E1A-BA8DDA6E9551}" presName="child1group" presStyleCnt="0"/>
      <dgm:spPr/>
    </dgm:pt>
    <dgm:pt modelId="{ADFDAF3F-944F-4316-91A2-4BA81E847E2B}" type="pres">
      <dgm:prSet presAssocID="{8D8509E0-6679-4B60-8E1A-BA8DDA6E9551}" presName="child1" presStyleLbl="bgAcc1" presStyleIdx="0" presStyleCnt="4" custScaleX="135656" custLinFactNeighborX="-17967" custLinFactNeighborY="0"/>
      <dgm:spPr/>
      <dgm:t>
        <a:bodyPr/>
        <a:lstStyle/>
        <a:p>
          <a:endParaRPr lang="zh-TW" altLang="en-US"/>
        </a:p>
      </dgm:t>
    </dgm:pt>
    <dgm:pt modelId="{F4A779CA-8D45-4FDE-85BA-DA2C307F3879}" type="pres">
      <dgm:prSet presAssocID="{8D8509E0-6679-4B60-8E1A-BA8DDA6E9551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79B1A1-578A-4666-81CF-C50FB4EB568B}" type="pres">
      <dgm:prSet presAssocID="{8D8509E0-6679-4B60-8E1A-BA8DDA6E9551}" presName="child2group" presStyleCnt="0"/>
      <dgm:spPr/>
    </dgm:pt>
    <dgm:pt modelId="{DDDA5D75-AA27-4B52-B20F-B546DB92B080}" type="pres">
      <dgm:prSet presAssocID="{8D8509E0-6679-4B60-8E1A-BA8DDA6E9551}" presName="child2" presStyleLbl="bgAcc1" presStyleIdx="1" presStyleCnt="4" custScaleX="135656"/>
      <dgm:spPr/>
      <dgm:t>
        <a:bodyPr/>
        <a:lstStyle/>
        <a:p>
          <a:endParaRPr lang="zh-TW" altLang="en-US"/>
        </a:p>
      </dgm:t>
    </dgm:pt>
    <dgm:pt modelId="{BA752588-FCA2-4EA5-B801-B4C68DF20014}" type="pres">
      <dgm:prSet presAssocID="{8D8509E0-6679-4B60-8E1A-BA8DDA6E9551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7A451C-310F-4B42-8AA0-E58FA1E19ED2}" type="pres">
      <dgm:prSet presAssocID="{8D8509E0-6679-4B60-8E1A-BA8DDA6E9551}" presName="child3group" presStyleCnt="0"/>
      <dgm:spPr/>
    </dgm:pt>
    <dgm:pt modelId="{C6C4F69F-3CD2-4167-9E3A-8D14F57FC03A}" type="pres">
      <dgm:prSet presAssocID="{8D8509E0-6679-4B60-8E1A-BA8DDA6E9551}" presName="child3" presStyleLbl="bgAcc1" presStyleIdx="2" presStyleCnt="4" custScaleX="135656" custScaleY="118978"/>
      <dgm:spPr/>
      <dgm:t>
        <a:bodyPr/>
        <a:lstStyle/>
        <a:p>
          <a:endParaRPr lang="zh-TW" altLang="en-US"/>
        </a:p>
      </dgm:t>
    </dgm:pt>
    <dgm:pt modelId="{75F03ED0-B37C-4C9A-87BA-BCACFC1F6D36}" type="pres">
      <dgm:prSet presAssocID="{8D8509E0-6679-4B60-8E1A-BA8DDA6E9551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104980A-D448-4F2F-BB31-4167E4482402}" type="pres">
      <dgm:prSet presAssocID="{8D8509E0-6679-4B60-8E1A-BA8DDA6E9551}" presName="child4group" presStyleCnt="0"/>
      <dgm:spPr/>
    </dgm:pt>
    <dgm:pt modelId="{25A2A84E-93F4-400F-8873-ACA3A8CBAE60}" type="pres">
      <dgm:prSet presAssocID="{8D8509E0-6679-4B60-8E1A-BA8DDA6E9551}" presName="child4" presStyleLbl="bgAcc1" presStyleIdx="3" presStyleCnt="4" custScaleX="135656" custScaleY="133094" custLinFactNeighborX="-17967" custLinFactNeighborY="-9930"/>
      <dgm:spPr/>
      <dgm:t>
        <a:bodyPr/>
        <a:lstStyle/>
        <a:p>
          <a:endParaRPr lang="zh-TW" altLang="en-US"/>
        </a:p>
      </dgm:t>
    </dgm:pt>
    <dgm:pt modelId="{9D738A70-89FE-4341-B67E-A6C4D9BB10A3}" type="pres">
      <dgm:prSet presAssocID="{8D8509E0-6679-4B60-8E1A-BA8DDA6E9551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F6B047-05AD-406A-9572-7EB36FA45C57}" type="pres">
      <dgm:prSet presAssocID="{8D8509E0-6679-4B60-8E1A-BA8DDA6E9551}" presName="childPlaceholder" presStyleCnt="0"/>
      <dgm:spPr/>
    </dgm:pt>
    <dgm:pt modelId="{4CDDD81A-CF50-4D9E-B8C8-F8693DD80FE0}" type="pres">
      <dgm:prSet presAssocID="{8D8509E0-6679-4B60-8E1A-BA8DDA6E9551}" presName="circle" presStyleCnt="0"/>
      <dgm:spPr/>
    </dgm:pt>
    <dgm:pt modelId="{9098FB72-08E5-4F76-AC20-5E10EF6933C9}" type="pres">
      <dgm:prSet presAssocID="{8D8509E0-6679-4B60-8E1A-BA8DDA6E9551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6C6E002-2427-42E5-A686-DAD3FF7B633D}" type="pres">
      <dgm:prSet presAssocID="{8D8509E0-6679-4B60-8E1A-BA8DDA6E955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BD081A3-8B9B-4D27-AFC9-14F9B690C51A}" type="pres">
      <dgm:prSet presAssocID="{8D8509E0-6679-4B60-8E1A-BA8DDA6E955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3ABD11C-916E-477A-B43A-7681F1A2BFA3}" type="pres">
      <dgm:prSet presAssocID="{8D8509E0-6679-4B60-8E1A-BA8DDA6E955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BFAE36B-F379-48B5-A47A-38F849100303}" type="pres">
      <dgm:prSet presAssocID="{8D8509E0-6679-4B60-8E1A-BA8DDA6E9551}" presName="quadrantPlaceholder" presStyleCnt="0"/>
      <dgm:spPr/>
    </dgm:pt>
    <dgm:pt modelId="{C29BF305-B581-43A9-9235-C5D979E61361}" type="pres">
      <dgm:prSet presAssocID="{8D8509E0-6679-4B60-8E1A-BA8DDA6E9551}" presName="center1" presStyleLbl="fgShp" presStyleIdx="0" presStyleCnt="2"/>
      <dgm:spPr/>
    </dgm:pt>
    <dgm:pt modelId="{07CCB000-6793-4422-99D6-166D3AF0D5AE}" type="pres">
      <dgm:prSet presAssocID="{8D8509E0-6679-4B60-8E1A-BA8DDA6E9551}" presName="center2" presStyleLbl="fgShp" presStyleIdx="1" presStyleCnt="2"/>
      <dgm:spPr/>
    </dgm:pt>
  </dgm:ptLst>
  <dgm:cxnLst>
    <dgm:cxn modelId="{D3895BC7-B226-4AF9-9D40-CAD9F0D27741}" type="presOf" srcId="{A6D28E99-7B82-475B-BC96-1834C7DE60C1}" destId="{1BD081A3-8B9B-4D27-AFC9-14F9B690C51A}" srcOrd="0" destOrd="0" presId="urn:microsoft.com/office/officeart/2005/8/layout/cycle4"/>
    <dgm:cxn modelId="{CA31C66B-36FA-4081-B8F1-7EDD774B64D5}" srcId="{F5BEFB2F-0F19-48B6-AC42-14C64E75C04F}" destId="{0F19C722-3E1C-428F-B0AB-208C15E9E01B}" srcOrd="0" destOrd="0" parTransId="{75DE3A31-3676-4542-B661-40EFC81A792F}" sibTransId="{FCD81BAB-024D-4277-8EBD-48692ED691D7}"/>
    <dgm:cxn modelId="{69F91C5A-3AFA-4541-A4AC-ECEA113DBACA}" srcId="{47BCE915-5707-4638-8583-77D70AE1552C}" destId="{C71C518A-C461-4D65-997A-9E5BF9378DFA}" srcOrd="0" destOrd="0" parTransId="{36999B48-5FC6-4547-979B-97A644E40DC4}" sibTransId="{E8F0ED85-5379-4E7B-9EB5-ED546D0F6F8E}"/>
    <dgm:cxn modelId="{8D9996E4-AA83-475B-90F1-3D631119F2DF}" type="presOf" srcId="{C71C518A-C461-4D65-997A-9E5BF9378DFA}" destId="{ADFDAF3F-944F-4316-91A2-4BA81E847E2B}" srcOrd="0" destOrd="0" presId="urn:microsoft.com/office/officeart/2005/8/layout/cycle4"/>
    <dgm:cxn modelId="{4F0547BB-FA55-47CD-8E7D-48AC29CB5373}" type="presOf" srcId="{0F19C722-3E1C-428F-B0AB-208C15E9E01B}" destId="{25A2A84E-93F4-400F-8873-ACA3A8CBAE60}" srcOrd="0" destOrd="0" presId="urn:microsoft.com/office/officeart/2005/8/layout/cycle4"/>
    <dgm:cxn modelId="{647B69D5-263C-4BB0-A70D-8B71EEEAAF8A}" type="presOf" srcId="{A5D45658-ED82-4072-BE01-9903FFC607C1}" destId="{C6C4F69F-3CD2-4167-9E3A-8D14F57FC03A}" srcOrd="0" destOrd="0" presId="urn:microsoft.com/office/officeart/2005/8/layout/cycle4"/>
    <dgm:cxn modelId="{61B2F024-F055-4182-A8C2-084A3538C036}" srcId="{A6D28E99-7B82-475B-BC96-1834C7DE60C1}" destId="{A5D45658-ED82-4072-BE01-9903FFC607C1}" srcOrd="0" destOrd="0" parTransId="{25748DEE-447E-47A3-B96F-0D8380BBEAD4}" sibTransId="{F2ED36A8-7059-4335-9964-0CC5423256CD}"/>
    <dgm:cxn modelId="{42EECE01-198C-4FF3-815A-4C5758DBE0B6}" type="presOf" srcId="{8D8509E0-6679-4B60-8E1A-BA8DDA6E9551}" destId="{C0658C5C-FAA1-4BC8-A7E4-AA6F1C41D6BA}" srcOrd="0" destOrd="0" presId="urn:microsoft.com/office/officeart/2005/8/layout/cycle4"/>
    <dgm:cxn modelId="{25ACFDB0-4E2E-467C-9DC9-F3775DAB76C7}" srcId="{8D8509E0-6679-4B60-8E1A-BA8DDA6E9551}" destId="{47BCE915-5707-4638-8583-77D70AE1552C}" srcOrd="0" destOrd="0" parTransId="{3D7FE315-8864-4508-AB89-3E6ED8EDEAAC}" sibTransId="{903BEEA9-50D6-4FBA-BBCE-048C9F5A1B51}"/>
    <dgm:cxn modelId="{D4EA061B-6D4B-4A5E-88FE-B236F0893D59}" type="presOf" srcId="{F71E349D-868D-4AF0-8AFA-781541408801}" destId="{DDDA5D75-AA27-4B52-B20F-B546DB92B080}" srcOrd="0" destOrd="0" presId="urn:microsoft.com/office/officeart/2005/8/layout/cycle4"/>
    <dgm:cxn modelId="{897863D3-6C94-497F-82BD-61852BFED5A3}" type="presOf" srcId="{0F19C722-3E1C-428F-B0AB-208C15E9E01B}" destId="{9D738A70-89FE-4341-B67E-A6C4D9BB10A3}" srcOrd="1" destOrd="0" presId="urn:microsoft.com/office/officeart/2005/8/layout/cycle4"/>
    <dgm:cxn modelId="{86B71103-6BAF-477C-825E-5E079F452E76}" type="presOf" srcId="{66B7D1B4-D960-48F0-B119-6E3C991CDDA0}" destId="{06C6E002-2427-42E5-A686-DAD3FF7B633D}" srcOrd="0" destOrd="0" presId="urn:microsoft.com/office/officeart/2005/8/layout/cycle4"/>
    <dgm:cxn modelId="{F980089B-95BE-4931-B978-7FD9AFD065FD}" srcId="{8D8509E0-6679-4B60-8E1A-BA8DDA6E9551}" destId="{A6D28E99-7B82-475B-BC96-1834C7DE60C1}" srcOrd="2" destOrd="0" parTransId="{158F58FE-1D10-4014-B218-93C447255F80}" sibTransId="{155F5791-0F25-4984-9BC7-ED66F2D8C3FF}"/>
    <dgm:cxn modelId="{9394082B-335B-4B6D-B31E-11226A36DB8E}" type="presOf" srcId="{F71E349D-868D-4AF0-8AFA-781541408801}" destId="{BA752588-FCA2-4EA5-B801-B4C68DF20014}" srcOrd="1" destOrd="0" presId="urn:microsoft.com/office/officeart/2005/8/layout/cycle4"/>
    <dgm:cxn modelId="{32FCF10C-8D2F-4094-AD0C-D5D812643FF4}" srcId="{8D8509E0-6679-4B60-8E1A-BA8DDA6E9551}" destId="{F5BEFB2F-0F19-48B6-AC42-14C64E75C04F}" srcOrd="3" destOrd="0" parTransId="{BC626B65-51DF-4605-8738-4CA986CC3215}" sibTransId="{E45C5BE0-37EA-4E59-8FD1-7CC06A3C5ECD}"/>
    <dgm:cxn modelId="{AEAAB518-B1B6-4900-99A6-664943CF5BA4}" type="presOf" srcId="{A5D45658-ED82-4072-BE01-9903FFC607C1}" destId="{75F03ED0-B37C-4C9A-87BA-BCACFC1F6D36}" srcOrd="1" destOrd="0" presId="urn:microsoft.com/office/officeart/2005/8/layout/cycle4"/>
    <dgm:cxn modelId="{0AA0D8C8-87DB-475C-A930-3667EC6EFA32}" type="presOf" srcId="{C71C518A-C461-4D65-997A-9E5BF9378DFA}" destId="{F4A779CA-8D45-4FDE-85BA-DA2C307F3879}" srcOrd="1" destOrd="0" presId="urn:microsoft.com/office/officeart/2005/8/layout/cycle4"/>
    <dgm:cxn modelId="{BB1175AB-BA59-4964-8179-C845D78A947D}" type="presOf" srcId="{47BCE915-5707-4638-8583-77D70AE1552C}" destId="{9098FB72-08E5-4F76-AC20-5E10EF6933C9}" srcOrd="0" destOrd="0" presId="urn:microsoft.com/office/officeart/2005/8/layout/cycle4"/>
    <dgm:cxn modelId="{CAB90240-5B4E-40CB-B789-A744B5EABAD7}" srcId="{8D8509E0-6679-4B60-8E1A-BA8DDA6E9551}" destId="{66B7D1B4-D960-48F0-B119-6E3C991CDDA0}" srcOrd="1" destOrd="0" parTransId="{52C5ECB7-29FC-4C2F-9D94-E9F401BD558A}" sibTransId="{8873CBDF-6371-48BF-B553-EAE9DD386E11}"/>
    <dgm:cxn modelId="{FBECB4D3-AB8D-4ECC-AF2C-055C07E2D9DF}" srcId="{66B7D1B4-D960-48F0-B119-6E3C991CDDA0}" destId="{F71E349D-868D-4AF0-8AFA-781541408801}" srcOrd="0" destOrd="0" parTransId="{B384DCD0-DE98-4D31-B668-03508C4F792F}" sibTransId="{1BE3CDDE-95DD-4581-8497-9E8B8D13AA22}"/>
    <dgm:cxn modelId="{B7CD0B9A-78E1-45E8-8B13-441A5190919E}" type="presOf" srcId="{F5BEFB2F-0F19-48B6-AC42-14C64E75C04F}" destId="{E3ABD11C-916E-477A-B43A-7681F1A2BFA3}" srcOrd="0" destOrd="0" presId="urn:microsoft.com/office/officeart/2005/8/layout/cycle4"/>
    <dgm:cxn modelId="{0E18D8D8-C9E4-433A-88CF-0AB88B53F506}" type="presParOf" srcId="{C0658C5C-FAA1-4BC8-A7E4-AA6F1C41D6BA}" destId="{DD1FEDAB-F8B5-4521-B74C-B1779E1C8222}" srcOrd="0" destOrd="0" presId="urn:microsoft.com/office/officeart/2005/8/layout/cycle4"/>
    <dgm:cxn modelId="{C5D96752-A842-4069-BC94-300FC392F72C}" type="presParOf" srcId="{DD1FEDAB-F8B5-4521-B74C-B1779E1C8222}" destId="{5B409489-44FA-46BF-9EF8-EA16271AE5E2}" srcOrd="0" destOrd="0" presId="urn:microsoft.com/office/officeart/2005/8/layout/cycle4"/>
    <dgm:cxn modelId="{8AF24FD6-57BB-47AC-8C8B-E5211C933083}" type="presParOf" srcId="{5B409489-44FA-46BF-9EF8-EA16271AE5E2}" destId="{ADFDAF3F-944F-4316-91A2-4BA81E847E2B}" srcOrd="0" destOrd="0" presId="urn:microsoft.com/office/officeart/2005/8/layout/cycle4"/>
    <dgm:cxn modelId="{3EC1222F-57AC-4A3E-A8D8-24677EDD1AC0}" type="presParOf" srcId="{5B409489-44FA-46BF-9EF8-EA16271AE5E2}" destId="{F4A779CA-8D45-4FDE-85BA-DA2C307F3879}" srcOrd="1" destOrd="0" presId="urn:microsoft.com/office/officeart/2005/8/layout/cycle4"/>
    <dgm:cxn modelId="{9E9D2BD6-539E-4820-80F1-C6357A918DCC}" type="presParOf" srcId="{DD1FEDAB-F8B5-4521-B74C-B1779E1C8222}" destId="{6579B1A1-578A-4666-81CF-C50FB4EB568B}" srcOrd="1" destOrd="0" presId="urn:microsoft.com/office/officeart/2005/8/layout/cycle4"/>
    <dgm:cxn modelId="{9496221C-55F0-42B9-A198-8CB09D081F1A}" type="presParOf" srcId="{6579B1A1-578A-4666-81CF-C50FB4EB568B}" destId="{DDDA5D75-AA27-4B52-B20F-B546DB92B080}" srcOrd="0" destOrd="0" presId="urn:microsoft.com/office/officeart/2005/8/layout/cycle4"/>
    <dgm:cxn modelId="{F8581B18-66D1-4992-BE8B-532B4F20D9A8}" type="presParOf" srcId="{6579B1A1-578A-4666-81CF-C50FB4EB568B}" destId="{BA752588-FCA2-4EA5-B801-B4C68DF20014}" srcOrd="1" destOrd="0" presId="urn:microsoft.com/office/officeart/2005/8/layout/cycle4"/>
    <dgm:cxn modelId="{396A7573-5851-4014-B967-0D37553ABF67}" type="presParOf" srcId="{DD1FEDAB-F8B5-4521-B74C-B1779E1C8222}" destId="{F97A451C-310F-4B42-8AA0-E58FA1E19ED2}" srcOrd="2" destOrd="0" presId="urn:microsoft.com/office/officeart/2005/8/layout/cycle4"/>
    <dgm:cxn modelId="{55E05334-D00E-4D92-86F3-4673F7FD6850}" type="presParOf" srcId="{F97A451C-310F-4B42-8AA0-E58FA1E19ED2}" destId="{C6C4F69F-3CD2-4167-9E3A-8D14F57FC03A}" srcOrd="0" destOrd="0" presId="urn:microsoft.com/office/officeart/2005/8/layout/cycle4"/>
    <dgm:cxn modelId="{4EFC7EB0-2508-4FEC-8FD4-251D54662E94}" type="presParOf" srcId="{F97A451C-310F-4B42-8AA0-E58FA1E19ED2}" destId="{75F03ED0-B37C-4C9A-87BA-BCACFC1F6D36}" srcOrd="1" destOrd="0" presId="urn:microsoft.com/office/officeart/2005/8/layout/cycle4"/>
    <dgm:cxn modelId="{4E12CA1F-B5DE-4872-B65A-0A824035BAE6}" type="presParOf" srcId="{DD1FEDAB-F8B5-4521-B74C-B1779E1C8222}" destId="{B104980A-D448-4F2F-BB31-4167E4482402}" srcOrd="3" destOrd="0" presId="urn:microsoft.com/office/officeart/2005/8/layout/cycle4"/>
    <dgm:cxn modelId="{5FEEF7AC-D4EA-40B4-B51A-8288B368ABC3}" type="presParOf" srcId="{B104980A-D448-4F2F-BB31-4167E4482402}" destId="{25A2A84E-93F4-400F-8873-ACA3A8CBAE60}" srcOrd="0" destOrd="0" presId="urn:microsoft.com/office/officeart/2005/8/layout/cycle4"/>
    <dgm:cxn modelId="{398A156A-DEF0-453A-8A6F-B42FCC6260A2}" type="presParOf" srcId="{B104980A-D448-4F2F-BB31-4167E4482402}" destId="{9D738A70-89FE-4341-B67E-A6C4D9BB10A3}" srcOrd="1" destOrd="0" presId="urn:microsoft.com/office/officeart/2005/8/layout/cycle4"/>
    <dgm:cxn modelId="{F2B324E4-D5CF-445B-802A-0599FFA57087}" type="presParOf" srcId="{DD1FEDAB-F8B5-4521-B74C-B1779E1C8222}" destId="{56F6B047-05AD-406A-9572-7EB36FA45C57}" srcOrd="4" destOrd="0" presId="urn:microsoft.com/office/officeart/2005/8/layout/cycle4"/>
    <dgm:cxn modelId="{436CA724-13D3-4A3D-8E80-107B8C00E3B4}" type="presParOf" srcId="{C0658C5C-FAA1-4BC8-A7E4-AA6F1C41D6BA}" destId="{4CDDD81A-CF50-4D9E-B8C8-F8693DD80FE0}" srcOrd="1" destOrd="0" presId="urn:microsoft.com/office/officeart/2005/8/layout/cycle4"/>
    <dgm:cxn modelId="{D96C2A54-A05D-45C8-9EEC-B5119966F0BF}" type="presParOf" srcId="{4CDDD81A-CF50-4D9E-B8C8-F8693DD80FE0}" destId="{9098FB72-08E5-4F76-AC20-5E10EF6933C9}" srcOrd="0" destOrd="0" presId="urn:microsoft.com/office/officeart/2005/8/layout/cycle4"/>
    <dgm:cxn modelId="{E008BB3A-376E-4C8B-B08E-9D1A837C68F7}" type="presParOf" srcId="{4CDDD81A-CF50-4D9E-B8C8-F8693DD80FE0}" destId="{06C6E002-2427-42E5-A686-DAD3FF7B633D}" srcOrd="1" destOrd="0" presId="urn:microsoft.com/office/officeart/2005/8/layout/cycle4"/>
    <dgm:cxn modelId="{A8A78407-D10F-4FBB-89BB-0158054C0CD7}" type="presParOf" srcId="{4CDDD81A-CF50-4D9E-B8C8-F8693DD80FE0}" destId="{1BD081A3-8B9B-4D27-AFC9-14F9B690C51A}" srcOrd="2" destOrd="0" presId="urn:microsoft.com/office/officeart/2005/8/layout/cycle4"/>
    <dgm:cxn modelId="{C90A5DDF-052E-4DF7-80CE-C9A4B8A88051}" type="presParOf" srcId="{4CDDD81A-CF50-4D9E-B8C8-F8693DD80FE0}" destId="{E3ABD11C-916E-477A-B43A-7681F1A2BFA3}" srcOrd="3" destOrd="0" presId="urn:microsoft.com/office/officeart/2005/8/layout/cycle4"/>
    <dgm:cxn modelId="{08708D5D-B3B4-4185-94BB-FEA16FD6501D}" type="presParOf" srcId="{4CDDD81A-CF50-4D9E-B8C8-F8693DD80FE0}" destId="{5BFAE36B-F379-48B5-A47A-38F849100303}" srcOrd="4" destOrd="0" presId="urn:microsoft.com/office/officeart/2005/8/layout/cycle4"/>
    <dgm:cxn modelId="{ED5F6049-0FD6-4445-A9B2-BF994801DB3A}" type="presParOf" srcId="{C0658C5C-FAA1-4BC8-A7E4-AA6F1C41D6BA}" destId="{C29BF305-B581-43A9-9235-C5D979E61361}" srcOrd="2" destOrd="0" presId="urn:microsoft.com/office/officeart/2005/8/layout/cycle4"/>
    <dgm:cxn modelId="{836AD6CC-6B31-4D5A-9C0D-C2905B734FBD}" type="presParOf" srcId="{C0658C5C-FAA1-4BC8-A7E4-AA6F1C41D6BA}" destId="{07CCB000-6793-4422-99D6-166D3AF0D5A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A6C910-8940-43B8-869B-19F398856F90}" type="doc">
      <dgm:prSet loTypeId="urn:microsoft.com/office/officeart/2005/8/layout/vList5" loCatId="list" qsTypeId="urn:microsoft.com/office/officeart/2005/8/quickstyle/simple1#2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72F2EC89-5798-4E6A-A7FE-EB6BC610B65D}">
      <dgm:prSet phldrT="[文字]"/>
      <dgm:spPr/>
      <dgm:t>
        <a:bodyPr/>
        <a:lstStyle/>
        <a:p>
          <a:r>
            <a:rPr lang="en-US" altLang="zh-TW" dirty="0" smtClean="0"/>
            <a:t>1.</a:t>
          </a:r>
          <a:endParaRPr lang="zh-TW" altLang="en-US" dirty="0"/>
        </a:p>
      </dgm:t>
    </dgm:pt>
    <dgm:pt modelId="{84CA490D-C329-4A3F-B336-517FD0FF4198}" type="parTrans" cxnId="{28FB5C7F-D96A-42A7-80A3-644DF98AC3D6}">
      <dgm:prSet/>
      <dgm:spPr/>
      <dgm:t>
        <a:bodyPr/>
        <a:lstStyle/>
        <a:p>
          <a:endParaRPr lang="zh-TW" altLang="en-US"/>
        </a:p>
      </dgm:t>
    </dgm:pt>
    <dgm:pt modelId="{13EF0AD4-0578-4146-AC9F-BCD67AB0F623}" type="sibTrans" cxnId="{28FB5C7F-D96A-42A7-80A3-644DF98AC3D6}">
      <dgm:prSet/>
      <dgm:spPr/>
      <dgm:t>
        <a:bodyPr/>
        <a:lstStyle/>
        <a:p>
          <a:endParaRPr lang="zh-TW" altLang="en-US"/>
        </a:p>
      </dgm:t>
    </dgm:pt>
    <dgm:pt modelId="{5DACE9B7-3962-4BBD-AD6F-436931285E6C}">
      <dgm:prSet phldrT="[文字]"/>
      <dgm:spPr/>
      <dgm:t>
        <a:bodyPr/>
        <a:lstStyle/>
        <a:p>
          <a:r>
            <a: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融入教材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2718DDF-1960-4A90-B38C-7B424450EA8E}" type="parTrans" cxnId="{C6ADA5CA-3D14-4659-9365-B6DEAFF00A96}">
      <dgm:prSet/>
      <dgm:spPr/>
      <dgm:t>
        <a:bodyPr/>
        <a:lstStyle/>
        <a:p>
          <a:endParaRPr lang="zh-TW" altLang="en-US"/>
        </a:p>
      </dgm:t>
    </dgm:pt>
    <dgm:pt modelId="{13F29F24-F050-4929-B7B8-EA5B30C6634A}" type="sibTrans" cxnId="{C6ADA5CA-3D14-4659-9365-B6DEAFF00A96}">
      <dgm:prSet/>
      <dgm:spPr/>
      <dgm:t>
        <a:bodyPr/>
        <a:lstStyle/>
        <a:p>
          <a:endParaRPr lang="zh-TW" altLang="en-US"/>
        </a:p>
      </dgm:t>
    </dgm:pt>
    <dgm:pt modelId="{5AAD0F20-A624-40C3-B1E1-6F532CC4841A}">
      <dgm:prSet phldrT="[文字]"/>
      <dgm:spPr/>
      <dgm:t>
        <a:bodyPr/>
        <a:lstStyle/>
        <a:p>
          <a:r>
            <a:rPr lang="en-US" altLang="zh-TW" dirty="0" smtClean="0"/>
            <a:t>2.</a:t>
          </a:r>
          <a:endParaRPr lang="zh-TW" altLang="en-US" dirty="0"/>
        </a:p>
      </dgm:t>
    </dgm:pt>
    <dgm:pt modelId="{5C2A70CA-C6DE-405D-ADBC-FDB616AD4523}" type="parTrans" cxnId="{24E71410-EBE8-46B9-9AA5-B736C751DCAF}">
      <dgm:prSet/>
      <dgm:spPr/>
      <dgm:t>
        <a:bodyPr/>
        <a:lstStyle/>
        <a:p>
          <a:endParaRPr lang="zh-TW" altLang="en-US"/>
        </a:p>
      </dgm:t>
    </dgm:pt>
    <dgm:pt modelId="{4991C8B6-5980-4F85-922A-AC92B13E4964}" type="sibTrans" cxnId="{24E71410-EBE8-46B9-9AA5-B736C751DCAF}">
      <dgm:prSet/>
      <dgm:spPr/>
      <dgm:t>
        <a:bodyPr/>
        <a:lstStyle/>
        <a:p>
          <a:endParaRPr lang="zh-TW" altLang="en-US"/>
        </a:p>
      </dgm:t>
    </dgm:pt>
    <dgm:pt modelId="{DC2C4F3F-6AFF-44B5-A313-B81B73B7120F}">
      <dgm:prSet phldrT="[文字]"/>
      <dgm:spPr/>
      <dgm:t>
        <a:bodyPr/>
        <a:lstStyle/>
        <a:p>
          <a:r>
            <a: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融入流行文化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4BBCF54F-0DF2-4F03-9ED6-5A44F9873ED9}" type="parTrans" cxnId="{E68C3BF3-BD9B-429B-B792-24CB482AD7A1}">
      <dgm:prSet/>
      <dgm:spPr/>
      <dgm:t>
        <a:bodyPr/>
        <a:lstStyle/>
        <a:p>
          <a:endParaRPr lang="zh-TW" altLang="en-US"/>
        </a:p>
      </dgm:t>
    </dgm:pt>
    <dgm:pt modelId="{DDA4DDD7-9943-4D99-AFC7-73FBA6A76CBC}" type="sibTrans" cxnId="{E68C3BF3-BD9B-429B-B792-24CB482AD7A1}">
      <dgm:prSet/>
      <dgm:spPr/>
      <dgm:t>
        <a:bodyPr/>
        <a:lstStyle/>
        <a:p>
          <a:endParaRPr lang="zh-TW" altLang="en-US"/>
        </a:p>
      </dgm:t>
    </dgm:pt>
    <dgm:pt modelId="{14E9506B-BAAD-46DE-8043-0B886F9E9105}">
      <dgm:prSet phldrT="[文字]"/>
      <dgm:spPr/>
      <dgm:t>
        <a:bodyPr/>
        <a:lstStyle/>
        <a:p>
          <a:r>
            <a:rPr lang="en-US" altLang="zh-TW" dirty="0" smtClean="0"/>
            <a:t>3.</a:t>
          </a:r>
          <a:endParaRPr lang="zh-TW" altLang="en-US" dirty="0"/>
        </a:p>
      </dgm:t>
    </dgm:pt>
    <dgm:pt modelId="{58D46F91-8F87-4104-9E03-ADFCA94AEC59}" type="parTrans" cxnId="{1BD91D97-20A3-4484-8D6D-C74A54B31069}">
      <dgm:prSet/>
      <dgm:spPr/>
      <dgm:t>
        <a:bodyPr/>
        <a:lstStyle/>
        <a:p>
          <a:endParaRPr lang="zh-TW" altLang="en-US"/>
        </a:p>
      </dgm:t>
    </dgm:pt>
    <dgm:pt modelId="{D7B4A03E-7E79-4D0B-BABA-64734AB4D2BC}" type="sibTrans" cxnId="{1BD91D97-20A3-4484-8D6D-C74A54B31069}">
      <dgm:prSet/>
      <dgm:spPr/>
      <dgm:t>
        <a:bodyPr/>
        <a:lstStyle/>
        <a:p>
          <a:endParaRPr lang="zh-TW" altLang="en-US"/>
        </a:p>
      </dgm:t>
    </dgm:pt>
    <dgm:pt modelId="{40E8D507-4EC7-42E3-8301-89A3845BF94F}">
      <dgm:prSet phldrT="[文字]"/>
      <dgm:spPr/>
      <dgm:t>
        <a:bodyPr/>
        <a:lstStyle/>
        <a:p>
          <a:r>
            <a: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政府與民間組織、學者的協助</a:t>
          </a:r>
          <a:endParaRPr lang="zh-TW" altLang="en-US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DA65FC6-6F6C-47D0-9913-C64D8A7542B8}" type="parTrans" cxnId="{F7C292A7-08A5-404B-BFC0-17C98BF82EC0}">
      <dgm:prSet/>
      <dgm:spPr/>
      <dgm:t>
        <a:bodyPr/>
        <a:lstStyle/>
        <a:p>
          <a:endParaRPr lang="zh-TW" altLang="en-US"/>
        </a:p>
      </dgm:t>
    </dgm:pt>
    <dgm:pt modelId="{A483096C-53C5-4B17-BC8A-E5B373563552}" type="sibTrans" cxnId="{F7C292A7-08A5-404B-BFC0-17C98BF82EC0}">
      <dgm:prSet/>
      <dgm:spPr/>
      <dgm:t>
        <a:bodyPr/>
        <a:lstStyle/>
        <a:p>
          <a:endParaRPr lang="zh-TW" altLang="en-US"/>
        </a:p>
      </dgm:t>
    </dgm:pt>
    <dgm:pt modelId="{0394243A-9E20-4725-939F-45CA39F6F356}" type="pres">
      <dgm:prSet presAssocID="{0DA6C910-8940-43B8-869B-19F398856F9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4BF94DF-BE8C-4D9B-A434-7450F0FA4083}" type="pres">
      <dgm:prSet presAssocID="{72F2EC89-5798-4E6A-A7FE-EB6BC610B65D}" presName="linNode" presStyleCnt="0"/>
      <dgm:spPr/>
    </dgm:pt>
    <dgm:pt modelId="{829229A5-0836-4C55-8571-58389D827841}" type="pres">
      <dgm:prSet presAssocID="{72F2EC89-5798-4E6A-A7FE-EB6BC610B65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58B9CC8-8F17-4327-8EB1-B2FF2304340F}" type="pres">
      <dgm:prSet presAssocID="{72F2EC89-5798-4E6A-A7FE-EB6BC610B65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7604DF-16FF-408C-BCDF-8488070418CE}" type="pres">
      <dgm:prSet presAssocID="{13EF0AD4-0578-4146-AC9F-BCD67AB0F623}" presName="sp" presStyleCnt="0"/>
      <dgm:spPr/>
    </dgm:pt>
    <dgm:pt modelId="{B43A7EDD-627E-4F7E-8328-8A0F3DB92011}" type="pres">
      <dgm:prSet presAssocID="{5AAD0F20-A624-40C3-B1E1-6F532CC4841A}" presName="linNode" presStyleCnt="0"/>
      <dgm:spPr/>
    </dgm:pt>
    <dgm:pt modelId="{84213109-61D5-42B1-9564-EC95C522AC08}" type="pres">
      <dgm:prSet presAssocID="{5AAD0F20-A624-40C3-B1E1-6F532CC4841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9438E6D-E353-480D-B4EB-6A861B48C1AA}" type="pres">
      <dgm:prSet presAssocID="{5AAD0F20-A624-40C3-B1E1-6F532CC4841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F4EA13-B164-4F61-A537-BB495CF1B1A0}" type="pres">
      <dgm:prSet presAssocID="{4991C8B6-5980-4F85-922A-AC92B13E4964}" presName="sp" presStyleCnt="0"/>
      <dgm:spPr/>
    </dgm:pt>
    <dgm:pt modelId="{6D18B757-3617-45BC-9B94-167908DFCD9D}" type="pres">
      <dgm:prSet presAssocID="{14E9506B-BAAD-46DE-8043-0B886F9E9105}" presName="linNode" presStyleCnt="0"/>
      <dgm:spPr/>
    </dgm:pt>
    <dgm:pt modelId="{2D22D03D-0291-41DA-9879-80EFDC6D2A85}" type="pres">
      <dgm:prSet presAssocID="{14E9506B-BAAD-46DE-8043-0B886F9E910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EFD09C4-1891-4C71-ADF3-9C50CA93B46A}" type="pres">
      <dgm:prSet presAssocID="{14E9506B-BAAD-46DE-8043-0B886F9E910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2BD9644-B8D3-4BD6-B008-3742121ECA17}" type="presOf" srcId="{0DA6C910-8940-43B8-869B-19F398856F90}" destId="{0394243A-9E20-4725-939F-45CA39F6F356}" srcOrd="0" destOrd="0" presId="urn:microsoft.com/office/officeart/2005/8/layout/vList5"/>
    <dgm:cxn modelId="{16136F70-B954-48DA-81B5-40582111E27A}" type="presOf" srcId="{40E8D507-4EC7-42E3-8301-89A3845BF94F}" destId="{0EFD09C4-1891-4C71-ADF3-9C50CA93B46A}" srcOrd="0" destOrd="0" presId="urn:microsoft.com/office/officeart/2005/8/layout/vList5"/>
    <dgm:cxn modelId="{E68C3BF3-BD9B-429B-B792-24CB482AD7A1}" srcId="{5AAD0F20-A624-40C3-B1E1-6F532CC4841A}" destId="{DC2C4F3F-6AFF-44B5-A313-B81B73B7120F}" srcOrd="0" destOrd="0" parTransId="{4BBCF54F-0DF2-4F03-9ED6-5A44F9873ED9}" sibTransId="{DDA4DDD7-9943-4D99-AFC7-73FBA6A76CBC}"/>
    <dgm:cxn modelId="{C2F9E39D-ADAF-4697-9AC5-E961BB74A699}" type="presOf" srcId="{DC2C4F3F-6AFF-44B5-A313-B81B73B7120F}" destId="{D9438E6D-E353-480D-B4EB-6A861B48C1AA}" srcOrd="0" destOrd="0" presId="urn:microsoft.com/office/officeart/2005/8/layout/vList5"/>
    <dgm:cxn modelId="{6B0B4994-BF24-4296-8237-DBC78CA48776}" type="presOf" srcId="{72F2EC89-5798-4E6A-A7FE-EB6BC610B65D}" destId="{829229A5-0836-4C55-8571-58389D827841}" srcOrd="0" destOrd="0" presId="urn:microsoft.com/office/officeart/2005/8/layout/vList5"/>
    <dgm:cxn modelId="{F7C292A7-08A5-404B-BFC0-17C98BF82EC0}" srcId="{14E9506B-BAAD-46DE-8043-0B886F9E9105}" destId="{40E8D507-4EC7-42E3-8301-89A3845BF94F}" srcOrd="0" destOrd="0" parTransId="{DDA65FC6-6F6C-47D0-9913-C64D8A7542B8}" sibTransId="{A483096C-53C5-4B17-BC8A-E5B373563552}"/>
    <dgm:cxn modelId="{24E71410-EBE8-46B9-9AA5-B736C751DCAF}" srcId="{0DA6C910-8940-43B8-869B-19F398856F90}" destId="{5AAD0F20-A624-40C3-B1E1-6F532CC4841A}" srcOrd="1" destOrd="0" parTransId="{5C2A70CA-C6DE-405D-ADBC-FDB616AD4523}" sibTransId="{4991C8B6-5980-4F85-922A-AC92B13E4964}"/>
    <dgm:cxn modelId="{C6ADA5CA-3D14-4659-9365-B6DEAFF00A96}" srcId="{72F2EC89-5798-4E6A-A7FE-EB6BC610B65D}" destId="{5DACE9B7-3962-4BBD-AD6F-436931285E6C}" srcOrd="0" destOrd="0" parTransId="{12718DDF-1960-4A90-B38C-7B424450EA8E}" sibTransId="{13F29F24-F050-4929-B7B8-EA5B30C6634A}"/>
    <dgm:cxn modelId="{215C9626-F55F-4DC3-93E6-7704CE0EFA64}" type="presOf" srcId="{5AAD0F20-A624-40C3-B1E1-6F532CC4841A}" destId="{84213109-61D5-42B1-9564-EC95C522AC08}" srcOrd="0" destOrd="0" presId="urn:microsoft.com/office/officeart/2005/8/layout/vList5"/>
    <dgm:cxn modelId="{1BD91D97-20A3-4484-8D6D-C74A54B31069}" srcId="{0DA6C910-8940-43B8-869B-19F398856F90}" destId="{14E9506B-BAAD-46DE-8043-0B886F9E9105}" srcOrd="2" destOrd="0" parTransId="{58D46F91-8F87-4104-9E03-ADFCA94AEC59}" sibTransId="{D7B4A03E-7E79-4D0B-BABA-64734AB4D2BC}"/>
    <dgm:cxn modelId="{7B848BE9-50E6-4F92-BB5C-FE3FF6B44F23}" type="presOf" srcId="{14E9506B-BAAD-46DE-8043-0B886F9E9105}" destId="{2D22D03D-0291-41DA-9879-80EFDC6D2A85}" srcOrd="0" destOrd="0" presId="urn:microsoft.com/office/officeart/2005/8/layout/vList5"/>
    <dgm:cxn modelId="{28FB5C7F-D96A-42A7-80A3-644DF98AC3D6}" srcId="{0DA6C910-8940-43B8-869B-19F398856F90}" destId="{72F2EC89-5798-4E6A-A7FE-EB6BC610B65D}" srcOrd="0" destOrd="0" parTransId="{84CA490D-C329-4A3F-B336-517FD0FF4198}" sibTransId="{13EF0AD4-0578-4146-AC9F-BCD67AB0F623}"/>
    <dgm:cxn modelId="{88A84C32-63DD-4083-B729-05503EBA7120}" type="presOf" srcId="{5DACE9B7-3962-4BBD-AD6F-436931285E6C}" destId="{258B9CC8-8F17-4327-8EB1-B2FF2304340F}" srcOrd="0" destOrd="0" presId="urn:microsoft.com/office/officeart/2005/8/layout/vList5"/>
    <dgm:cxn modelId="{03BD6553-7924-4FBC-9303-C53233D3188D}" type="presParOf" srcId="{0394243A-9E20-4725-939F-45CA39F6F356}" destId="{A4BF94DF-BE8C-4D9B-A434-7450F0FA4083}" srcOrd="0" destOrd="0" presId="urn:microsoft.com/office/officeart/2005/8/layout/vList5"/>
    <dgm:cxn modelId="{727D6603-58F7-4C54-89DC-631BCA7A0E81}" type="presParOf" srcId="{A4BF94DF-BE8C-4D9B-A434-7450F0FA4083}" destId="{829229A5-0836-4C55-8571-58389D827841}" srcOrd="0" destOrd="0" presId="urn:microsoft.com/office/officeart/2005/8/layout/vList5"/>
    <dgm:cxn modelId="{67EA72B7-E6AE-4526-8199-443DBDDDBB40}" type="presParOf" srcId="{A4BF94DF-BE8C-4D9B-A434-7450F0FA4083}" destId="{258B9CC8-8F17-4327-8EB1-B2FF2304340F}" srcOrd="1" destOrd="0" presId="urn:microsoft.com/office/officeart/2005/8/layout/vList5"/>
    <dgm:cxn modelId="{92629E4E-D426-4537-B136-A1CCF397E056}" type="presParOf" srcId="{0394243A-9E20-4725-939F-45CA39F6F356}" destId="{877604DF-16FF-408C-BCDF-8488070418CE}" srcOrd="1" destOrd="0" presId="urn:microsoft.com/office/officeart/2005/8/layout/vList5"/>
    <dgm:cxn modelId="{800C397F-DD0E-4BF3-AD51-2AFD7479BF03}" type="presParOf" srcId="{0394243A-9E20-4725-939F-45CA39F6F356}" destId="{B43A7EDD-627E-4F7E-8328-8A0F3DB92011}" srcOrd="2" destOrd="0" presId="urn:microsoft.com/office/officeart/2005/8/layout/vList5"/>
    <dgm:cxn modelId="{C3F40A73-E777-48D7-BB47-381569C43659}" type="presParOf" srcId="{B43A7EDD-627E-4F7E-8328-8A0F3DB92011}" destId="{84213109-61D5-42B1-9564-EC95C522AC08}" srcOrd="0" destOrd="0" presId="urn:microsoft.com/office/officeart/2005/8/layout/vList5"/>
    <dgm:cxn modelId="{876B26D5-C36F-4E5D-8886-65D7596F426F}" type="presParOf" srcId="{B43A7EDD-627E-4F7E-8328-8A0F3DB92011}" destId="{D9438E6D-E353-480D-B4EB-6A861B48C1AA}" srcOrd="1" destOrd="0" presId="urn:microsoft.com/office/officeart/2005/8/layout/vList5"/>
    <dgm:cxn modelId="{5D62364F-FBC3-4693-8971-A54CC7FF9BE6}" type="presParOf" srcId="{0394243A-9E20-4725-939F-45CA39F6F356}" destId="{05F4EA13-B164-4F61-A537-BB495CF1B1A0}" srcOrd="3" destOrd="0" presId="urn:microsoft.com/office/officeart/2005/8/layout/vList5"/>
    <dgm:cxn modelId="{DD2609A6-BD99-4AC1-BEFB-DD9606128006}" type="presParOf" srcId="{0394243A-9E20-4725-939F-45CA39F6F356}" destId="{6D18B757-3617-45BC-9B94-167908DFCD9D}" srcOrd="4" destOrd="0" presId="urn:microsoft.com/office/officeart/2005/8/layout/vList5"/>
    <dgm:cxn modelId="{10C349BF-CD3D-4FAD-9ED2-84B8116C962C}" type="presParOf" srcId="{6D18B757-3617-45BC-9B94-167908DFCD9D}" destId="{2D22D03D-0291-41DA-9879-80EFDC6D2A85}" srcOrd="0" destOrd="0" presId="urn:microsoft.com/office/officeart/2005/8/layout/vList5"/>
    <dgm:cxn modelId="{BDB1CE7D-4802-479F-A6D3-50C6D0A3C4FB}" type="presParOf" srcId="{6D18B757-3617-45BC-9B94-167908DFCD9D}" destId="{0EFD09C4-1891-4C71-ADF3-9C50CA93B46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4F69F-3CD2-4167-9E3A-8D14F57FC03A}">
      <dsp:nvSpPr>
        <dsp:cNvPr id="0" name=""/>
        <dsp:cNvSpPr/>
      </dsp:nvSpPr>
      <dsp:spPr>
        <a:xfrm>
          <a:off x="3433197" y="2519375"/>
          <a:ext cx="2651915" cy="1506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6941566"/>
              <a:satOff val="-39468"/>
              <a:lumOff val="126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電話訪問</a:t>
          </a:r>
          <a:endParaRPr lang="zh-TW" altLang="en-US" sz="2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261868" y="2929131"/>
        <a:ext cx="1790148" cy="1063790"/>
      </dsp:txXfrm>
    </dsp:sp>
    <dsp:sp modelId="{25A2A84E-93F4-400F-8873-ACA3A8CBAE60}">
      <dsp:nvSpPr>
        <dsp:cNvPr id="0" name=""/>
        <dsp:cNvSpPr/>
      </dsp:nvSpPr>
      <dsp:spPr>
        <a:xfrm>
          <a:off x="0" y="2304252"/>
          <a:ext cx="2651915" cy="1685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10412348"/>
              <a:satOff val="-59202"/>
              <a:lumOff val="19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組員相互討論、詢問老師意見</a:t>
          </a:r>
          <a:endParaRPr lang="zh-TW" altLang="en-US" sz="2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7023" y="2762624"/>
        <a:ext cx="1782294" cy="1190001"/>
      </dsp:txXfrm>
    </dsp:sp>
    <dsp:sp modelId="{DDDA5D75-AA27-4B52-B20F-B546DB92B080}">
      <dsp:nvSpPr>
        <dsp:cNvPr id="0" name=""/>
        <dsp:cNvSpPr/>
      </dsp:nvSpPr>
      <dsp:spPr>
        <a:xfrm>
          <a:off x="3433197" y="-51395"/>
          <a:ext cx="2651915" cy="1266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3470783"/>
              <a:satOff val="-19734"/>
              <a:lumOff val="63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上網查閱資料</a:t>
          </a:r>
          <a:endParaRPr lang="zh-TW" altLang="en-US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256589" y="-23578"/>
        <a:ext cx="1800706" cy="894106"/>
      </dsp:txXfrm>
    </dsp:sp>
    <dsp:sp modelId="{ADFDAF3F-944F-4316-91A2-4BA81E847E2B}">
      <dsp:nvSpPr>
        <dsp:cNvPr id="0" name=""/>
        <dsp:cNvSpPr/>
      </dsp:nvSpPr>
      <dsp:spPr>
        <a:xfrm>
          <a:off x="0" y="-51395"/>
          <a:ext cx="2651915" cy="1266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去圖書館借閱書籍</a:t>
          </a:r>
          <a:endParaRPr lang="zh-TW" altLang="en-US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7817" y="-23578"/>
        <a:ext cx="1800706" cy="894106"/>
      </dsp:txXfrm>
    </dsp:sp>
    <dsp:sp modelId="{9098FB72-08E5-4F76-AC20-5E10EF6933C9}">
      <dsp:nvSpPr>
        <dsp:cNvPr id="0" name=""/>
        <dsp:cNvSpPr/>
      </dsp:nvSpPr>
      <dsp:spPr>
        <a:xfrm>
          <a:off x="1411320" y="278937"/>
          <a:ext cx="1713490" cy="1713490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300" b="1" kern="1200" cap="none" spc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rPr>
            <a:t>1</a:t>
          </a:r>
          <a:endParaRPr lang="zh-TW" altLang="en-US" sz="4300" b="1" kern="1200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1913190" y="780807"/>
        <a:ext cx="1211620" cy="1211620"/>
      </dsp:txXfrm>
    </dsp:sp>
    <dsp:sp modelId="{06C6E002-2427-42E5-A686-DAD3FF7B633D}">
      <dsp:nvSpPr>
        <dsp:cNvPr id="0" name=""/>
        <dsp:cNvSpPr/>
      </dsp:nvSpPr>
      <dsp:spPr>
        <a:xfrm rot="5400000">
          <a:off x="3203955" y="278937"/>
          <a:ext cx="1713490" cy="1713490"/>
        </a:xfrm>
        <a:prstGeom prst="pieWedge">
          <a:avLst/>
        </a:prstGeom>
        <a:solidFill>
          <a:schemeClr val="accent4">
            <a:hueOff val="3470783"/>
            <a:satOff val="-19734"/>
            <a:lumOff val="63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300" b="1" kern="1200" cap="none" spc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rPr>
            <a:t>2</a:t>
          </a:r>
          <a:endParaRPr lang="zh-TW" altLang="en-US" sz="4300" b="1" kern="1200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</a:endParaRPr>
        </a:p>
      </dsp:txBody>
      <dsp:txXfrm rot="-5400000">
        <a:off x="3203955" y="780807"/>
        <a:ext cx="1211620" cy="1211620"/>
      </dsp:txXfrm>
    </dsp:sp>
    <dsp:sp modelId="{1BD081A3-8B9B-4D27-AFC9-14F9B690C51A}">
      <dsp:nvSpPr>
        <dsp:cNvPr id="0" name=""/>
        <dsp:cNvSpPr/>
      </dsp:nvSpPr>
      <dsp:spPr>
        <a:xfrm rot="10800000">
          <a:off x="3203955" y="2071572"/>
          <a:ext cx="1713490" cy="1713490"/>
        </a:xfrm>
        <a:prstGeom prst="pieWedge">
          <a:avLst/>
        </a:prstGeom>
        <a:solidFill>
          <a:schemeClr val="accent4">
            <a:hueOff val="6941566"/>
            <a:satOff val="-39468"/>
            <a:lumOff val="12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300" b="1" kern="1200" cap="none" spc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rPr>
            <a:t>3</a:t>
          </a:r>
          <a:endParaRPr lang="zh-TW" altLang="en-US" sz="4300" b="1" kern="1200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</a:endParaRPr>
        </a:p>
      </dsp:txBody>
      <dsp:txXfrm rot="10800000">
        <a:off x="3203955" y="2071572"/>
        <a:ext cx="1211620" cy="1211620"/>
      </dsp:txXfrm>
    </dsp:sp>
    <dsp:sp modelId="{E3ABD11C-916E-477A-B43A-7681F1A2BFA3}">
      <dsp:nvSpPr>
        <dsp:cNvPr id="0" name=""/>
        <dsp:cNvSpPr/>
      </dsp:nvSpPr>
      <dsp:spPr>
        <a:xfrm rot="16200000">
          <a:off x="1411320" y="2071572"/>
          <a:ext cx="1713490" cy="1713490"/>
        </a:xfrm>
        <a:prstGeom prst="pieWedge">
          <a:avLst/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300" b="1" kern="1200" cap="none" spc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rPr>
            <a:t>4</a:t>
          </a:r>
          <a:endParaRPr lang="zh-TW" altLang="en-US" sz="4300" b="1" kern="1200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</a:endParaRPr>
        </a:p>
      </dsp:txBody>
      <dsp:txXfrm rot="5400000">
        <a:off x="1913190" y="2071572"/>
        <a:ext cx="1211620" cy="1211620"/>
      </dsp:txXfrm>
    </dsp:sp>
    <dsp:sp modelId="{C29BF305-B581-43A9-9235-C5D979E61361}">
      <dsp:nvSpPr>
        <dsp:cNvPr id="0" name=""/>
        <dsp:cNvSpPr/>
      </dsp:nvSpPr>
      <dsp:spPr>
        <a:xfrm>
          <a:off x="2868578" y="1675847"/>
          <a:ext cx="591609" cy="514442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CCB000-6793-4422-99D6-166D3AF0D5AE}">
      <dsp:nvSpPr>
        <dsp:cNvPr id="0" name=""/>
        <dsp:cNvSpPr/>
      </dsp:nvSpPr>
      <dsp:spPr>
        <a:xfrm rot="10800000">
          <a:off x="2868578" y="1873709"/>
          <a:ext cx="591609" cy="514442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8B9CC8-8F17-4327-8EB1-B2FF2304340F}">
      <dsp:nvSpPr>
        <dsp:cNvPr id="0" name=""/>
        <dsp:cNvSpPr/>
      </dsp:nvSpPr>
      <dsp:spPr>
        <a:xfrm rot="5400000">
          <a:off x="4365940" y="-1600642"/>
          <a:ext cx="1159137" cy="465459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0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融入教材</a:t>
          </a:r>
          <a:endParaRPr lang="zh-TW" altLang="en-US" sz="30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2618210" y="203672"/>
        <a:ext cx="4598013" cy="1045969"/>
      </dsp:txXfrm>
    </dsp:sp>
    <dsp:sp modelId="{829229A5-0836-4C55-8571-58389D827841}">
      <dsp:nvSpPr>
        <dsp:cNvPr id="0" name=""/>
        <dsp:cNvSpPr/>
      </dsp:nvSpPr>
      <dsp:spPr>
        <a:xfrm>
          <a:off x="0" y="2195"/>
          <a:ext cx="2618210" cy="14489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6500" kern="1200" dirty="0" smtClean="0"/>
            <a:t>1.</a:t>
          </a:r>
          <a:endParaRPr lang="zh-TW" altLang="en-US" sz="6500" kern="1200" dirty="0"/>
        </a:p>
      </dsp:txBody>
      <dsp:txXfrm>
        <a:off x="70730" y="72925"/>
        <a:ext cx="2476750" cy="1307461"/>
      </dsp:txXfrm>
    </dsp:sp>
    <dsp:sp modelId="{D9438E6D-E353-480D-B4EB-6A861B48C1AA}">
      <dsp:nvSpPr>
        <dsp:cNvPr id="0" name=""/>
        <dsp:cNvSpPr/>
      </dsp:nvSpPr>
      <dsp:spPr>
        <a:xfrm rot="5400000">
          <a:off x="4365940" y="-79274"/>
          <a:ext cx="1159137" cy="465459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0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融入流行文化</a:t>
          </a:r>
          <a:endParaRPr lang="zh-TW" altLang="en-US" sz="30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2618210" y="1725040"/>
        <a:ext cx="4598013" cy="1045969"/>
      </dsp:txXfrm>
    </dsp:sp>
    <dsp:sp modelId="{84213109-61D5-42B1-9564-EC95C522AC08}">
      <dsp:nvSpPr>
        <dsp:cNvPr id="0" name=""/>
        <dsp:cNvSpPr/>
      </dsp:nvSpPr>
      <dsp:spPr>
        <a:xfrm>
          <a:off x="0" y="1523563"/>
          <a:ext cx="2618210" cy="14489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6500" kern="1200" dirty="0" smtClean="0"/>
            <a:t>2.</a:t>
          </a:r>
          <a:endParaRPr lang="zh-TW" altLang="en-US" sz="6500" kern="1200" dirty="0"/>
        </a:p>
      </dsp:txBody>
      <dsp:txXfrm>
        <a:off x="70730" y="1594293"/>
        <a:ext cx="2476750" cy="1307461"/>
      </dsp:txXfrm>
    </dsp:sp>
    <dsp:sp modelId="{0EFD09C4-1891-4C71-ADF3-9C50CA93B46A}">
      <dsp:nvSpPr>
        <dsp:cNvPr id="0" name=""/>
        <dsp:cNvSpPr/>
      </dsp:nvSpPr>
      <dsp:spPr>
        <a:xfrm rot="5400000">
          <a:off x="4365940" y="1442093"/>
          <a:ext cx="1159137" cy="465459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0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政府與民間組織、學者的協助</a:t>
          </a:r>
          <a:endParaRPr lang="zh-TW" altLang="en-US" sz="30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2618210" y="3246407"/>
        <a:ext cx="4598013" cy="1045969"/>
      </dsp:txXfrm>
    </dsp:sp>
    <dsp:sp modelId="{2D22D03D-0291-41DA-9879-80EFDC6D2A85}">
      <dsp:nvSpPr>
        <dsp:cNvPr id="0" name=""/>
        <dsp:cNvSpPr/>
      </dsp:nvSpPr>
      <dsp:spPr>
        <a:xfrm>
          <a:off x="0" y="3044930"/>
          <a:ext cx="2618210" cy="14489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6500" kern="1200" dirty="0" smtClean="0"/>
            <a:t>3.</a:t>
          </a:r>
          <a:endParaRPr lang="zh-TW" altLang="en-US" sz="6500" kern="1200" dirty="0"/>
        </a:p>
      </dsp:txBody>
      <dsp:txXfrm>
        <a:off x="70730" y="3115660"/>
        <a:ext cx="2476750" cy="1307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15A6F-EA3E-430B-BCBF-C741C2BEB2A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DF780-ECB3-45F4-89D9-4DF6324FD339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096AD-4BEF-4AD0-8581-12B64ABA112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0AF5-CE6E-49B6-8A67-F7426A181A3F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C99BE-B98A-4331-BEA7-EF468530D0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223BF-77A2-47CE-933A-83B1B21F235D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7D3A5-BA66-4F5A-A5B4-2226D5C463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C08D-97B6-4E83-9A31-A5141ACED775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B4EAB-0535-46D4-ADAC-BD796755BE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AE7FB-2846-485C-8324-F03E98AEE10E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92090-E794-4850-BD6E-8BEF5AE71C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C47F3-FEEF-4F99-A8E1-3C5D17B2C9F3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A43F8-D913-44C1-A01D-5D43ED32FC5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6739C-79CF-4BF2-9703-C517159D9CC6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7D483-D448-49D4-8B5F-D73D2AA5C16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298C4-A0E5-4502-ACE1-14D8D552C964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2AA4F-B45C-4A48-AAED-C2AC24BE61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3FAC9-D176-4053-9F3E-CBF74FAB282D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E53C7-E684-4E5E-AE5B-0DBD75FA206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38D03-2DFA-4E65-BFD9-84CDF85143CA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FA87B-C788-4944-9302-BC7EFAC594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8DFF-4B0E-46B8-8F89-B248DA92D68D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978A936-7D8A-418F-AA1B-2BC56FCC13D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8F095AC-D139-4DB2-A042-7BC66420259C}" type="datetimeFigureOut">
              <a:rPr lang="zh-TW" altLang="en-US"/>
              <a:pPr>
                <a:defRPr/>
              </a:pPr>
              <a:t>2017/10/31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B32C16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F5CD2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AEBAD5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goo.gl/MefF2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goo.gl/y6m4K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4213" y="404813"/>
            <a:ext cx="7543800" cy="2593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太魯閣</a:t>
            </a:r>
            <a:r>
              <a:rPr lang="zh-TW" altLang="en-US" sz="5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事件造成</a:t>
            </a:r>
            <a:r>
              <a:rPr lang="zh-TW" alt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之族群擴散及現況發展</a:t>
            </a:r>
            <a:r>
              <a:rPr lang="en-US" altLang="zh-TW" sz="8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8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社會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人文</a:t>
            </a:r>
            <a:r>
              <a:rPr lang="en-US" altLang="zh-TW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白色夢想</a:t>
            </a:r>
            <a:endParaRPr lang="zh-TW" altLang="en-US" sz="8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288" y="4221163"/>
            <a:ext cx="6858000" cy="2087562"/>
          </a:xfrm>
        </p:spPr>
        <p:txBody>
          <a:bodyPr rtlCol="0"/>
          <a:lstStyle/>
          <a:p>
            <a:pPr marL="266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指導老師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陳台華、黃韻臻老師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6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慈大附中三年四班林芷伃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6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慈大附中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三年四班莊莉君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6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慈大附中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三年四班羅婉庭</a:t>
            </a:r>
            <a:endParaRPr lang="zh-TW" altLang="en-US" sz="2400" b="1" dirty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5938" y="-31750"/>
            <a:ext cx="6996112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二、未來展望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資料庫圖表 7"/>
          <p:cNvGraphicFramePr/>
          <p:nvPr/>
        </p:nvGraphicFramePr>
        <p:xfrm>
          <a:off x="683568" y="1484784"/>
          <a:ext cx="7272808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516328" y="1340768"/>
            <a:ext cx="2858801" cy="1844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8" cstate="print">
            <a:extLst/>
          </a:blip>
          <a:stretch>
            <a:fillRect/>
          </a:stretch>
        </p:blipFill>
        <p:spPr>
          <a:xfrm>
            <a:off x="630655" y="2924944"/>
            <a:ext cx="2737330" cy="1908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683568" y="4437112"/>
            <a:ext cx="2631504" cy="17286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395288" y="1341438"/>
            <a:ext cx="7543800" cy="25939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TW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謝謝大家</a:t>
            </a:r>
            <a:endParaRPr lang="zh-TW" alt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壹、前言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33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從台灣各地來到花蓮求學的我們，並不熟知花蓮本地的原住民文化。</a:t>
            </a:r>
            <a:endParaRPr lang="en-US" altLang="zh-TW" sz="3200" b="1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有小組成員看了</a:t>
            </a:r>
            <a:r>
              <a:rPr lang="en-US" altLang="zh-TW" sz="3200" b="1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灣生回家</a:t>
            </a:r>
            <a:r>
              <a:rPr lang="en-US" altLang="zh-TW" sz="3200" b="1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後，對於前言裡面作者寫到的</a:t>
            </a:r>
            <a:r>
              <a:rPr lang="zh-TW" altLang="en-US" sz="32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太魯閣事件</a:t>
            </a:r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感到興趣，想更加認識這個族群的分布與現狀。幾經討論後，決定研究這個主題。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088" y="419100"/>
            <a:ext cx="3971925" cy="8255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一、研究方法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24128" y="332656"/>
            <a:ext cx="3024336" cy="24293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2952095040"/>
              </p:ext>
            </p:extLst>
          </p:nvPr>
        </p:nvGraphicFramePr>
        <p:xfrm>
          <a:off x="323528" y="1988840"/>
          <a:ext cx="632876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一、太魯閣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族介紹</a:t>
            </a:r>
          </a:p>
        </p:txBody>
      </p:sp>
      <p:sp>
        <p:nvSpPr>
          <p:cNvPr id="16386" name="內容版面配置區 2"/>
          <p:cNvSpPr>
            <a:spLocks noGrp="1"/>
          </p:cNvSpPr>
          <p:nvPr>
            <p:ph idx="1"/>
          </p:nvPr>
        </p:nvSpPr>
        <p:spPr>
          <a:xfrm>
            <a:off x="457200" y="1752600"/>
            <a:ext cx="7931150" cy="4373563"/>
          </a:xfrm>
        </p:spPr>
        <p:txBody>
          <a:bodyPr/>
          <a:lstStyle/>
          <a:p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太魯閣族（</a:t>
            </a:r>
            <a:r>
              <a:rPr lang="en-US" altLang="zh-TW" sz="2600" b="1" dirty="0" err="1" smtClean="0">
                <a:latin typeface="標楷體" pitchFamily="65" charset="-120"/>
                <a:ea typeface="標楷體" pitchFamily="65" charset="-120"/>
              </a:rPr>
              <a:t>Truku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），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2004 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年經政府核定從泰雅族分出成為臺灣</a:t>
            </a:r>
            <a:r>
              <a:rPr lang="zh-TW" altLang="en-US" sz="2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第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12 </a:t>
            </a:r>
            <a:r>
              <a:rPr lang="zh-TW" altLang="en-US" sz="2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族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。目前人口約</a:t>
            </a:r>
            <a:r>
              <a:rPr lang="en-US" altLang="zh-TW" sz="2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30,963</a:t>
            </a:r>
            <a:r>
              <a:rPr lang="zh-TW" altLang="en-US" sz="2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(106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月數據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，原鄉是南投縣，目前主要分布在花蓮縣和平溪迄紅葉及太平溪這一帶，即花蓮縣秀林鄉、萬榮鄉及少部份的卓溪鄉立山、崙山等地。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algn="r"/>
            <a:endParaRPr lang="en-US" altLang="zh-TW" sz="2000" b="1" dirty="0" smtClean="0">
              <a:latin typeface="標楷體" pitchFamily="65" charset="-120"/>
              <a:ea typeface="標楷體" pitchFamily="65" charset="-120"/>
            </a:endParaRPr>
          </a:p>
          <a:p>
            <a:pPr algn="r"/>
            <a:endParaRPr lang="en-US" altLang="zh-TW" sz="2000" b="1" dirty="0" smtClean="0">
              <a:latin typeface="標楷體" pitchFamily="65" charset="-120"/>
              <a:ea typeface="標楷體" pitchFamily="65" charset="-120"/>
            </a:endParaRPr>
          </a:p>
          <a:p>
            <a:pPr algn="r"/>
            <a:endParaRPr lang="en-US" altLang="zh-TW" sz="2000" b="1" dirty="0" smtClean="0">
              <a:latin typeface="標楷體" pitchFamily="65" charset="-120"/>
              <a:ea typeface="標楷體" pitchFamily="65" charset="-120"/>
            </a:endParaRPr>
          </a:p>
          <a:p>
            <a:pPr algn="r"/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圖源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台灣原住民文化知識網</a:t>
            </a:r>
            <a:endParaRPr lang="en-US" altLang="zh-TW" sz="2000" b="1" dirty="0" smtClean="0">
              <a:latin typeface="標楷體" pitchFamily="65" charset="-120"/>
              <a:ea typeface="標楷體" pitchFamily="65" charset="-120"/>
              <a:hlinkClick r:id="rId2"/>
            </a:endParaRPr>
          </a:p>
          <a:p>
            <a:pPr algn="r"/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  <a:hlinkClick r:id="rId2"/>
              </a:rPr>
              <a:t>https://goo.gl/MefF2C</a:t>
            </a:r>
            <a:endParaRPr lang="en-US" altLang="zh-TW" sz="2000" b="1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C:\Users\TCSH-User\Desktop\pic_M01_03.jpg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539552" y="4413109"/>
            <a:ext cx="3240360" cy="216024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、太魯閣戰爭起源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41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日本治臺後，為確立國家的統治威信及臺灣安定，並為獲得山林中的樟腦、林木、礦產等資源而深入原住民的地界，而造成了許多衝突。</a:t>
            </a:r>
            <a:endParaRPr lang="en-US" altLang="zh-TW" sz="2800" b="1" smtClean="0">
              <a:latin typeface="標楷體" pitchFamily="65" charset="-120"/>
              <a:ea typeface="標楷體" pitchFamily="65" charset="-120"/>
            </a:endParaRPr>
          </a:p>
          <a:p>
            <a:pPr marL="457200" indent="-457200"/>
            <a:r>
              <a:rPr lang="en-US" altLang="zh-TW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1914 </a:t>
            </a:r>
            <a:r>
              <a:rPr lang="zh-TW" altLang="en-US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年的 </a:t>
            </a:r>
            <a:r>
              <a:rPr lang="en-US" altLang="zh-TW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 </a:t>
            </a:r>
            <a:r>
              <a:rPr lang="zh-TW" altLang="en-US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開始的太魯閣戰爭是日治時代花東地區規模最大的山地軍事鎮壓。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188" y="-171450"/>
            <a:ext cx="6996112" cy="13716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、太魯閣戰爭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434" name="內容版面配置區 2"/>
          <p:cNvSpPr>
            <a:spLocks noGrp="1"/>
          </p:cNvSpPr>
          <p:nvPr>
            <p:ph idx="1"/>
          </p:nvPr>
        </p:nvSpPr>
        <p:spPr>
          <a:xfrm>
            <a:off x="501650" y="1916113"/>
            <a:ext cx="7620000" cy="4845050"/>
          </a:xfrm>
        </p:spPr>
        <p:txBody>
          <a:bodyPr/>
          <a:lstStyle/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pPr algn="ctr"/>
            <a:endParaRPr lang="en-US" altLang="zh-TW" sz="2000" smtClean="0"/>
          </a:p>
          <a:p>
            <a:pPr algn="ctr"/>
            <a:endParaRPr lang="en-US" altLang="zh-TW" sz="2000" smtClean="0"/>
          </a:p>
          <a:p>
            <a:pPr algn="ctr"/>
            <a:r>
              <a:rPr lang="zh-TW" altLang="en-US" sz="2000" b="1" smtClean="0"/>
              <a:t>圖源</a:t>
            </a:r>
            <a:r>
              <a:rPr lang="en-US" altLang="zh-TW" sz="2000" b="1" smtClean="0"/>
              <a:t>:1914</a:t>
            </a:r>
            <a:r>
              <a:rPr lang="zh-TW" altLang="en-US" sz="2000" b="1" smtClean="0"/>
              <a:t>日本帝國在台灣</a:t>
            </a:r>
            <a:r>
              <a:rPr lang="en-US" altLang="zh-TW" sz="2000" b="1" smtClean="0"/>
              <a:t>-</a:t>
            </a:r>
            <a:r>
              <a:rPr lang="zh-TW" altLang="en-US" sz="2000" b="1" smtClean="0"/>
              <a:t>太魯閣族與日本的戰爭</a:t>
            </a:r>
            <a:endParaRPr lang="en-US" altLang="zh-TW" sz="2000" b="1" smtClean="0"/>
          </a:p>
          <a:p>
            <a:pPr algn="ctr"/>
            <a:r>
              <a:rPr lang="en-US" altLang="zh-TW" sz="2000" smtClean="0">
                <a:hlinkClick r:id="rId2"/>
              </a:rPr>
              <a:t>https://goo.gl/y6m4Kr</a:t>
            </a:r>
            <a:endParaRPr lang="en-US" altLang="zh-TW" sz="2000" smtClean="0"/>
          </a:p>
          <a:p>
            <a:endParaRPr lang="zh-TW" altLang="en-US" sz="2400" smtClean="0"/>
          </a:p>
        </p:txBody>
      </p:sp>
      <p:pic>
        <p:nvPicPr>
          <p:cNvPr id="2050" name="Picture 2" descr="C:\Users\TCSH-User\Desktop\e0040579_19235355.jpg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1475656" y="1197124"/>
            <a:ext cx="5833470" cy="4680148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、造成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的影響分布</a:t>
            </a:r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>
          <a:xfrm>
            <a:off x="457200" y="1752600"/>
            <a:ext cx="6130925" cy="4373563"/>
          </a:xfrm>
        </p:spPr>
        <p:txBody>
          <a:bodyPr/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現今的秀林鄉、卓溪鄉、萬榮鄉，另外有部份族人被遷居至漢人居住區域之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吉安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鄉。</a:t>
            </a:r>
          </a:p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這些都是當初日本人對太魯閣族規劃的遷徙地。 </a:t>
            </a:r>
          </a:p>
          <a:p>
            <a:endParaRPr lang="zh-TW" altLang="en-US" sz="2400" dirty="0" smtClean="0"/>
          </a:p>
        </p:txBody>
      </p:sp>
      <p:pic>
        <p:nvPicPr>
          <p:cNvPr id="19459" name="圖片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298700"/>
            <a:ext cx="2217737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、現況發展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48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在蒐集資料的過程裡發現，相較於其他原住民族，大家對太魯閣的了解很少，但是太魯閣族人對自我身分的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正名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工作卻非常積極。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目前的年輕族人有越來越多回歸部落。同時，他也不只參與太魯閣族的活動，更有去認識了解賽德克族、泰雅族，了解他們的文化後，更加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認識本族與他族的相同相異之處。 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7632079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、訪問－塗龍生</a:t>
            </a:r>
            <a:r>
              <a:rPr lang="en-US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Tunux</a:t>
            </a:r>
            <a:r>
              <a:rPr lang="en-US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先生</a:t>
            </a:r>
            <a:endParaRPr lang="zh-TW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388" y="1412875"/>
            <a:ext cx="8353425" cy="532923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秀林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鄉公所的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員工</a:t>
            </a: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政府</a:t>
            </a:r>
            <a:r>
              <a:rPr lang="zh-TW" altLang="en-US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還可以做更多事情</a:t>
            </a: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爭取應有的土地、保留最原始的文化以及太魯閣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族的主權</a:t>
            </a: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不要把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太魯閣族部落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當作觀光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景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部落的族語教學可以交由較資深的族人來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教導</a:t>
            </a: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永</a:t>
            </a:r>
            <a:r>
              <a:rPr lang="zh-TW" altLang="en-US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續傳承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4272</TotalTime>
  <Words>542</Words>
  <Application>Microsoft Office PowerPoint</Application>
  <PresentationFormat>如螢幕大小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相鄰</vt:lpstr>
      <vt:lpstr>太魯閣事件造成之族群擴散及現況發展 社會人文-白色夢想</vt:lpstr>
      <vt:lpstr>壹、前言</vt:lpstr>
      <vt:lpstr>一、研究方法</vt:lpstr>
      <vt:lpstr>一、太魯閣族介紹</vt:lpstr>
      <vt:lpstr>(一)、太魯閣戰爭起源</vt:lpstr>
      <vt:lpstr>(一)、太魯閣戰爭</vt:lpstr>
      <vt:lpstr>(二)、造成的影響分布</vt:lpstr>
      <vt:lpstr>(三)、現況發展</vt:lpstr>
      <vt:lpstr>(三)、訪問－塗龍生(Tunux)先生</vt:lpstr>
      <vt:lpstr>二、未來展望</vt:lpstr>
      <vt:lpstr> 謝謝大家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太魯閣戰爭 社會人文-白色夢想</dc:title>
  <dc:creator>TCSH-User</dc:creator>
  <cp:lastModifiedBy>TCSH-User</cp:lastModifiedBy>
  <cp:revision>56</cp:revision>
  <dcterms:created xsi:type="dcterms:W3CDTF">2017-10-24T04:41:24Z</dcterms:created>
  <dcterms:modified xsi:type="dcterms:W3CDTF">2017-10-31T04:57:52Z</dcterms:modified>
</cp:coreProperties>
</file>