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3" r:id="rId3"/>
    <p:sldId id="258" r:id="rId4"/>
    <p:sldId id="265" r:id="rId5"/>
    <p:sldId id="266" r:id="rId6"/>
    <p:sldId id="267" r:id="rId7"/>
    <p:sldId id="259" r:id="rId8"/>
    <p:sldId id="260" r:id="rId9"/>
    <p:sldId id="271" r:id="rId10"/>
    <p:sldId id="262" r:id="rId11"/>
    <p:sldId id="268" r:id="rId12"/>
    <p:sldId id="274" r:id="rId13"/>
    <p:sldId id="269" r:id="rId14"/>
    <p:sldId id="264" r:id="rId15"/>
    <p:sldId id="27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0439" autoAdjust="0"/>
  </p:normalViewPr>
  <p:slideViewPr>
    <p:cSldViewPr>
      <p:cViewPr>
        <p:scale>
          <a:sx n="50" d="100"/>
          <a:sy n="50" d="100"/>
        </p:scale>
        <p:origin x="-205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838DF-80DA-4B2F-80B2-7D2E0FE8D663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6BF93133-7516-4225-9A31-61505BD8516A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音樂</a:t>
          </a:r>
          <a:endParaRPr lang="zh-TW" altLang="en-US" dirty="0">
            <a:latin typeface="+mj-ea"/>
            <a:ea typeface="+mj-ea"/>
          </a:endParaRPr>
        </a:p>
      </dgm:t>
    </dgm:pt>
    <dgm:pt modelId="{C6FCD83D-9130-4443-862D-524977F768B2}" type="parTrans" cxnId="{696A3DE0-BFFF-447F-92BB-0B10FF501B6A}">
      <dgm:prSet/>
      <dgm:spPr/>
      <dgm:t>
        <a:bodyPr/>
        <a:lstStyle/>
        <a:p>
          <a:endParaRPr lang="zh-TW" altLang="en-US"/>
        </a:p>
      </dgm:t>
    </dgm:pt>
    <dgm:pt modelId="{B16FF7ED-096F-4F36-8CD7-01224F921D2F}" type="sibTrans" cxnId="{696A3DE0-BFFF-447F-92BB-0B10FF501B6A}">
      <dgm:prSet/>
      <dgm:spPr/>
      <dgm:t>
        <a:bodyPr/>
        <a:lstStyle/>
        <a:p>
          <a:endParaRPr lang="zh-TW" altLang="en-US"/>
        </a:p>
      </dgm:t>
    </dgm:pt>
    <dgm:pt modelId="{38EBCE1F-8013-4BEA-A259-CAB90A2239C3}">
      <dgm:prSet phldrT="[文字]" custT="1"/>
      <dgm:spPr/>
      <dgm:t>
        <a:bodyPr/>
        <a:lstStyle/>
        <a:p>
          <a:r>
            <a:rPr lang="zh-TW" altLang="en-US" sz="2800" dirty="0" smtClean="0">
              <a:latin typeface="+mj-ea"/>
              <a:ea typeface="+mj-ea"/>
            </a:rPr>
            <a:t>音樂治療</a:t>
          </a:r>
          <a:endParaRPr lang="zh-TW" altLang="en-US" sz="2800" dirty="0">
            <a:latin typeface="+mj-ea"/>
            <a:ea typeface="+mj-ea"/>
          </a:endParaRPr>
        </a:p>
      </dgm:t>
    </dgm:pt>
    <dgm:pt modelId="{E9F578F1-19ED-4500-AE1E-D105A2726B2C}" type="parTrans" cxnId="{290301A6-4C70-4D50-A159-110CBFB0C907}">
      <dgm:prSet/>
      <dgm:spPr/>
      <dgm:t>
        <a:bodyPr/>
        <a:lstStyle/>
        <a:p>
          <a:endParaRPr lang="zh-TW" altLang="en-US"/>
        </a:p>
      </dgm:t>
    </dgm:pt>
    <dgm:pt modelId="{DC53FCDD-DFFA-4303-A1DA-7116EF10417D}" type="sibTrans" cxnId="{290301A6-4C70-4D50-A159-110CBFB0C907}">
      <dgm:prSet/>
      <dgm:spPr/>
      <dgm:t>
        <a:bodyPr/>
        <a:lstStyle/>
        <a:p>
          <a:endParaRPr lang="zh-TW" altLang="en-US"/>
        </a:p>
      </dgm:t>
    </dgm:pt>
    <dgm:pt modelId="{C30A4DC3-FC6E-46B8-AB90-EB20D264FAFC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如何成為一位稱職的音樂治療師</a:t>
          </a:r>
          <a:endParaRPr lang="zh-TW" altLang="en-US" dirty="0">
            <a:latin typeface="+mj-ea"/>
            <a:ea typeface="+mj-ea"/>
          </a:endParaRPr>
        </a:p>
      </dgm:t>
    </dgm:pt>
    <dgm:pt modelId="{D5F1DF0B-1ACD-4990-84EA-B6F81C243CB9}" type="parTrans" cxnId="{7DCB040C-64D0-4ECB-9E86-0A0B923E82A2}">
      <dgm:prSet/>
      <dgm:spPr/>
      <dgm:t>
        <a:bodyPr/>
        <a:lstStyle/>
        <a:p>
          <a:endParaRPr lang="zh-TW" altLang="en-US"/>
        </a:p>
      </dgm:t>
    </dgm:pt>
    <dgm:pt modelId="{1464DE9B-4B29-48C3-BAF7-AC3D37D671F1}" type="sibTrans" cxnId="{7DCB040C-64D0-4ECB-9E86-0A0B923E82A2}">
      <dgm:prSet/>
      <dgm:spPr/>
      <dgm:t>
        <a:bodyPr/>
        <a:lstStyle/>
        <a:p>
          <a:endParaRPr lang="zh-TW" altLang="en-US"/>
        </a:p>
      </dgm:t>
    </dgm:pt>
    <dgm:pt modelId="{37D7B996-AF75-4C28-B837-A0D57D761349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古典樂與現代樂</a:t>
          </a:r>
          <a:endParaRPr lang="zh-TW" altLang="en-US" dirty="0">
            <a:latin typeface="+mj-ea"/>
            <a:ea typeface="+mj-ea"/>
          </a:endParaRPr>
        </a:p>
      </dgm:t>
    </dgm:pt>
    <dgm:pt modelId="{967CCD2B-D36E-4736-A420-85D27F564418}" type="parTrans" cxnId="{A75122DE-7021-43A4-8616-DED35BDBFD24}">
      <dgm:prSet/>
      <dgm:spPr/>
      <dgm:t>
        <a:bodyPr/>
        <a:lstStyle/>
        <a:p>
          <a:endParaRPr lang="zh-TW" altLang="en-US"/>
        </a:p>
      </dgm:t>
    </dgm:pt>
    <dgm:pt modelId="{59C2B112-6765-437B-9D20-83CB3E4E1928}" type="sibTrans" cxnId="{A75122DE-7021-43A4-8616-DED35BDBFD24}">
      <dgm:prSet/>
      <dgm:spPr/>
      <dgm:t>
        <a:bodyPr/>
        <a:lstStyle/>
        <a:p>
          <a:endParaRPr lang="zh-TW" altLang="en-US"/>
        </a:p>
      </dgm:t>
    </dgm:pt>
    <dgm:pt modelId="{1E5100B0-CDDF-4676-B825-DEA3F6C8C8AE}">
      <dgm:prSet custScaleX="243102" custRadScaleRad="137307" custRadScaleInc="-112951"/>
      <dgm:spPr/>
      <dgm:t>
        <a:bodyPr/>
        <a:lstStyle/>
        <a:p>
          <a:endParaRPr lang="zh-TW" altLang="en-US"/>
        </a:p>
      </dgm:t>
    </dgm:pt>
    <dgm:pt modelId="{1C9E3FFF-2B24-4539-9B83-D3F2C4FADC2C}" type="parTrans" cxnId="{FAAAA398-195F-48BA-ABE9-04F0BEBCFCFC}">
      <dgm:prSet custAng="1990510" custFlipVert="1" custScaleX="149506" custScaleY="81329" custLinFactY="-100000" custLinFactNeighborX="-95356" custLinFactNeighborY="-111512"/>
      <dgm:spPr/>
      <dgm:t>
        <a:bodyPr/>
        <a:lstStyle/>
        <a:p>
          <a:endParaRPr lang="zh-TW" altLang="en-US"/>
        </a:p>
      </dgm:t>
    </dgm:pt>
    <dgm:pt modelId="{0CE6C33C-468D-4EB0-9485-66C916256411}" type="sibTrans" cxnId="{FAAAA398-195F-48BA-ABE9-04F0BEBCFCFC}">
      <dgm:prSet/>
      <dgm:spPr/>
      <dgm:t>
        <a:bodyPr/>
        <a:lstStyle/>
        <a:p>
          <a:endParaRPr lang="zh-TW" altLang="en-US"/>
        </a:p>
      </dgm:t>
    </dgm:pt>
    <dgm:pt modelId="{7C8FC67E-7295-4ED9-AAB4-9FF241262BC0}">
      <dgm:prSet custScaleX="243102" custRadScaleRad="137307" custRadScaleInc="-112951"/>
      <dgm:spPr/>
      <dgm:t>
        <a:bodyPr/>
        <a:lstStyle/>
        <a:p>
          <a:endParaRPr lang="zh-TW" altLang="en-US"/>
        </a:p>
      </dgm:t>
    </dgm:pt>
    <dgm:pt modelId="{CF793622-6D0D-42C9-A0CF-E7194B4EBD57}" type="parTrans" cxnId="{B5E8C6D1-AF05-49E6-A824-9AAA9295418A}">
      <dgm:prSet custAng="1990510" custFlipVert="1" custScaleX="149506" custScaleY="81329" custLinFactY="-100000" custLinFactNeighborX="-95356" custLinFactNeighborY="-111512"/>
      <dgm:spPr/>
      <dgm:t>
        <a:bodyPr/>
        <a:lstStyle/>
        <a:p>
          <a:endParaRPr lang="zh-TW" altLang="en-US"/>
        </a:p>
      </dgm:t>
    </dgm:pt>
    <dgm:pt modelId="{2072355B-6794-4852-A034-9872D9A8E158}" type="sibTrans" cxnId="{B5E8C6D1-AF05-49E6-A824-9AAA9295418A}">
      <dgm:prSet/>
      <dgm:spPr/>
      <dgm:t>
        <a:bodyPr/>
        <a:lstStyle/>
        <a:p>
          <a:endParaRPr lang="zh-TW" altLang="en-US"/>
        </a:p>
      </dgm:t>
    </dgm:pt>
    <dgm:pt modelId="{1B47CBF0-6AF6-49AB-9332-E37D00217CCD}" type="pres">
      <dgm:prSet presAssocID="{9DA838DF-80DA-4B2F-80B2-7D2E0FE8D6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5E5FF2-43FB-46B3-AEE8-046C31F5DEA0}" type="pres">
      <dgm:prSet presAssocID="{6BF93133-7516-4225-9A31-61505BD8516A}" presName="centerShape" presStyleLbl="node0" presStyleIdx="0" presStyleCnt="1" custScaleX="235706" custScaleY="140552" custLinFactNeighborX="-28880" custLinFactNeighborY="16538"/>
      <dgm:spPr/>
      <dgm:t>
        <a:bodyPr/>
        <a:lstStyle/>
        <a:p>
          <a:endParaRPr lang="zh-TW" altLang="en-US"/>
        </a:p>
      </dgm:t>
    </dgm:pt>
    <dgm:pt modelId="{F89DA267-9456-42C2-B3AD-239CDA6C0827}" type="pres">
      <dgm:prSet presAssocID="{E9F578F1-19ED-4500-AE1E-D105A2726B2C}" presName="parTrans" presStyleLbl="sibTrans2D1" presStyleIdx="0" presStyleCnt="3"/>
      <dgm:spPr/>
      <dgm:t>
        <a:bodyPr/>
        <a:lstStyle/>
        <a:p>
          <a:endParaRPr lang="zh-TW" altLang="en-US"/>
        </a:p>
      </dgm:t>
    </dgm:pt>
    <dgm:pt modelId="{A51F2ADD-00CE-4CA1-8342-46732FF19314}" type="pres">
      <dgm:prSet presAssocID="{E9F578F1-19ED-4500-AE1E-D105A2726B2C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9176A14-5F76-43F0-BB71-3D61B52A74DC}" type="pres">
      <dgm:prSet presAssocID="{38EBCE1F-8013-4BEA-A259-CAB90A2239C3}" presName="node" presStyleLbl="node1" presStyleIdx="0" presStyleCnt="3" custScaleX="165120" custRadScaleRad="135462" custRadScaleInc="-888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44F99F-CE0A-47FD-A731-E663E96FD350}" type="pres">
      <dgm:prSet presAssocID="{D5F1DF0B-1ACD-4990-84EA-B6F81C243CB9}" presName="parTrans" presStyleLbl="sibTrans2D1" presStyleIdx="1" presStyleCnt="3" custAng="1990510" custFlipVert="1" custScaleX="149506" custScaleY="81329" custLinFactY="-100000" custLinFactNeighborX="-95356" custLinFactNeighborY="-111512"/>
      <dgm:spPr/>
      <dgm:t>
        <a:bodyPr/>
        <a:lstStyle/>
        <a:p>
          <a:endParaRPr lang="zh-TW" altLang="en-US"/>
        </a:p>
      </dgm:t>
    </dgm:pt>
    <dgm:pt modelId="{C04773E3-4788-47DF-A2C3-1B697F297E41}" type="pres">
      <dgm:prSet presAssocID="{D5F1DF0B-1ACD-4990-84EA-B6F81C243CB9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A67C51A2-44D5-4CA0-AA14-796CA6D981F2}" type="pres">
      <dgm:prSet presAssocID="{C30A4DC3-FC6E-46B8-AB90-EB20D264FAFC}" presName="node" presStyleLbl="node1" presStyleIdx="1" presStyleCnt="3" custScaleX="243102" custRadScaleRad="137307" custRadScaleInc="-1129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5C3B69-746E-4929-820B-90E79364426B}" type="pres">
      <dgm:prSet presAssocID="{967CCD2B-D36E-4736-A420-85D27F564418}" presName="parTrans" presStyleLbl="sibTrans2D1" presStyleIdx="2" presStyleCnt="3" custAng="612702" custScaleX="148639"/>
      <dgm:spPr/>
      <dgm:t>
        <a:bodyPr/>
        <a:lstStyle/>
        <a:p>
          <a:endParaRPr lang="zh-TW" altLang="en-US"/>
        </a:p>
      </dgm:t>
    </dgm:pt>
    <dgm:pt modelId="{A4EF06FA-477E-47FC-AE42-02531C9E320C}" type="pres">
      <dgm:prSet presAssocID="{967CCD2B-D36E-4736-A420-85D27F564418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1C9EE2AF-6712-44E0-A55A-7CF40EBBDD1F}" type="pres">
      <dgm:prSet presAssocID="{37D7B996-AF75-4C28-B837-A0D57D761349}" presName="node" presStyleLbl="node1" presStyleIdx="2" presStyleCnt="3" custScaleX="165022" custRadScaleRad="123587" custRadScaleInc="-2096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993C27B-A4EC-4112-8643-2CCFFCFBE286}" type="presOf" srcId="{E9F578F1-19ED-4500-AE1E-D105A2726B2C}" destId="{F89DA267-9456-42C2-B3AD-239CDA6C0827}" srcOrd="0" destOrd="0" presId="urn:microsoft.com/office/officeart/2005/8/layout/radial5"/>
    <dgm:cxn modelId="{8E4A3EF9-9850-4AD3-BA48-38899251FD7C}" type="presOf" srcId="{38EBCE1F-8013-4BEA-A259-CAB90A2239C3}" destId="{19176A14-5F76-43F0-BB71-3D61B52A74DC}" srcOrd="0" destOrd="0" presId="urn:microsoft.com/office/officeart/2005/8/layout/radial5"/>
    <dgm:cxn modelId="{7DCB040C-64D0-4ECB-9E86-0A0B923E82A2}" srcId="{6BF93133-7516-4225-9A31-61505BD8516A}" destId="{C30A4DC3-FC6E-46B8-AB90-EB20D264FAFC}" srcOrd="1" destOrd="0" parTransId="{D5F1DF0B-1ACD-4990-84EA-B6F81C243CB9}" sibTransId="{1464DE9B-4B29-48C3-BAF7-AC3D37D671F1}"/>
    <dgm:cxn modelId="{D0314265-CE2B-430F-9FC5-4A1DCFDBFF7F}" type="presOf" srcId="{967CCD2B-D36E-4736-A420-85D27F564418}" destId="{A4EF06FA-477E-47FC-AE42-02531C9E320C}" srcOrd="1" destOrd="0" presId="urn:microsoft.com/office/officeart/2005/8/layout/radial5"/>
    <dgm:cxn modelId="{8B2C9DE1-6DCD-46AD-986A-8D69E2968719}" type="presOf" srcId="{D5F1DF0B-1ACD-4990-84EA-B6F81C243CB9}" destId="{E044F99F-CE0A-47FD-A731-E663E96FD350}" srcOrd="0" destOrd="0" presId="urn:microsoft.com/office/officeart/2005/8/layout/radial5"/>
    <dgm:cxn modelId="{A75122DE-7021-43A4-8616-DED35BDBFD24}" srcId="{6BF93133-7516-4225-9A31-61505BD8516A}" destId="{37D7B996-AF75-4C28-B837-A0D57D761349}" srcOrd="2" destOrd="0" parTransId="{967CCD2B-D36E-4736-A420-85D27F564418}" sibTransId="{59C2B112-6765-437B-9D20-83CB3E4E1928}"/>
    <dgm:cxn modelId="{1081908E-C083-439A-9557-CFC7F27F61CD}" type="presOf" srcId="{9DA838DF-80DA-4B2F-80B2-7D2E0FE8D663}" destId="{1B47CBF0-6AF6-49AB-9332-E37D00217CCD}" srcOrd="0" destOrd="0" presId="urn:microsoft.com/office/officeart/2005/8/layout/radial5"/>
    <dgm:cxn modelId="{DE0489C0-4589-4CAC-A46B-0217DB6FA2AC}" type="presOf" srcId="{37D7B996-AF75-4C28-B837-A0D57D761349}" destId="{1C9EE2AF-6712-44E0-A55A-7CF40EBBDD1F}" srcOrd="0" destOrd="0" presId="urn:microsoft.com/office/officeart/2005/8/layout/radial5"/>
    <dgm:cxn modelId="{C29B3FDD-50EB-45E5-B5DF-396051C2B749}" type="presOf" srcId="{967CCD2B-D36E-4736-A420-85D27F564418}" destId="{A45C3B69-746E-4929-820B-90E79364426B}" srcOrd="0" destOrd="0" presId="urn:microsoft.com/office/officeart/2005/8/layout/radial5"/>
    <dgm:cxn modelId="{290301A6-4C70-4D50-A159-110CBFB0C907}" srcId="{6BF93133-7516-4225-9A31-61505BD8516A}" destId="{38EBCE1F-8013-4BEA-A259-CAB90A2239C3}" srcOrd="0" destOrd="0" parTransId="{E9F578F1-19ED-4500-AE1E-D105A2726B2C}" sibTransId="{DC53FCDD-DFFA-4303-A1DA-7116EF10417D}"/>
    <dgm:cxn modelId="{23279D17-5610-41E3-9AE4-A4EE6ED823AE}" type="presOf" srcId="{E9F578F1-19ED-4500-AE1E-D105A2726B2C}" destId="{A51F2ADD-00CE-4CA1-8342-46732FF19314}" srcOrd="1" destOrd="0" presId="urn:microsoft.com/office/officeart/2005/8/layout/radial5"/>
    <dgm:cxn modelId="{EF2E90D0-C74F-4907-A6CB-11F31A5A0EA2}" type="presOf" srcId="{C30A4DC3-FC6E-46B8-AB90-EB20D264FAFC}" destId="{A67C51A2-44D5-4CA0-AA14-796CA6D981F2}" srcOrd="0" destOrd="0" presId="urn:microsoft.com/office/officeart/2005/8/layout/radial5"/>
    <dgm:cxn modelId="{FAAAA398-195F-48BA-ABE9-04F0BEBCFCFC}" srcId="{9DA838DF-80DA-4B2F-80B2-7D2E0FE8D663}" destId="{1E5100B0-CDDF-4676-B825-DEA3F6C8C8AE}" srcOrd="1" destOrd="0" parTransId="{1C9E3FFF-2B24-4539-9B83-D3F2C4FADC2C}" sibTransId="{0CE6C33C-468D-4EB0-9485-66C916256411}"/>
    <dgm:cxn modelId="{80011EF7-3820-41E4-BD45-CBAEF7745D28}" type="presOf" srcId="{6BF93133-7516-4225-9A31-61505BD8516A}" destId="{995E5FF2-43FB-46B3-AEE8-046C31F5DEA0}" srcOrd="0" destOrd="0" presId="urn:microsoft.com/office/officeart/2005/8/layout/radial5"/>
    <dgm:cxn modelId="{696A3DE0-BFFF-447F-92BB-0B10FF501B6A}" srcId="{9DA838DF-80DA-4B2F-80B2-7D2E0FE8D663}" destId="{6BF93133-7516-4225-9A31-61505BD8516A}" srcOrd="0" destOrd="0" parTransId="{C6FCD83D-9130-4443-862D-524977F768B2}" sibTransId="{B16FF7ED-096F-4F36-8CD7-01224F921D2F}"/>
    <dgm:cxn modelId="{C18661F8-C6EF-4A8A-94EB-2D43EC0C3895}" type="presOf" srcId="{D5F1DF0B-1ACD-4990-84EA-B6F81C243CB9}" destId="{C04773E3-4788-47DF-A2C3-1B697F297E41}" srcOrd="1" destOrd="0" presId="urn:microsoft.com/office/officeart/2005/8/layout/radial5"/>
    <dgm:cxn modelId="{B5E8C6D1-AF05-49E6-A824-9AAA9295418A}" srcId="{9DA838DF-80DA-4B2F-80B2-7D2E0FE8D663}" destId="{7C8FC67E-7295-4ED9-AAB4-9FF241262BC0}" srcOrd="2" destOrd="0" parTransId="{CF793622-6D0D-42C9-A0CF-E7194B4EBD57}" sibTransId="{2072355B-6794-4852-A034-9872D9A8E158}"/>
    <dgm:cxn modelId="{0D4C53C8-F111-44CB-BC44-04F73AD539CA}" type="presParOf" srcId="{1B47CBF0-6AF6-49AB-9332-E37D00217CCD}" destId="{995E5FF2-43FB-46B3-AEE8-046C31F5DEA0}" srcOrd="0" destOrd="0" presId="urn:microsoft.com/office/officeart/2005/8/layout/radial5"/>
    <dgm:cxn modelId="{4F7585BF-A96D-4DFB-8CB9-1A6510D6ED78}" type="presParOf" srcId="{1B47CBF0-6AF6-49AB-9332-E37D00217CCD}" destId="{F89DA267-9456-42C2-B3AD-239CDA6C0827}" srcOrd="1" destOrd="0" presId="urn:microsoft.com/office/officeart/2005/8/layout/radial5"/>
    <dgm:cxn modelId="{DF05A11A-4751-4CB4-BD88-93DDEABED1E9}" type="presParOf" srcId="{F89DA267-9456-42C2-B3AD-239CDA6C0827}" destId="{A51F2ADD-00CE-4CA1-8342-46732FF19314}" srcOrd="0" destOrd="0" presId="urn:microsoft.com/office/officeart/2005/8/layout/radial5"/>
    <dgm:cxn modelId="{B865B8EC-92A9-4A91-B27B-156184325FB0}" type="presParOf" srcId="{1B47CBF0-6AF6-49AB-9332-E37D00217CCD}" destId="{19176A14-5F76-43F0-BB71-3D61B52A74DC}" srcOrd="2" destOrd="0" presId="urn:microsoft.com/office/officeart/2005/8/layout/radial5"/>
    <dgm:cxn modelId="{9E698B72-3769-40C1-86D3-88E49CB35F3C}" type="presParOf" srcId="{1B47CBF0-6AF6-49AB-9332-E37D00217CCD}" destId="{E044F99F-CE0A-47FD-A731-E663E96FD350}" srcOrd="3" destOrd="0" presId="urn:microsoft.com/office/officeart/2005/8/layout/radial5"/>
    <dgm:cxn modelId="{C44232B8-0397-4EA6-8B67-0FFEB4EE04BD}" type="presParOf" srcId="{E044F99F-CE0A-47FD-A731-E663E96FD350}" destId="{C04773E3-4788-47DF-A2C3-1B697F297E41}" srcOrd="0" destOrd="0" presId="urn:microsoft.com/office/officeart/2005/8/layout/radial5"/>
    <dgm:cxn modelId="{4388786A-B9FC-4695-BCEC-B840937A89C4}" type="presParOf" srcId="{1B47CBF0-6AF6-49AB-9332-E37D00217CCD}" destId="{A67C51A2-44D5-4CA0-AA14-796CA6D981F2}" srcOrd="4" destOrd="0" presId="urn:microsoft.com/office/officeart/2005/8/layout/radial5"/>
    <dgm:cxn modelId="{79F6F61A-59FE-4EEF-A62F-E3A35D9480B5}" type="presParOf" srcId="{1B47CBF0-6AF6-49AB-9332-E37D00217CCD}" destId="{A45C3B69-746E-4929-820B-90E79364426B}" srcOrd="5" destOrd="0" presId="urn:microsoft.com/office/officeart/2005/8/layout/radial5"/>
    <dgm:cxn modelId="{E039A817-9512-43B5-BD5A-333954488C7A}" type="presParOf" srcId="{A45C3B69-746E-4929-820B-90E79364426B}" destId="{A4EF06FA-477E-47FC-AE42-02531C9E320C}" srcOrd="0" destOrd="0" presId="urn:microsoft.com/office/officeart/2005/8/layout/radial5"/>
    <dgm:cxn modelId="{123BAC2C-C7B6-4B78-89FE-5830689ADD18}" type="presParOf" srcId="{1B47CBF0-6AF6-49AB-9332-E37D00217CCD}" destId="{1C9EE2AF-6712-44E0-A55A-7CF40EBBDD1F}" srcOrd="6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DA2BF-4746-4191-B6E6-BD52B4BA04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6D4549C-DFFC-4AA5-B9ED-8C4786ACEF15}">
      <dgm:prSet phldrT="[文字]"/>
      <dgm:spPr/>
      <dgm:t>
        <a:bodyPr/>
        <a:lstStyle/>
        <a:p>
          <a:r>
            <a:rPr lang="zh-TW" altLang="en-US" dirty="0" smtClean="0"/>
            <a:t>利用樂音、節奏</a:t>
          </a:r>
          <a:endParaRPr lang="zh-TW" altLang="en-US" dirty="0"/>
        </a:p>
      </dgm:t>
    </dgm:pt>
    <dgm:pt modelId="{61C44F64-8A75-4948-A022-BF5EC0B56CFC}" type="parTrans" cxnId="{CE4BB4ED-008E-42D2-8C9E-AC1B9FE0B5E5}">
      <dgm:prSet/>
      <dgm:spPr/>
      <dgm:t>
        <a:bodyPr/>
        <a:lstStyle/>
        <a:p>
          <a:endParaRPr lang="zh-TW" altLang="en-US"/>
        </a:p>
      </dgm:t>
    </dgm:pt>
    <dgm:pt modelId="{1155DA52-0185-451A-9AAB-1A8BDAFFCFCA}" type="sibTrans" cxnId="{CE4BB4ED-008E-42D2-8C9E-AC1B9FE0B5E5}">
      <dgm:prSet/>
      <dgm:spPr/>
      <dgm:t>
        <a:bodyPr/>
        <a:lstStyle/>
        <a:p>
          <a:endParaRPr lang="zh-TW" altLang="en-US"/>
        </a:p>
      </dgm:t>
    </dgm:pt>
    <dgm:pt modelId="{44611AC5-8474-41FE-92E7-FF7D266FFB9B}">
      <dgm:prSet phldrT="[文字]"/>
      <dgm:spPr/>
      <dgm:t>
        <a:bodyPr/>
        <a:lstStyle/>
        <a:p>
          <a:r>
            <a:rPr lang="zh-TW" altLang="en-US" dirty="0" smtClean="0"/>
            <a:t>對於「有需要」的患者</a:t>
          </a:r>
          <a:endParaRPr lang="zh-TW" altLang="en-US" dirty="0"/>
        </a:p>
      </dgm:t>
    </dgm:pt>
    <dgm:pt modelId="{94B491DC-929A-469A-A480-3FABC641E124}" type="parTrans" cxnId="{A6084A65-629A-47D9-928C-CE5C5A76C1DF}">
      <dgm:prSet/>
      <dgm:spPr/>
      <dgm:t>
        <a:bodyPr/>
        <a:lstStyle/>
        <a:p>
          <a:endParaRPr lang="zh-TW" altLang="en-US"/>
        </a:p>
      </dgm:t>
    </dgm:pt>
    <dgm:pt modelId="{EC6A73B8-00E5-403B-BDF3-DD1FC65E7BB9}" type="sibTrans" cxnId="{A6084A65-629A-47D9-928C-CE5C5A76C1DF}">
      <dgm:prSet/>
      <dgm:spPr/>
      <dgm:t>
        <a:bodyPr/>
        <a:lstStyle/>
        <a:p>
          <a:endParaRPr lang="zh-TW" altLang="en-US"/>
        </a:p>
      </dgm:t>
    </dgm:pt>
    <dgm:pt modelId="{C7511945-B59E-4FB2-8FF8-2BCDAA4674BE}">
      <dgm:prSet phldrT="[文字]"/>
      <dgm:spPr/>
      <dgm:t>
        <a:bodyPr/>
        <a:lstStyle/>
        <a:p>
          <a:r>
            <a:rPr lang="zh-TW" altLang="en-US" dirty="0" smtClean="0"/>
            <a:t>進行治療</a:t>
          </a:r>
          <a:endParaRPr lang="zh-TW" altLang="en-US" dirty="0"/>
        </a:p>
      </dgm:t>
    </dgm:pt>
    <dgm:pt modelId="{2182AC11-751F-4F3D-B1D6-73D16854DD40}" type="parTrans" cxnId="{3C0D4B65-29DA-41F9-A83B-FD4A0A31CF04}">
      <dgm:prSet/>
      <dgm:spPr/>
      <dgm:t>
        <a:bodyPr/>
        <a:lstStyle/>
        <a:p>
          <a:endParaRPr lang="zh-TW" altLang="en-US"/>
        </a:p>
      </dgm:t>
    </dgm:pt>
    <dgm:pt modelId="{1E40A9D6-9DDA-42AA-86FC-26C8BA55801B}" type="sibTrans" cxnId="{3C0D4B65-29DA-41F9-A83B-FD4A0A31CF04}">
      <dgm:prSet/>
      <dgm:spPr/>
      <dgm:t>
        <a:bodyPr/>
        <a:lstStyle/>
        <a:p>
          <a:endParaRPr lang="zh-TW" altLang="en-US"/>
        </a:p>
      </dgm:t>
    </dgm:pt>
    <dgm:pt modelId="{BAC46A3F-5FD8-4056-B266-C0D57D7697B4}" type="pres">
      <dgm:prSet presAssocID="{913DA2BF-4746-4191-B6E6-BD52B4BA04E5}" presName="Name0" presStyleCnt="0">
        <dgm:presLayoutVars>
          <dgm:dir/>
          <dgm:animLvl val="lvl"/>
          <dgm:resizeHandles val="exact"/>
        </dgm:presLayoutVars>
      </dgm:prSet>
      <dgm:spPr/>
    </dgm:pt>
    <dgm:pt modelId="{6FEA7536-AF00-44DB-85A5-8A04603EBFF5}" type="pres">
      <dgm:prSet presAssocID="{36D4549C-DFFC-4AA5-B9ED-8C4786ACEF15}" presName="parTxOnly" presStyleLbl="node1" presStyleIdx="0" presStyleCnt="3" custLinFactX="-30576" custLinFactY="100000" custLinFactNeighborX="-100000" custLinFactNeighborY="146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71642B-3DB3-4A77-8C28-1994BCC3754E}" type="pres">
      <dgm:prSet presAssocID="{1155DA52-0185-451A-9AAB-1A8BDAFFCFCA}" presName="parTxOnlySpace" presStyleCnt="0"/>
      <dgm:spPr/>
    </dgm:pt>
    <dgm:pt modelId="{4D71D59F-9ADB-47E0-8FCB-5401A1D8F8E7}" type="pres">
      <dgm:prSet presAssocID="{44611AC5-8474-41FE-92E7-FF7D266FFB9B}" presName="parTxOnly" presStyleLbl="node1" presStyleIdx="1" presStyleCnt="3" custLinFactY="85890" custLinFactNeighborX="-800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02687F-EE68-4D4C-BC60-FA37FC382E51}" type="pres">
      <dgm:prSet presAssocID="{EC6A73B8-00E5-403B-BDF3-DD1FC65E7BB9}" presName="parTxOnlySpace" presStyleCnt="0"/>
      <dgm:spPr/>
    </dgm:pt>
    <dgm:pt modelId="{11E92AFF-6CEA-46A8-B4FE-B47AEB68B615}" type="pres">
      <dgm:prSet presAssocID="{C7511945-B59E-4FB2-8FF8-2BCDAA4674BE}" presName="parTxOnly" presStyleLbl="node1" presStyleIdx="2" presStyleCnt="3" custLinFactX="-5922" custLinFactY="85890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244441-D156-402F-B902-6F26A076DAE7}" type="presOf" srcId="{36D4549C-DFFC-4AA5-B9ED-8C4786ACEF15}" destId="{6FEA7536-AF00-44DB-85A5-8A04603EBFF5}" srcOrd="0" destOrd="0" presId="urn:microsoft.com/office/officeart/2005/8/layout/chevron1"/>
    <dgm:cxn modelId="{D48DEEA0-91C5-4653-9B38-E7972A244E50}" type="presOf" srcId="{C7511945-B59E-4FB2-8FF8-2BCDAA4674BE}" destId="{11E92AFF-6CEA-46A8-B4FE-B47AEB68B615}" srcOrd="0" destOrd="0" presId="urn:microsoft.com/office/officeart/2005/8/layout/chevron1"/>
    <dgm:cxn modelId="{A6084A65-629A-47D9-928C-CE5C5A76C1DF}" srcId="{913DA2BF-4746-4191-B6E6-BD52B4BA04E5}" destId="{44611AC5-8474-41FE-92E7-FF7D266FFB9B}" srcOrd="1" destOrd="0" parTransId="{94B491DC-929A-469A-A480-3FABC641E124}" sibTransId="{EC6A73B8-00E5-403B-BDF3-DD1FC65E7BB9}"/>
    <dgm:cxn modelId="{91B954B4-5BEB-4C51-A6B9-88B5010A4C02}" type="presOf" srcId="{913DA2BF-4746-4191-B6E6-BD52B4BA04E5}" destId="{BAC46A3F-5FD8-4056-B266-C0D57D7697B4}" srcOrd="0" destOrd="0" presId="urn:microsoft.com/office/officeart/2005/8/layout/chevron1"/>
    <dgm:cxn modelId="{3C0D4B65-29DA-41F9-A83B-FD4A0A31CF04}" srcId="{913DA2BF-4746-4191-B6E6-BD52B4BA04E5}" destId="{C7511945-B59E-4FB2-8FF8-2BCDAA4674BE}" srcOrd="2" destOrd="0" parTransId="{2182AC11-751F-4F3D-B1D6-73D16854DD40}" sibTransId="{1E40A9D6-9DDA-42AA-86FC-26C8BA55801B}"/>
    <dgm:cxn modelId="{434E04E7-B229-4FF0-93EE-C43D60D11B7E}" type="presOf" srcId="{44611AC5-8474-41FE-92E7-FF7D266FFB9B}" destId="{4D71D59F-9ADB-47E0-8FCB-5401A1D8F8E7}" srcOrd="0" destOrd="0" presId="urn:microsoft.com/office/officeart/2005/8/layout/chevron1"/>
    <dgm:cxn modelId="{CE4BB4ED-008E-42D2-8C9E-AC1B9FE0B5E5}" srcId="{913DA2BF-4746-4191-B6E6-BD52B4BA04E5}" destId="{36D4549C-DFFC-4AA5-B9ED-8C4786ACEF15}" srcOrd="0" destOrd="0" parTransId="{61C44F64-8A75-4948-A022-BF5EC0B56CFC}" sibTransId="{1155DA52-0185-451A-9AAB-1A8BDAFFCFCA}"/>
    <dgm:cxn modelId="{C2B399D7-8227-49A7-8132-EE1FE27C60FC}" type="presParOf" srcId="{BAC46A3F-5FD8-4056-B266-C0D57D7697B4}" destId="{6FEA7536-AF00-44DB-85A5-8A04603EBFF5}" srcOrd="0" destOrd="0" presId="urn:microsoft.com/office/officeart/2005/8/layout/chevron1"/>
    <dgm:cxn modelId="{BEC28EAB-5428-4C9A-BD84-5F180B8954C3}" type="presParOf" srcId="{BAC46A3F-5FD8-4056-B266-C0D57D7697B4}" destId="{B771642B-3DB3-4A77-8C28-1994BCC3754E}" srcOrd="1" destOrd="0" presId="urn:microsoft.com/office/officeart/2005/8/layout/chevron1"/>
    <dgm:cxn modelId="{D621EC72-4274-4AE1-AA24-9D8DE4310554}" type="presParOf" srcId="{BAC46A3F-5FD8-4056-B266-C0D57D7697B4}" destId="{4D71D59F-9ADB-47E0-8FCB-5401A1D8F8E7}" srcOrd="2" destOrd="0" presId="urn:microsoft.com/office/officeart/2005/8/layout/chevron1"/>
    <dgm:cxn modelId="{F624539C-3A10-44BD-9E7E-2AC0BC227928}" type="presParOf" srcId="{BAC46A3F-5FD8-4056-B266-C0D57D7697B4}" destId="{8C02687F-EE68-4D4C-BC60-FA37FC382E51}" srcOrd="3" destOrd="0" presId="urn:microsoft.com/office/officeart/2005/8/layout/chevron1"/>
    <dgm:cxn modelId="{A6F9BFB4-24D9-4A66-9E40-68072E5F8CFF}" type="presParOf" srcId="{BAC46A3F-5FD8-4056-B266-C0D57D7697B4}" destId="{11E92AFF-6CEA-46A8-B4FE-B47AEB68B615}" srcOrd="4" destOrd="0" presId="urn:microsoft.com/office/officeart/2005/8/layout/chevr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8EA5A-38A5-4DD3-873A-D3330F64C2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819694B-B7BD-4174-ACDF-96C73C9B8FB0}">
      <dgm:prSet phldrT="[文字]" custT="1"/>
      <dgm:spPr/>
      <dgm:t>
        <a:bodyPr/>
        <a:lstStyle/>
        <a:p>
          <a:r>
            <a:rPr lang="zh-TW" altLang="en-US" sz="3200" dirty="0" smtClean="0">
              <a:latin typeface="+mj-ea"/>
              <a:ea typeface="+mj-ea"/>
            </a:rPr>
            <a:t>音樂治療師</a:t>
          </a:r>
          <a:endParaRPr lang="zh-TW" altLang="en-US" sz="3200" dirty="0">
            <a:latin typeface="+mj-ea"/>
            <a:ea typeface="+mj-ea"/>
          </a:endParaRPr>
        </a:p>
      </dgm:t>
    </dgm:pt>
    <dgm:pt modelId="{B5B72D7E-891F-4392-8888-9CADB0BB68EC}" type="parTrans" cxnId="{52C6FDD6-0907-45AE-9A1D-E055B6E7E4C3}">
      <dgm:prSet/>
      <dgm:spPr/>
      <dgm:t>
        <a:bodyPr/>
        <a:lstStyle/>
        <a:p>
          <a:endParaRPr lang="zh-TW" altLang="en-US"/>
        </a:p>
      </dgm:t>
    </dgm:pt>
    <dgm:pt modelId="{0CBF58E7-9520-4E9F-96DB-5AE1B15F869C}" type="sibTrans" cxnId="{52C6FDD6-0907-45AE-9A1D-E055B6E7E4C3}">
      <dgm:prSet/>
      <dgm:spPr/>
      <dgm:t>
        <a:bodyPr/>
        <a:lstStyle/>
        <a:p>
          <a:endParaRPr lang="zh-TW" altLang="en-US"/>
        </a:p>
      </dgm:t>
    </dgm:pt>
    <dgm:pt modelId="{5F864307-915C-4536-834F-4E41B4CF9CFF}">
      <dgm:prSet phldrT="[文字]" custT="1"/>
      <dgm:spPr/>
      <dgm:t>
        <a:bodyPr/>
        <a:lstStyle/>
        <a:p>
          <a:r>
            <a:rPr lang="zh-TW" altLang="en-US" sz="2400" b="0" i="0" dirty="0" smtClean="0">
              <a:latin typeface="+mj-ea"/>
              <a:ea typeface="+mj-ea"/>
            </a:rPr>
            <a:t>熟悉關於音樂方面的所有東西</a:t>
          </a:r>
          <a:endParaRPr lang="zh-TW" altLang="en-US" sz="2400" dirty="0">
            <a:latin typeface="+mj-ea"/>
            <a:ea typeface="+mj-ea"/>
          </a:endParaRPr>
        </a:p>
      </dgm:t>
    </dgm:pt>
    <dgm:pt modelId="{63CA18B9-5342-4C7C-95FD-A8ABCE362341}" type="parTrans" cxnId="{E102E63B-5955-429F-B9D8-66B72EADE057}">
      <dgm:prSet/>
      <dgm:spPr/>
      <dgm:t>
        <a:bodyPr/>
        <a:lstStyle/>
        <a:p>
          <a:endParaRPr lang="zh-TW" altLang="en-US"/>
        </a:p>
      </dgm:t>
    </dgm:pt>
    <dgm:pt modelId="{7698974A-AB0C-4D22-9451-D51213530F5C}" type="sibTrans" cxnId="{E102E63B-5955-429F-B9D8-66B72EADE057}">
      <dgm:prSet/>
      <dgm:spPr/>
      <dgm:t>
        <a:bodyPr/>
        <a:lstStyle/>
        <a:p>
          <a:endParaRPr lang="zh-TW" altLang="en-US"/>
        </a:p>
      </dgm:t>
    </dgm:pt>
    <dgm:pt modelId="{889A571A-3AA5-422D-A11B-F014124A3325}">
      <dgm:prSet phldrT="[文字]"/>
      <dgm:spPr/>
      <dgm:t>
        <a:bodyPr/>
        <a:lstStyle/>
        <a:p>
          <a:r>
            <a:rPr lang="zh-TW" altLang="en-US" dirty="0" smtClean="0">
              <a:latin typeface="+mj-ea"/>
              <a:ea typeface="+mj-ea"/>
            </a:rPr>
            <a:t>醫學方面</a:t>
          </a:r>
          <a:endParaRPr lang="zh-TW" altLang="en-US" dirty="0">
            <a:latin typeface="+mj-ea"/>
            <a:ea typeface="+mj-ea"/>
          </a:endParaRPr>
        </a:p>
      </dgm:t>
    </dgm:pt>
    <dgm:pt modelId="{63099395-76C4-4205-B49C-C861C8198BE5}" type="parTrans" cxnId="{461AC4A7-591C-4A31-9C75-618D39FE40C5}">
      <dgm:prSet/>
      <dgm:spPr/>
      <dgm:t>
        <a:bodyPr/>
        <a:lstStyle/>
        <a:p>
          <a:endParaRPr lang="zh-TW" altLang="en-US"/>
        </a:p>
      </dgm:t>
    </dgm:pt>
    <dgm:pt modelId="{8DE5B20C-475A-4599-AA79-CCA3C0B7F208}" type="sibTrans" cxnId="{461AC4A7-591C-4A31-9C75-618D39FE40C5}">
      <dgm:prSet/>
      <dgm:spPr/>
      <dgm:t>
        <a:bodyPr/>
        <a:lstStyle/>
        <a:p>
          <a:endParaRPr lang="zh-TW" altLang="en-US"/>
        </a:p>
      </dgm:t>
    </dgm:pt>
    <dgm:pt modelId="{0EBB0C42-D0E7-4778-B68C-8291BCD2CFFB}">
      <dgm:prSet phldrT="[文字]" custT="1"/>
      <dgm:spPr/>
      <dgm:t>
        <a:bodyPr/>
        <a:lstStyle/>
        <a:p>
          <a:r>
            <a:rPr lang="zh-TW" altLang="en-US" sz="2400" dirty="0" smtClean="0">
              <a:latin typeface="+mj-ea"/>
              <a:ea typeface="+mj-ea"/>
            </a:rPr>
            <a:t>須接受精神醫學等方面的課程</a:t>
          </a:r>
          <a:endParaRPr lang="zh-TW" altLang="en-US" sz="2400" dirty="0">
            <a:latin typeface="+mj-ea"/>
            <a:ea typeface="+mj-ea"/>
          </a:endParaRPr>
        </a:p>
      </dgm:t>
    </dgm:pt>
    <dgm:pt modelId="{6F7B3054-14B4-466A-92BE-B158FB9885B2}" type="parTrans" cxnId="{49533FF1-10BD-424E-8417-A16C970554E8}">
      <dgm:prSet/>
      <dgm:spPr/>
      <dgm:t>
        <a:bodyPr/>
        <a:lstStyle/>
        <a:p>
          <a:endParaRPr lang="zh-TW" altLang="en-US"/>
        </a:p>
      </dgm:t>
    </dgm:pt>
    <dgm:pt modelId="{4CF038FE-DCB0-4AF6-9CA1-70C051596E6B}" type="sibTrans" cxnId="{49533FF1-10BD-424E-8417-A16C970554E8}">
      <dgm:prSet/>
      <dgm:spPr/>
      <dgm:t>
        <a:bodyPr/>
        <a:lstStyle/>
        <a:p>
          <a:endParaRPr lang="zh-TW" altLang="en-US"/>
        </a:p>
      </dgm:t>
    </dgm:pt>
    <dgm:pt modelId="{B40ED731-C63B-4AA0-8530-C91EED598E5B}">
      <dgm:prSet phldrT="[文字]" custT="1"/>
      <dgm:spPr/>
      <dgm:t>
        <a:bodyPr/>
        <a:lstStyle/>
        <a:p>
          <a:r>
            <a:rPr lang="zh-TW" altLang="en-US" sz="2400" dirty="0" smtClean="0">
              <a:latin typeface="+mj-ea"/>
              <a:ea typeface="+mj-ea"/>
            </a:rPr>
            <a:t>須為專業音樂家</a:t>
          </a:r>
          <a:endParaRPr lang="zh-TW" altLang="en-US" sz="2400" dirty="0">
            <a:latin typeface="+mj-ea"/>
            <a:ea typeface="+mj-ea"/>
          </a:endParaRPr>
        </a:p>
      </dgm:t>
    </dgm:pt>
    <dgm:pt modelId="{F270F257-495B-4E09-893D-82F0BBEF124A}" type="sibTrans" cxnId="{109CCD18-D2BB-449D-ABA4-66F3E63BBAAE}">
      <dgm:prSet/>
      <dgm:spPr/>
      <dgm:t>
        <a:bodyPr/>
        <a:lstStyle/>
        <a:p>
          <a:endParaRPr lang="zh-TW" altLang="en-US"/>
        </a:p>
      </dgm:t>
    </dgm:pt>
    <dgm:pt modelId="{CA0A7D76-464E-4236-A98A-895F2FF6A30D}" type="parTrans" cxnId="{109CCD18-D2BB-449D-ABA4-66F3E63BBAAE}">
      <dgm:prSet/>
      <dgm:spPr/>
      <dgm:t>
        <a:bodyPr/>
        <a:lstStyle/>
        <a:p>
          <a:endParaRPr lang="zh-TW" altLang="en-US"/>
        </a:p>
      </dgm:t>
    </dgm:pt>
    <dgm:pt modelId="{C2E4A880-393C-4498-AE37-C84DBCB3D8AB}">
      <dgm:prSet phldrT="[文字]" custT="1"/>
      <dgm:spPr/>
      <dgm:t>
        <a:bodyPr/>
        <a:lstStyle/>
        <a:p>
          <a:r>
            <a:rPr lang="zh-TW" altLang="en-US" sz="2800" dirty="0" smtClean="0">
              <a:latin typeface="+mj-ea"/>
              <a:ea typeface="+mj-ea"/>
            </a:rPr>
            <a:t>音樂方面</a:t>
          </a:r>
          <a:endParaRPr lang="zh-TW" altLang="en-US" sz="2800" dirty="0">
            <a:latin typeface="+mj-ea"/>
            <a:ea typeface="+mj-ea"/>
          </a:endParaRPr>
        </a:p>
      </dgm:t>
    </dgm:pt>
    <dgm:pt modelId="{0CE151FC-A030-45D8-B4E5-FA2678ED6695}" type="sibTrans" cxnId="{E47A660A-3C00-49F9-9708-7B82A1D74F82}">
      <dgm:prSet/>
      <dgm:spPr/>
      <dgm:t>
        <a:bodyPr/>
        <a:lstStyle/>
        <a:p>
          <a:endParaRPr lang="zh-TW" altLang="en-US"/>
        </a:p>
      </dgm:t>
    </dgm:pt>
    <dgm:pt modelId="{9A96E079-429B-4523-9474-8886994DB369}" type="parTrans" cxnId="{E47A660A-3C00-49F9-9708-7B82A1D74F82}">
      <dgm:prSet/>
      <dgm:spPr/>
      <dgm:t>
        <a:bodyPr/>
        <a:lstStyle/>
        <a:p>
          <a:endParaRPr lang="zh-TW" altLang="en-US"/>
        </a:p>
      </dgm:t>
    </dgm:pt>
    <dgm:pt modelId="{F94EBCB9-EEF0-49E3-AC08-FDCFE2E5B2C2}" type="pres">
      <dgm:prSet presAssocID="{C168EA5A-38A5-4DD3-873A-D3330F64C2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355A163-E51A-4358-AD79-71AE96617ADE}" type="pres">
      <dgm:prSet presAssocID="{8819694B-B7BD-4174-ACDF-96C73C9B8FB0}" presName="hierRoot1" presStyleCnt="0"/>
      <dgm:spPr/>
    </dgm:pt>
    <dgm:pt modelId="{FE2BEEDC-7EB9-4624-A776-E0B1AFEDD250}" type="pres">
      <dgm:prSet presAssocID="{8819694B-B7BD-4174-ACDF-96C73C9B8FB0}" presName="composite" presStyleCnt="0"/>
      <dgm:spPr/>
    </dgm:pt>
    <dgm:pt modelId="{F089BB8E-9FC7-468C-A8DC-4A1FED184A59}" type="pres">
      <dgm:prSet presAssocID="{8819694B-B7BD-4174-ACDF-96C73C9B8FB0}" presName="background" presStyleLbl="node0" presStyleIdx="0" presStyleCnt="1"/>
      <dgm:spPr/>
    </dgm:pt>
    <dgm:pt modelId="{1E603128-13EF-48A3-B0FA-FEEFE10DCCEB}" type="pres">
      <dgm:prSet presAssocID="{8819694B-B7BD-4174-ACDF-96C73C9B8FB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3A7830-4EE3-41AC-86AF-57939B67D06B}" type="pres">
      <dgm:prSet presAssocID="{8819694B-B7BD-4174-ACDF-96C73C9B8FB0}" presName="hierChild2" presStyleCnt="0"/>
      <dgm:spPr/>
    </dgm:pt>
    <dgm:pt modelId="{3934CCA6-3957-4517-A589-560A00F52A32}" type="pres">
      <dgm:prSet presAssocID="{9A96E079-429B-4523-9474-8886994DB369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27944A2D-66EC-45C6-BE79-E63BEC4FE936}" type="pres">
      <dgm:prSet presAssocID="{C2E4A880-393C-4498-AE37-C84DBCB3D8AB}" presName="hierRoot2" presStyleCnt="0"/>
      <dgm:spPr/>
    </dgm:pt>
    <dgm:pt modelId="{113D2F2B-6BFB-4E3F-8D83-AB8A705D61BB}" type="pres">
      <dgm:prSet presAssocID="{C2E4A880-393C-4498-AE37-C84DBCB3D8AB}" presName="composite2" presStyleCnt="0"/>
      <dgm:spPr/>
    </dgm:pt>
    <dgm:pt modelId="{C93D213D-51AA-45ED-98D7-67B7892C5F03}" type="pres">
      <dgm:prSet presAssocID="{C2E4A880-393C-4498-AE37-C84DBCB3D8AB}" presName="background2" presStyleLbl="node2" presStyleIdx="0" presStyleCnt="2"/>
      <dgm:spPr/>
    </dgm:pt>
    <dgm:pt modelId="{20C4EDDF-9A7D-455E-9AE2-3A8206D116AA}" type="pres">
      <dgm:prSet presAssocID="{C2E4A880-393C-4498-AE37-C84DBCB3D8AB}" presName="text2" presStyleLbl="fgAcc2" presStyleIdx="0" presStyleCnt="2" custLinFactNeighborX="2391" custLinFactNeighborY="-39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C4B262F-20D7-412D-B264-F949D08E6E5E}" type="pres">
      <dgm:prSet presAssocID="{C2E4A880-393C-4498-AE37-C84DBCB3D8AB}" presName="hierChild3" presStyleCnt="0"/>
      <dgm:spPr/>
    </dgm:pt>
    <dgm:pt modelId="{3DA806F6-01CD-466D-ABFD-C32963A8205A}" type="pres">
      <dgm:prSet presAssocID="{CA0A7D76-464E-4236-A98A-895F2FF6A30D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5AC2AB08-6708-4936-A115-D813285C4D03}" type="pres">
      <dgm:prSet presAssocID="{B40ED731-C63B-4AA0-8530-C91EED598E5B}" presName="hierRoot3" presStyleCnt="0"/>
      <dgm:spPr/>
    </dgm:pt>
    <dgm:pt modelId="{B0F8A121-B5E3-4FCE-A918-4491C8BD4DC2}" type="pres">
      <dgm:prSet presAssocID="{B40ED731-C63B-4AA0-8530-C91EED598E5B}" presName="composite3" presStyleCnt="0"/>
      <dgm:spPr/>
    </dgm:pt>
    <dgm:pt modelId="{E33EE3E0-4C22-4A2C-86C3-48D9BF30C23D}" type="pres">
      <dgm:prSet presAssocID="{B40ED731-C63B-4AA0-8530-C91EED598E5B}" presName="background3" presStyleLbl="node3" presStyleIdx="0" presStyleCnt="3"/>
      <dgm:spPr/>
    </dgm:pt>
    <dgm:pt modelId="{6F20B58E-7E0B-42D5-9797-51553C451E6D}" type="pres">
      <dgm:prSet presAssocID="{B40ED731-C63B-4AA0-8530-C91EED598E5B}" presName="text3" presStyleLbl="fgAcc3" presStyleIdx="0" presStyleCnt="3" custLinFactNeighborX="-57438" custLinFactNeighborY="292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4D8138-5E52-42DA-A5CD-FF2922A1E955}" type="pres">
      <dgm:prSet presAssocID="{B40ED731-C63B-4AA0-8530-C91EED598E5B}" presName="hierChild4" presStyleCnt="0"/>
      <dgm:spPr/>
    </dgm:pt>
    <dgm:pt modelId="{1DF97806-5681-4946-A174-9B7E17F7DFA2}" type="pres">
      <dgm:prSet presAssocID="{63CA18B9-5342-4C7C-95FD-A8ABCE362341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973B7922-B838-4B22-AB72-CD67CFE3B657}" type="pres">
      <dgm:prSet presAssocID="{5F864307-915C-4536-834F-4E41B4CF9CFF}" presName="hierRoot3" presStyleCnt="0"/>
      <dgm:spPr/>
    </dgm:pt>
    <dgm:pt modelId="{9CB312D5-F939-48D6-BE06-E005F5E49634}" type="pres">
      <dgm:prSet presAssocID="{5F864307-915C-4536-834F-4E41B4CF9CFF}" presName="composite3" presStyleCnt="0"/>
      <dgm:spPr/>
    </dgm:pt>
    <dgm:pt modelId="{B9983E75-7BF2-418A-AB47-F0707B8271CA}" type="pres">
      <dgm:prSet presAssocID="{5F864307-915C-4536-834F-4E41B4CF9CFF}" presName="background3" presStyleLbl="node3" presStyleIdx="1" presStyleCnt="3"/>
      <dgm:spPr/>
    </dgm:pt>
    <dgm:pt modelId="{D2BD9DB4-F23D-4580-9F79-216A754195D8}" type="pres">
      <dgm:prSet presAssocID="{5F864307-915C-4536-834F-4E41B4CF9CFF}" presName="text3" presStyleLbl="fgAcc3" presStyleIdx="1" presStyleCnt="3" custScaleX="140344" custLinFactNeighborX="-10755" custLinFactNeighborY="-24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D66400E-0B68-433C-B78D-7E2686F97EBD}" type="pres">
      <dgm:prSet presAssocID="{5F864307-915C-4536-834F-4E41B4CF9CFF}" presName="hierChild4" presStyleCnt="0"/>
      <dgm:spPr/>
    </dgm:pt>
    <dgm:pt modelId="{6EFF92D7-C700-481C-BC69-96641189EE82}" type="pres">
      <dgm:prSet presAssocID="{63099395-76C4-4205-B49C-C861C8198BE5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BF7EED2D-FA18-4843-8482-A884A5C860F6}" type="pres">
      <dgm:prSet presAssocID="{889A571A-3AA5-422D-A11B-F014124A3325}" presName="hierRoot2" presStyleCnt="0"/>
      <dgm:spPr/>
    </dgm:pt>
    <dgm:pt modelId="{3E8415E5-B1AC-4E84-AD78-FE669E7D9BE4}" type="pres">
      <dgm:prSet presAssocID="{889A571A-3AA5-422D-A11B-F014124A3325}" presName="composite2" presStyleCnt="0"/>
      <dgm:spPr/>
    </dgm:pt>
    <dgm:pt modelId="{ACB88C1A-B94B-4E47-B9BD-AF6C4C30284C}" type="pres">
      <dgm:prSet presAssocID="{889A571A-3AA5-422D-A11B-F014124A3325}" presName="background2" presStyleLbl="node2" presStyleIdx="1" presStyleCnt="2"/>
      <dgm:spPr/>
    </dgm:pt>
    <dgm:pt modelId="{FAF0A065-D9F7-4A0D-9663-1978ED23F423}" type="pres">
      <dgm:prSet presAssocID="{889A571A-3AA5-422D-A11B-F014124A332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7D23C5F-610E-44DA-81FD-10A3CB6F7680}" type="pres">
      <dgm:prSet presAssocID="{889A571A-3AA5-422D-A11B-F014124A3325}" presName="hierChild3" presStyleCnt="0"/>
      <dgm:spPr/>
    </dgm:pt>
    <dgm:pt modelId="{393C7736-51BF-4B57-95CC-B1EB18C44F4F}" type="pres">
      <dgm:prSet presAssocID="{6F7B3054-14B4-466A-92BE-B158FB9885B2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9C300056-A7F4-4B63-B753-65167578EADB}" type="pres">
      <dgm:prSet presAssocID="{0EBB0C42-D0E7-4778-B68C-8291BCD2CFFB}" presName="hierRoot3" presStyleCnt="0"/>
      <dgm:spPr/>
    </dgm:pt>
    <dgm:pt modelId="{CEB96B47-7D10-40DA-BE49-4D2C10242777}" type="pres">
      <dgm:prSet presAssocID="{0EBB0C42-D0E7-4778-B68C-8291BCD2CFFB}" presName="composite3" presStyleCnt="0"/>
      <dgm:spPr/>
    </dgm:pt>
    <dgm:pt modelId="{3491DEDF-7461-41AD-9264-BE566DBBF1B9}" type="pres">
      <dgm:prSet presAssocID="{0EBB0C42-D0E7-4778-B68C-8291BCD2CFFB}" presName="background3" presStyleLbl="node3" presStyleIdx="2" presStyleCnt="3"/>
      <dgm:spPr/>
    </dgm:pt>
    <dgm:pt modelId="{7D98481A-1A43-4758-AC58-C7B7A35F5AAE}" type="pres">
      <dgm:prSet presAssocID="{0EBB0C42-D0E7-4778-B68C-8291BCD2CFFB}" presName="text3" presStyleLbl="fgAcc3" presStyleIdx="2" presStyleCnt="3" custScaleX="129825" custLinFactNeighborX="46020" custLinFactNeighborY="-32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2C1C25-24AC-43F8-A096-F9D3B398AD5F}" type="pres">
      <dgm:prSet presAssocID="{0EBB0C42-D0E7-4778-B68C-8291BCD2CFFB}" presName="hierChild4" presStyleCnt="0"/>
      <dgm:spPr/>
    </dgm:pt>
  </dgm:ptLst>
  <dgm:cxnLst>
    <dgm:cxn modelId="{E102E63B-5955-429F-B9D8-66B72EADE057}" srcId="{C2E4A880-393C-4498-AE37-C84DBCB3D8AB}" destId="{5F864307-915C-4536-834F-4E41B4CF9CFF}" srcOrd="1" destOrd="0" parTransId="{63CA18B9-5342-4C7C-95FD-A8ABCE362341}" sibTransId="{7698974A-AB0C-4D22-9451-D51213530F5C}"/>
    <dgm:cxn modelId="{109CCD18-D2BB-449D-ABA4-66F3E63BBAAE}" srcId="{C2E4A880-393C-4498-AE37-C84DBCB3D8AB}" destId="{B40ED731-C63B-4AA0-8530-C91EED598E5B}" srcOrd="0" destOrd="0" parTransId="{CA0A7D76-464E-4236-A98A-895F2FF6A30D}" sibTransId="{F270F257-495B-4E09-893D-82F0BBEF124A}"/>
    <dgm:cxn modelId="{461AC4A7-591C-4A31-9C75-618D39FE40C5}" srcId="{8819694B-B7BD-4174-ACDF-96C73C9B8FB0}" destId="{889A571A-3AA5-422D-A11B-F014124A3325}" srcOrd="1" destOrd="0" parTransId="{63099395-76C4-4205-B49C-C861C8198BE5}" sibTransId="{8DE5B20C-475A-4599-AA79-CCA3C0B7F208}"/>
    <dgm:cxn modelId="{7DD1FA83-9B14-466B-AD4B-03EFB8D3135B}" type="presOf" srcId="{63CA18B9-5342-4C7C-95FD-A8ABCE362341}" destId="{1DF97806-5681-4946-A174-9B7E17F7DFA2}" srcOrd="0" destOrd="0" presId="urn:microsoft.com/office/officeart/2005/8/layout/hierarchy1"/>
    <dgm:cxn modelId="{CE3CBFC8-CC80-4FA7-88F6-9E18E081C312}" type="presOf" srcId="{C2E4A880-393C-4498-AE37-C84DBCB3D8AB}" destId="{20C4EDDF-9A7D-455E-9AE2-3A8206D116AA}" srcOrd="0" destOrd="0" presId="urn:microsoft.com/office/officeart/2005/8/layout/hierarchy1"/>
    <dgm:cxn modelId="{E47A660A-3C00-49F9-9708-7B82A1D74F82}" srcId="{8819694B-B7BD-4174-ACDF-96C73C9B8FB0}" destId="{C2E4A880-393C-4498-AE37-C84DBCB3D8AB}" srcOrd="0" destOrd="0" parTransId="{9A96E079-429B-4523-9474-8886994DB369}" sibTransId="{0CE151FC-A030-45D8-B4E5-FA2678ED6695}"/>
    <dgm:cxn modelId="{07F4600F-9547-4BC2-A695-A43BB6B61021}" type="presOf" srcId="{5F864307-915C-4536-834F-4E41B4CF9CFF}" destId="{D2BD9DB4-F23D-4580-9F79-216A754195D8}" srcOrd="0" destOrd="0" presId="urn:microsoft.com/office/officeart/2005/8/layout/hierarchy1"/>
    <dgm:cxn modelId="{058B5808-2341-4EEF-8464-C80B04815432}" type="presOf" srcId="{889A571A-3AA5-422D-A11B-F014124A3325}" destId="{FAF0A065-D9F7-4A0D-9663-1978ED23F423}" srcOrd="0" destOrd="0" presId="urn:microsoft.com/office/officeart/2005/8/layout/hierarchy1"/>
    <dgm:cxn modelId="{6BB1CC29-BACE-4BD8-9C93-5C01B7983B78}" type="presOf" srcId="{C168EA5A-38A5-4DD3-873A-D3330F64C202}" destId="{F94EBCB9-EEF0-49E3-AC08-FDCFE2E5B2C2}" srcOrd="0" destOrd="0" presId="urn:microsoft.com/office/officeart/2005/8/layout/hierarchy1"/>
    <dgm:cxn modelId="{41DF22C8-DC44-4C19-906E-0F535F9D7C2E}" type="presOf" srcId="{9A96E079-429B-4523-9474-8886994DB369}" destId="{3934CCA6-3957-4517-A589-560A00F52A32}" srcOrd="0" destOrd="0" presId="urn:microsoft.com/office/officeart/2005/8/layout/hierarchy1"/>
    <dgm:cxn modelId="{52C6FDD6-0907-45AE-9A1D-E055B6E7E4C3}" srcId="{C168EA5A-38A5-4DD3-873A-D3330F64C202}" destId="{8819694B-B7BD-4174-ACDF-96C73C9B8FB0}" srcOrd="0" destOrd="0" parTransId="{B5B72D7E-891F-4392-8888-9CADB0BB68EC}" sibTransId="{0CBF58E7-9520-4E9F-96DB-5AE1B15F869C}"/>
    <dgm:cxn modelId="{49533FF1-10BD-424E-8417-A16C970554E8}" srcId="{889A571A-3AA5-422D-A11B-F014124A3325}" destId="{0EBB0C42-D0E7-4778-B68C-8291BCD2CFFB}" srcOrd="0" destOrd="0" parTransId="{6F7B3054-14B4-466A-92BE-B158FB9885B2}" sibTransId="{4CF038FE-DCB0-4AF6-9CA1-70C051596E6B}"/>
    <dgm:cxn modelId="{B71AD9F7-1746-487C-90E9-1253B86AD6D5}" type="presOf" srcId="{0EBB0C42-D0E7-4778-B68C-8291BCD2CFFB}" destId="{7D98481A-1A43-4758-AC58-C7B7A35F5AAE}" srcOrd="0" destOrd="0" presId="urn:microsoft.com/office/officeart/2005/8/layout/hierarchy1"/>
    <dgm:cxn modelId="{4BFA76C0-746B-4B40-95FB-EC2638A3EAA4}" type="presOf" srcId="{8819694B-B7BD-4174-ACDF-96C73C9B8FB0}" destId="{1E603128-13EF-48A3-B0FA-FEEFE10DCCEB}" srcOrd="0" destOrd="0" presId="urn:microsoft.com/office/officeart/2005/8/layout/hierarchy1"/>
    <dgm:cxn modelId="{C1B9374E-FCA9-443A-9020-92AC657551BE}" type="presOf" srcId="{63099395-76C4-4205-B49C-C861C8198BE5}" destId="{6EFF92D7-C700-481C-BC69-96641189EE82}" srcOrd="0" destOrd="0" presId="urn:microsoft.com/office/officeart/2005/8/layout/hierarchy1"/>
    <dgm:cxn modelId="{9029BCDB-9106-49D4-966A-A931BF92A32C}" type="presOf" srcId="{B40ED731-C63B-4AA0-8530-C91EED598E5B}" destId="{6F20B58E-7E0B-42D5-9797-51553C451E6D}" srcOrd="0" destOrd="0" presId="urn:microsoft.com/office/officeart/2005/8/layout/hierarchy1"/>
    <dgm:cxn modelId="{7166DDCD-D75A-4A6F-ADCE-4FEC308BE9F5}" type="presOf" srcId="{CA0A7D76-464E-4236-A98A-895F2FF6A30D}" destId="{3DA806F6-01CD-466D-ABFD-C32963A8205A}" srcOrd="0" destOrd="0" presId="urn:microsoft.com/office/officeart/2005/8/layout/hierarchy1"/>
    <dgm:cxn modelId="{C1FBB2CC-0863-4BC8-8C88-EC65109D94DF}" type="presOf" srcId="{6F7B3054-14B4-466A-92BE-B158FB9885B2}" destId="{393C7736-51BF-4B57-95CC-B1EB18C44F4F}" srcOrd="0" destOrd="0" presId="urn:microsoft.com/office/officeart/2005/8/layout/hierarchy1"/>
    <dgm:cxn modelId="{1502F583-05E5-4C25-949B-FE78CDCA28EE}" type="presParOf" srcId="{F94EBCB9-EEF0-49E3-AC08-FDCFE2E5B2C2}" destId="{6355A163-E51A-4358-AD79-71AE96617ADE}" srcOrd="0" destOrd="0" presId="urn:microsoft.com/office/officeart/2005/8/layout/hierarchy1"/>
    <dgm:cxn modelId="{B829BF38-C0CE-4015-95D9-C129CA5016BD}" type="presParOf" srcId="{6355A163-E51A-4358-AD79-71AE96617ADE}" destId="{FE2BEEDC-7EB9-4624-A776-E0B1AFEDD250}" srcOrd="0" destOrd="0" presId="urn:microsoft.com/office/officeart/2005/8/layout/hierarchy1"/>
    <dgm:cxn modelId="{4D0891BE-C0D8-4162-8462-2FA7DDF01AF9}" type="presParOf" srcId="{FE2BEEDC-7EB9-4624-A776-E0B1AFEDD250}" destId="{F089BB8E-9FC7-468C-A8DC-4A1FED184A59}" srcOrd="0" destOrd="0" presId="urn:microsoft.com/office/officeart/2005/8/layout/hierarchy1"/>
    <dgm:cxn modelId="{466765AD-F7A2-43F6-81B0-557A86F7DA41}" type="presParOf" srcId="{FE2BEEDC-7EB9-4624-A776-E0B1AFEDD250}" destId="{1E603128-13EF-48A3-B0FA-FEEFE10DCCEB}" srcOrd="1" destOrd="0" presId="urn:microsoft.com/office/officeart/2005/8/layout/hierarchy1"/>
    <dgm:cxn modelId="{61CB768F-6708-4BEF-AA2E-03F3FD938366}" type="presParOf" srcId="{6355A163-E51A-4358-AD79-71AE96617ADE}" destId="{3D3A7830-4EE3-41AC-86AF-57939B67D06B}" srcOrd="1" destOrd="0" presId="urn:microsoft.com/office/officeart/2005/8/layout/hierarchy1"/>
    <dgm:cxn modelId="{2D13CFFF-A5A9-4845-8E2E-962033E27761}" type="presParOf" srcId="{3D3A7830-4EE3-41AC-86AF-57939B67D06B}" destId="{3934CCA6-3957-4517-A589-560A00F52A32}" srcOrd="0" destOrd="0" presId="urn:microsoft.com/office/officeart/2005/8/layout/hierarchy1"/>
    <dgm:cxn modelId="{F6410275-8CC5-47F9-B861-DD7611227541}" type="presParOf" srcId="{3D3A7830-4EE3-41AC-86AF-57939B67D06B}" destId="{27944A2D-66EC-45C6-BE79-E63BEC4FE936}" srcOrd="1" destOrd="0" presId="urn:microsoft.com/office/officeart/2005/8/layout/hierarchy1"/>
    <dgm:cxn modelId="{E47688B8-92A1-4BC6-9451-FED05E6FD562}" type="presParOf" srcId="{27944A2D-66EC-45C6-BE79-E63BEC4FE936}" destId="{113D2F2B-6BFB-4E3F-8D83-AB8A705D61BB}" srcOrd="0" destOrd="0" presId="urn:microsoft.com/office/officeart/2005/8/layout/hierarchy1"/>
    <dgm:cxn modelId="{9B5746DC-6D34-48DE-88ED-8E1FFE360C30}" type="presParOf" srcId="{113D2F2B-6BFB-4E3F-8D83-AB8A705D61BB}" destId="{C93D213D-51AA-45ED-98D7-67B7892C5F03}" srcOrd="0" destOrd="0" presId="urn:microsoft.com/office/officeart/2005/8/layout/hierarchy1"/>
    <dgm:cxn modelId="{DB88ABFE-4364-4911-AB38-64C0A794BA19}" type="presParOf" srcId="{113D2F2B-6BFB-4E3F-8D83-AB8A705D61BB}" destId="{20C4EDDF-9A7D-455E-9AE2-3A8206D116AA}" srcOrd="1" destOrd="0" presId="urn:microsoft.com/office/officeart/2005/8/layout/hierarchy1"/>
    <dgm:cxn modelId="{073CCDEB-0CBE-457B-BC95-B60A9A5DD473}" type="presParOf" srcId="{27944A2D-66EC-45C6-BE79-E63BEC4FE936}" destId="{FC4B262F-20D7-412D-B264-F949D08E6E5E}" srcOrd="1" destOrd="0" presId="urn:microsoft.com/office/officeart/2005/8/layout/hierarchy1"/>
    <dgm:cxn modelId="{2F312CD7-4B3C-402B-B74D-F1406439533A}" type="presParOf" srcId="{FC4B262F-20D7-412D-B264-F949D08E6E5E}" destId="{3DA806F6-01CD-466D-ABFD-C32963A8205A}" srcOrd="0" destOrd="0" presId="urn:microsoft.com/office/officeart/2005/8/layout/hierarchy1"/>
    <dgm:cxn modelId="{F35BA06C-B15C-4FDC-B1D1-C321E295B624}" type="presParOf" srcId="{FC4B262F-20D7-412D-B264-F949D08E6E5E}" destId="{5AC2AB08-6708-4936-A115-D813285C4D03}" srcOrd="1" destOrd="0" presId="urn:microsoft.com/office/officeart/2005/8/layout/hierarchy1"/>
    <dgm:cxn modelId="{59B32BF4-5602-4CF2-AEE3-D45C45CC9DCD}" type="presParOf" srcId="{5AC2AB08-6708-4936-A115-D813285C4D03}" destId="{B0F8A121-B5E3-4FCE-A918-4491C8BD4DC2}" srcOrd="0" destOrd="0" presId="urn:microsoft.com/office/officeart/2005/8/layout/hierarchy1"/>
    <dgm:cxn modelId="{005B2E11-7A32-4CBB-91EF-08F3469014C6}" type="presParOf" srcId="{B0F8A121-B5E3-4FCE-A918-4491C8BD4DC2}" destId="{E33EE3E0-4C22-4A2C-86C3-48D9BF30C23D}" srcOrd="0" destOrd="0" presId="urn:microsoft.com/office/officeart/2005/8/layout/hierarchy1"/>
    <dgm:cxn modelId="{66A498C9-F997-481E-9B9F-183627D4D5EA}" type="presParOf" srcId="{B0F8A121-B5E3-4FCE-A918-4491C8BD4DC2}" destId="{6F20B58E-7E0B-42D5-9797-51553C451E6D}" srcOrd="1" destOrd="0" presId="urn:microsoft.com/office/officeart/2005/8/layout/hierarchy1"/>
    <dgm:cxn modelId="{D0FB0E0A-8C9A-4A5F-8B4D-D1A0516DE440}" type="presParOf" srcId="{5AC2AB08-6708-4936-A115-D813285C4D03}" destId="{4C4D8138-5E52-42DA-A5CD-FF2922A1E955}" srcOrd="1" destOrd="0" presId="urn:microsoft.com/office/officeart/2005/8/layout/hierarchy1"/>
    <dgm:cxn modelId="{F07E9A37-EC69-4D12-A790-1F9816187CCB}" type="presParOf" srcId="{FC4B262F-20D7-412D-B264-F949D08E6E5E}" destId="{1DF97806-5681-4946-A174-9B7E17F7DFA2}" srcOrd="2" destOrd="0" presId="urn:microsoft.com/office/officeart/2005/8/layout/hierarchy1"/>
    <dgm:cxn modelId="{653984CC-4AB6-4EF0-B228-35F9D099DF45}" type="presParOf" srcId="{FC4B262F-20D7-412D-B264-F949D08E6E5E}" destId="{973B7922-B838-4B22-AB72-CD67CFE3B657}" srcOrd="3" destOrd="0" presId="urn:microsoft.com/office/officeart/2005/8/layout/hierarchy1"/>
    <dgm:cxn modelId="{2DA5F5F1-48F4-48F0-9430-3290DF5FB8BD}" type="presParOf" srcId="{973B7922-B838-4B22-AB72-CD67CFE3B657}" destId="{9CB312D5-F939-48D6-BE06-E005F5E49634}" srcOrd="0" destOrd="0" presId="urn:microsoft.com/office/officeart/2005/8/layout/hierarchy1"/>
    <dgm:cxn modelId="{73B3F579-07E4-4AEC-8F90-74F0A035A1B9}" type="presParOf" srcId="{9CB312D5-F939-48D6-BE06-E005F5E49634}" destId="{B9983E75-7BF2-418A-AB47-F0707B8271CA}" srcOrd="0" destOrd="0" presId="urn:microsoft.com/office/officeart/2005/8/layout/hierarchy1"/>
    <dgm:cxn modelId="{71776F67-0001-4D31-B212-127F104DCB0C}" type="presParOf" srcId="{9CB312D5-F939-48D6-BE06-E005F5E49634}" destId="{D2BD9DB4-F23D-4580-9F79-216A754195D8}" srcOrd="1" destOrd="0" presId="urn:microsoft.com/office/officeart/2005/8/layout/hierarchy1"/>
    <dgm:cxn modelId="{0485BF53-2D24-420D-AAD0-746F8A7B7800}" type="presParOf" srcId="{973B7922-B838-4B22-AB72-CD67CFE3B657}" destId="{ED66400E-0B68-433C-B78D-7E2686F97EBD}" srcOrd="1" destOrd="0" presId="urn:microsoft.com/office/officeart/2005/8/layout/hierarchy1"/>
    <dgm:cxn modelId="{13B0494B-8713-4D4C-BF6B-03F0D56211EE}" type="presParOf" srcId="{3D3A7830-4EE3-41AC-86AF-57939B67D06B}" destId="{6EFF92D7-C700-481C-BC69-96641189EE82}" srcOrd="2" destOrd="0" presId="urn:microsoft.com/office/officeart/2005/8/layout/hierarchy1"/>
    <dgm:cxn modelId="{99343FC6-90A5-4C10-A0BA-AF1E8F25EFC3}" type="presParOf" srcId="{3D3A7830-4EE3-41AC-86AF-57939B67D06B}" destId="{BF7EED2D-FA18-4843-8482-A884A5C860F6}" srcOrd="3" destOrd="0" presId="urn:microsoft.com/office/officeart/2005/8/layout/hierarchy1"/>
    <dgm:cxn modelId="{117A4818-E8EB-498C-8615-2FDAD6EC3024}" type="presParOf" srcId="{BF7EED2D-FA18-4843-8482-A884A5C860F6}" destId="{3E8415E5-B1AC-4E84-AD78-FE669E7D9BE4}" srcOrd="0" destOrd="0" presId="urn:microsoft.com/office/officeart/2005/8/layout/hierarchy1"/>
    <dgm:cxn modelId="{DF4B43CD-B3A6-41DD-B3E8-F92847B8896C}" type="presParOf" srcId="{3E8415E5-B1AC-4E84-AD78-FE669E7D9BE4}" destId="{ACB88C1A-B94B-4E47-B9BD-AF6C4C30284C}" srcOrd="0" destOrd="0" presId="urn:microsoft.com/office/officeart/2005/8/layout/hierarchy1"/>
    <dgm:cxn modelId="{06C9901B-79F0-4174-BF8C-14040D5FF10D}" type="presParOf" srcId="{3E8415E5-B1AC-4E84-AD78-FE669E7D9BE4}" destId="{FAF0A065-D9F7-4A0D-9663-1978ED23F423}" srcOrd="1" destOrd="0" presId="urn:microsoft.com/office/officeart/2005/8/layout/hierarchy1"/>
    <dgm:cxn modelId="{4DD32E12-2920-4E1F-852F-6F14E75BE17E}" type="presParOf" srcId="{BF7EED2D-FA18-4843-8482-A884A5C860F6}" destId="{A7D23C5F-610E-44DA-81FD-10A3CB6F7680}" srcOrd="1" destOrd="0" presId="urn:microsoft.com/office/officeart/2005/8/layout/hierarchy1"/>
    <dgm:cxn modelId="{37489815-2571-414D-9E7D-A6AA7F6939BC}" type="presParOf" srcId="{A7D23C5F-610E-44DA-81FD-10A3CB6F7680}" destId="{393C7736-51BF-4B57-95CC-B1EB18C44F4F}" srcOrd="0" destOrd="0" presId="urn:microsoft.com/office/officeart/2005/8/layout/hierarchy1"/>
    <dgm:cxn modelId="{C8C4008E-14B3-4AD4-8DE7-04DB3514C017}" type="presParOf" srcId="{A7D23C5F-610E-44DA-81FD-10A3CB6F7680}" destId="{9C300056-A7F4-4B63-B753-65167578EADB}" srcOrd="1" destOrd="0" presId="urn:microsoft.com/office/officeart/2005/8/layout/hierarchy1"/>
    <dgm:cxn modelId="{3A055466-105C-4136-A96D-FFD1B4286779}" type="presParOf" srcId="{9C300056-A7F4-4B63-B753-65167578EADB}" destId="{CEB96B47-7D10-40DA-BE49-4D2C10242777}" srcOrd="0" destOrd="0" presId="urn:microsoft.com/office/officeart/2005/8/layout/hierarchy1"/>
    <dgm:cxn modelId="{69786B80-D30B-4116-851C-E29A69874C4E}" type="presParOf" srcId="{CEB96B47-7D10-40DA-BE49-4D2C10242777}" destId="{3491DEDF-7461-41AD-9264-BE566DBBF1B9}" srcOrd="0" destOrd="0" presId="urn:microsoft.com/office/officeart/2005/8/layout/hierarchy1"/>
    <dgm:cxn modelId="{BB6FB428-1274-4311-A480-92F40CFF6488}" type="presParOf" srcId="{CEB96B47-7D10-40DA-BE49-4D2C10242777}" destId="{7D98481A-1A43-4758-AC58-C7B7A35F5AAE}" srcOrd="1" destOrd="0" presId="urn:microsoft.com/office/officeart/2005/8/layout/hierarchy1"/>
    <dgm:cxn modelId="{79312B14-5551-4945-8716-7C34FAB372CB}" type="presParOf" srcId="{9C300056-A7F4-4B63-B753-65167578EADB}" destId="{782C1C25-24AC-43F8-A096-F9D3B398AD5F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22C21-9CD7-4A20-B561-2071E4DDF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79014-2B3D-4594-B275-C4E0CB7C53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014-2B3D-4594-B275-C4E0CB7C532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音樂和我們生活息息相關，除了古典樂常見的提琴四重奏</a:t>
            </a:r>
            <a:r>
              <a:rPr lang="en-US" altLang="zh-TW" dirty="0" smtClean="0"/>
              <a:t>(</a:t>
            </a:r>
            <a:r>
              <a:rPr lang="zh-TW" altLang="en-US" dirty="0" smtClean="0"/>
              <a:t>報告者指左上角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、重症病患安寧治療的音樂治療</a:t>
            </a:r>
            <a:r>
              <a:rPr lang="en-US" altLang="zh-TW" dirty="0" smtClean="0"/>
              <a:t>(</a:t>
            </a:r>
            <a:r>
              <a:rPr lang="zh-TW" altLang="en-US" dirty="0" smtClean="0"/>
              <a:t>報告者指左下角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r>
              <a:rPr lang="zh-TW" altLang="en-US" dirty="0" smtClean="0"/>
              <a:t>針對往生者送葬的音樂</a:t>
            </a:r>
            <a:r>
              <a:rPr lang="en-US" altLang="zh-TW" dirty="0" smtClean="0"/>
              <a:t>(</a:t>
            </a:r>
            <a:r>
              <a:rPr lang="zh-TW" altLang="en-US" dirty="0" smtClean="0"/>
              <a:t>報告者指右下角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、以及我們在平日進行自娛娛人的樂器彈奏</a:t>
            </a:r>
            <a:r>
              <a:rPr lang="en-US" altLang="zh-TW" dirty="0" smtClean="0"/>
              <a:t>(</a:t>
            </a:r>
            <a:r>
              <a:rPr lang="zh-TW" altLang="en-US" dirty="0" smtClean="0"/>
              <a:t>報告者指右上角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，可見得音樂就在我們</a:t>
            </a:r>
            <a:endParaRPr lang="en-US" altLang="zh-TW" dirty="0" smtClean="0"/>
          </a:p>
          <a:p>
            <a:r>
              <a:rPr lang="zh-TW" altLang="en-US" dirty="0" smtClean="0"/>
              <a:t>的生活週遭。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014-2B3D-4594-B275-C4E0CB7C532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014-2B3D-4594-B275-C4E0CB7C532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古典和流行音樂有著非常大的不同，在時間上就會對音樂有很大的辨認，像是在以前對古典音樂無論從作曲技巧、節奏難度以及許多優雅又有趣的風格特點，但現代音樂會有簡易的節奏，使人朗朗上口，但是會用電腦來創作，放進更多不同的音樂類型和風格。</a:t>
            </a:r>
          </a:p>
          <a:p>
            <a:pPr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014-2B3D-4594-B275-C4E0CB7C532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人會演變，那樂器也會隨著世代而改變，從原本簡單的樂器，到現在出現電子類型的樂器，造型也變得更加特別，聲音也有很大的改變，古典音樂是以樂團或是個人的方式來表現，現代音樂則是加進了許多重金屬音樂，而人也對音樂的想法有不同的感覺。</a:t>
            </a:r>
            <a:endParaRPr lang="en-US" altLang="zh-TW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014-2B3D-4594-B275-C4E0CB7C532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8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 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音樂治療（</a:t>
            </a:r>
            <a:r>
              <a:rPr 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Music therapy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）是利用樂音、節奏對生理疾病或心理疾病的患者進行治療的一種方法。 主要是針對在身、心方面「有需要」進行治療的個案，針對其「需要治療」的部分，</a:t>
            </a:r>
            <a:r>
              <a:rPr lang="zh-TW" altLang="en-US" sz="1200" dirty="0" smtClean="0"/>
              <a:t>根據美國音樂治療協會</a:t>
            </a:r>
            <a:r>
              <a:rPr lang="en-US" altLang="zh-TW" sz="1200" dirty="0" smtClean="0"/>
              <a:t>(American Music Therapy Association) </a:t>
            </a:r>
            <a:r>
              <a:rPr lang="zh-TW" altLang="en-US" sz="1200" dirty="0" smtClean="0"/>
              <a:t>說明，音樂治療是必須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由完成合格訓練並領有證照的音樂治療師，藉著音樂多元豐富的面貌</a:t>
            </a:r>
            <a:r>
              <a:rPr lang="zh-TW" altLang="en-US" sz="1200" dirty="0" smtClean="0"/>
              <a:t>作為工具，根據臨床和實證過的音樂療程為個案設定客製化的目標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，與治療對象在治療關係中互動，進行「有計畫」、「有目的」的療程。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014-2B3D-4594-B275-C4E0CB7C532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臺灣，音樂治療並不盛行，且臺灣現在並沒有音樂治療這個科系，但近年來，音樂治療的比例越來越高，尤其是在國外，而音樂治療適用於精神病患、失智老人，以及癌症病人。而在臺灣，接受音樂治療的早療兒童為接受音樂治療的病患中比例最高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014-2B3D-4594-B275-C4E0CB7C532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dirty="0" smtClean="0"/>
              <a:t>音樂治療師必須具備音樂方面以及醫學方面的知識。</a:t>
            </a:r>
            <a:endParaRPr lang="en-US" altLang="zh-TW" sz="1200" b="0" i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dirty="0" smtClean="0"/>
              <a:t>在音樂方面</a:t>
            </a:r>
            <a:r>
              <a:rPr lang="en-US" altLang="zh-TW" sz="1200" b="0" i="0" dirty="0" smtClean="0"/>
              <a:t>:</a:t>
            </a:r>
            <a:r>
              <a:rPr lang="zh-TW" altLang="en-US" sz="1200" b="0" i="0" dirty="0" smtClean="0"/>
              <a:t>必須了解音樂理論、音樂之發展、各種樂器之彈奏、指揮與即興創作 。</a:t>
            </a:r>
            <a:endParaRPr lang="en-US" altLang="zh-TW" sz="1200" b="0" i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dirty="0" smtClean="0"/>
              <a:t>而在醫學臨床部分</a:t>
            </a:r>
            <a:r>
              <a:rPr lang="en-US" altLang="zh-TW" sz="1200" b="0" i="0" dirty="0" smtClean="0"/>
              <a:t>:</a:t>
            </a:r>
            <a:r>
              <a:rPr lang="zh-TW" altLang="en-US" sz="1200" b="0" i="0" dirty="0" smtClean="0"/>
              <a:t> 須接受心理學、精神醫學與基礎病理學等各方面的課程。</a:t>
            </a:r>
            <a:endParaRPr lang="en-US" altLang="zh-TW" sz="1200" b="0" i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014-2B3D-4594-B275-C4E0CB7C532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音樂治療不像職能治療、物理治療或語言治療般具有專一的特定效能，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卻概括三者療效，還能顧及患者心理層面的健全發展。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音樂治療運用層面廣泛，除了可以治療精神疾病也能協助戒毒、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幫助安寧病房的病人、生理殘障者，也可以協助兒童復建工作。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79014-2B3D-4594-B275-C4E0CB7C532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C92A61-4C82-4AF2-9C87-DB6216EC732D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23EAF7-83AF-4458-BEC2-F4877E03EA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beclass.com/share/201408/173531453f46320a5af61034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10277657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33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音樂人身</a:t>
            </a:r>
            <a:endParaRPr lang="zh-TW" altLang="en-US" sz="133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215370" cy="2786082"/>
          </a:xfrm>
        </p:spPr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algn="ctr"/>
            <a:r>
              <a:rPr lang="zh-TW" altLang="en-US" sz="3600" b="1" dirty="0" smtClean="0">
                <a:solidFill>
                  <a:srgbClr val="002060"/>
                </a:solidFill>
              </a:rPr>
              <a:t>隊名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>: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花崗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>Orchestra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algn="ctr"/>
            <a:r>
              <a:rPr lang="zh-TW" altLang="en-US" sz="3000" b="1" dirty="0" smtClean="0">
                <a:solidFill>
                  <a:srgbClr val="7030A0"/>
                </a:solidFill>
              </a:rPr>
              <a:t>參賽學生</a:t>
            </a:r>
            <a:r>
              <a:rPr lang="en-US" altLang="zh-TW" sz="3000" b="1" dirty="0" smtClean="0">
                <a:solidFill>
                  <a:srgbClr val="7030A0"/>
                </a:solidFill>
              </a:rPr>
              <a:t>:</a:t>
            </a:r>
            <a:r>
              <a:rPr lang="zh-TW" altLang="en-US" sz="3000" b="1" dirty="0" smtClean="0">
                <a:solidFill>
                  <a:srgbClr val="7030A0"/>
                </a:solidFill>
              </a:rPr>
              <a:t> 陳怡臻、黃于玥、魏岑晏、徐有璿</a:t>
            </a:r>
            <a:endParaRPr lang="en-US" altLang="zh-TW" sz="3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+mj-ea"/>
              </a:rPr>
              <a:t>如何成為音樂治療</a:t>
            </a:r>
            <a:r>
              <a:rPr lang="zh-TW" altLang="en-US" sz="4400" dirty="0" smtClean="0">
                <a:latin typeface="+mj-ea"/>
              </a:rPr>
              <a:t>師</a:t>
            </a:r>
            <a:endParaRPr lang="zh-TW" altLang="en-US" sz="4400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12983226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/>
          <p:cNvSpPr/>
          <p:nvPr/>
        </p:nvSpPr>
        <p:spPr>
          <a:xfrm>
            <a:off x="6429388" y="621508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資料來源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en-US" dirty="0" smtClean="0">
                <a:latin typeface="+mj-ea"/>
                <a:ea typeface="+mj-ea"/>
              </a:rPr>
              <a:t> 網路查詢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台灣的音樂</a:t>
            </a:r>
            <a:r>
              <a:rPr lang="zh-TW" altLang="en-US" sz="4400" dirty="0" smtClean="0"/>
              <a:t>治療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在臺灣，約有</a:t>
            </a:r>
            <a:r>
              <a:rPr lang="en-US" altLang="zh-TW" sz="2800" dirty="0" smtClean="0">
                <a:latin typeface="+mj-ea"/>
                <a:ea typeface="+mj-ea"/>
              </a:rPr>
              <a:t>8%</a:t>
            </a:r>
            <a:r>
              <a:rPr lang="zh-TW" altLang="en-US" sz="2800" dirty="0" smtClean="0">
                <a:latin typeface="+mj-ea"/>
                <a:ea typeface="+mj-ea"/>
              </a:rPr>
              <a:t>的學童患注意力不足過動症，</a:t>
            </a:r>
            <a:r>
              <a:rPr lang="en-US" altLang="zh-TW" sz="2800" dirty="0" smtClean="0">
                <a:latin typeface="+mj-ea"/>
                <a:ea typeface="+mj-ea"/>
              </a:rPr>
              <a:t>1</a:t>
            </a:r>
            <a:r>
              <a:rPr lang="zh-TW" altLang="en-US" sz="2800" dirty="0" smtClean="0">
                <a:latin typeface="+mj-ea"/>
                <a:ea typeface="+mj-ea"/>
              </a:rPr>
              <a:t>萬</a:t>
            </a:r>
            <a:r>
              <a:rPr lang="en-US" altLang="zh-TW" sz="2800" dirty="0" smtClean="0">
                <a:latin typeface="+mj-ea"/>
                <a:ea typeface="+mj-ea"/>
              </a:rPr>
              <a:t>3</a:t>
            </a:r>
            <a:r>
              <a:rPr lang="zh-TW" altLang="en-US" sz="2800" dirty="0" smtClean="0">
                <a:latin typeface="+mj-ea"/>
                <a:ea typeface="+mj-ea"/>
              </a:rPr>
              <a:t>千多人患有自閉症，</a:t>
            </a:r>
            <a:r>
              <a:rPr lang="en-US" altLang="zh-TW" sz="2800" dirty="0" smtClean="0">
                <a:latin typeface="+mj-ea"/>
                <a:ea typeface="+mj-ea"/>
              </a:rPr>
              <a:t>6</a:t>
            </a:r>
            <a:r>
              <a:rPr lang="zh-TW" altLang="en-US" sz="2800" dirty="0" smtClean="0">
                <a:latin typeface="+mj-ea"/>
                <a:ea typeface="+mj-ea"/>
              </a:rPr>
              <a:t>萬多人患有失語症，</a:t>
            </a:r>
            <a:r>
              <a:rPr lang="en-US" altLang="zh-TW" sz="2800" dirty="0" smtClean="0">
                <a:latin typeface="+mj-ea"/>
                <a:ea typeface="+mj-ea"/>
              </a:rPr>
              <a:t>150</a:t>
            </a:r>
            <a:r>
              <a:rPr lang="zh-TW" altLang="en-US" sz="2800" dirty="0" smtClean="0">
                <a:latin typeface="+mj-ea"/>
                <a:ea typeface="+mj-ea"/>
              </a:rPr>
              <a:t>萬人罹患有憂鬱症，</a:t>
            </a:r>
            <a:r>
              <a:rPr lang="en-US" altLang="zh-TW" sz="2800" dirty="0" smtClean="0">
                <a:latin typeface="+mj-ea"/>
                <a:ea typeface="+mj-ea"/>
              </a:rPr>
              <a:t>24</a:t>
            </a:r>
            <a:r>
              <a:rPr lang="zh-TW" altLang="en-US" sz="2800" dirty="0" smtClean="0">
                <a:latin typeface="+mj-ea"/>
                <a:ea typeface="+mj-ea"/>
              </a:rPr>
              <a:t>萬人有失智症，其實臺灣唯一在應用音樂系中增設「音樂治療組」的臺南藝術大學，已於</a:t>
            </a:r>
            <a:r>
              <a:rPr lang="en-US" altLang="zh-TW" sz="2800" dirty="0" smtClean="0">
                <a:latin typeface="+mj-ea"/>
                <a:ea typeface="+mj-ea"/>
              </a:rPr>
              <a:t>2008</a:t>
            </a:r>
            <a:r>
              <a:rPr lang="zh-TW" altLang="en-US" sz="2800" dirty="0" smtClean="0">
                <a:latin typeface="+mj-ea"/>
                <a:ea typeface="+mj-ea"/>
              </a:rPr>
              <a:t>年停止招生。再加上臺灣民眾對音樂治療的接觸與認知陌生，故願意從英、美、澳海歸從業的音樂治療師，比例上並不高。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音樂治療實例分享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一位旅居澳洲的台灣籍音樂治療師在她的書中</a:t>
            </a:r>
            <a:r>
              <a:rPr lang="en-US" altLang="zh-TW" sz="2800" dirty="0" smtClean="0">
                <a:latin typeface="+mj-ea"/>
                <a:ea typeface="+mj-ea"/>
              </a:rPr>
              <a:t>(</a:t>
            </a:r>
            <a:r>
              <a:rPr lang="zh-TW" altLang="en-US" sz="2800" dirty="0" smtClean="0">
                <a:latin typeface="+mj-ea"/>
                <a:ea typeface="+mj-ea"/>
              </a:rPr>
              <a:t>站在琴鍵上看日出</a:t>
            </a:r>
            <a:r>
              <a:rPr lang="en-US" altLang="zh-TW" sz="2800" dirty="0" smtClean="0">
                <a:latin typeface="+mj-ea"/>
                <a:ea typeface="+mj-ea"/>
              </a:rPr>
              <a:t>)</a:t>
            </a:r>
            <a:r>
              <a:rPr lang="zh-TW" altLang="en-US" sz="2800" dirty="0" smtClean="0">
                <a:latin typeface="+mj-ea"/>
                <a:ea typeface="+mj-ea"/>
              </a:rPr>
              <a:t>提到她的治療個案</a:t>
            </a:r>
            <a:r>
              <a:rPr lang="en-US" altLang="zh-TW" sz="2800" dirty="0" smtClean="0">
                <a:latin typeface="+mj-ea"/>
                <a:ea typeface="+mj-ea"/>
              </a:rPr>
              <a:t>—</a:t>
            </a:r>
            <a:r>
              <a:rPr lang="zh-TW" altLang="en-US" sz="2800" dirty="0" smtClean="0">
                <a:latin typeface="+mj-ea"/>
                <a:ea typeface="+mj-ea"/>
              </a:rPr>
              <a:t>自閉症的孩子</a:t>
            </a:r>
            <a:r>
              <a:rPr lang="zh-TW" altLang="en-US" sz="2800" u="sng" dirty="0" smtClean="0">
                <a:latin typeface="+mj-ea"/>
                <a:ea typeface="+mj-ea"/>
              </a:rPr>
              <a:t>愛咪</a:t>
            </a:r>
            <a:r>
              <a:rPr lang="en-US" altLang="zh-TW" sz="2800" dirty="0" smtClean="0">
                <a:latin typeface="+mj-ea"/>
                <a:ea typeface="+mj-ea"/>
              </a:rPr>
              <a:t>—</a:t>
            </a:r>
            <a:r>
              <a:rPr lang="zh-TW" altLang="en-US" sz="2800" dirty="0" smtClean="0">
                <a:latin typeface="+mj-ea"/>
                <a:ea typeface="+mj-ea"/>
              </a:rPr>
              <a:t>是一位</a:t>
            </a:r>
            <a:r>
              <a:rPr lang="en-US" altLang="zh-TW" sz="2800" dirty="0" smtClean="0">
                <a:latin typeface="+mj-ea"/>
                <a:ea typeface="+mj-ea"/>
              </a:rPr>
              <a:t>5</a:t>
            </a:r>
            <a:r>
              <a:rPr lang="zh-TW" altLang="en-US" sz="2800" dirty="0" smtClean="0">
                <a:latin typeface="+mj-ea"/>
                <a:ea typeface="+mj-ea"/>
              </a:rPr>
              <a:t>歲的孩子，認字功能佳，但是不願與人互動：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她一開始無法和孩子有所接觸，孩子甚至於因為她打亂了</a:t>
            </a:r>
            <a:r>
              <a:rPr lang="zh-TW" altLang="en-US" sz="2800" u="sng" dirty="0" smtClean="0">
                <a:latin typeface="+mj-ea"/>
                <a:ea typeface="+mj-ea"/>
              </a:rPr>
              <a:t>愛咪</a:t>
            </a:r>
            <a:r>
              <a:rPr lang="zh-TW" altLang="en-US" sz="2800" dirty="0" smtClean="0">
                <a:latin typeface="+mj-ea"/>
                <a:ea typeface="+mj-ea"/>
              </a:rPr>
              <a:t>原本的作息而生氣，甚至於會動手攻擊她，要她回家，但是作者都會把要和孩子互動的音樂唱完或彈完；久而久之，</a:t>
            </a:r>
            <a:r>
              <a:rPr lang="zh-TW" altLang="en-US" sz="2800" u="sng" dirty="0" smtClean="0">
                <a:latin typeface="+mj-ea"/>
                <a:ea typeface="+mj-ea"/>
              </a:rPr>
              <a:t>愛咪</a:t>
            </a:r>
            <a:r>
              <a:rPr lang="zh-TW" altLang="en-US" sz="2800" dirty="0" smtClean="0">
                <a:latin typeface="+mj-ea"/>
                <a:ea typeface="+mj-ea"/>
              </a:rPr>
              <a:t>漸漸習慣作者的互動模式，而願意卸下心防，與作者一同唱歌，或隨著音樂跳舞，慢慢的也能習慣走出家門上學。</a:t>
            </a:r>
            <a:endParaRPr lang="zh-TW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音樂治療對人的幫助</a:t>
            </a:r>
            <a:r>
              <a:rPr lang="zh-TW" altLang="en-US" sz="4400" dirty="0" smtClean="0"/>
              <a:t>如下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+mj-ea"/>
                <a:ea typeface="+mj-ea"/>
              </a:rPr>
              <a:t>1.</a:t>
            </a:r>
            <a:r>
              <a:rPr lang="zh-TW" altLang="en-US" sz="2800" dirty="0" smtClean="0">
                <a:latin typeface="+mj-ea"/>
                <a:ea typeface="+mj-ea"/>
              </a:rPr>
              <a:t>促進完善的身心靈</a:t>
            </a:r>
          </a:p>
          <a:p>
            <a:r>
              <a:rPr lang="en-US" altLang="zh-TW" sz="2800" dirty="0" smtClean="0">
                <a:latin typeface="+mj-ea"/>
                <a:ea typeface="+mj-ea"/>
              </a:rPr>
              <a:t>2.</a:t>
            </a:r>
            <a:r>
              <a:rPr lang="zh-TW" altLang="en-US" sz="2800" dirty="0" smtClean="0">
                <a:latin typeface="+mj-ea"/>
                <a:ea typeface="+mj-ea"/>
              </a:rPr>
              <a:t>壓力管理</a:t>
            </a:r>
          </a:p>
          <a:p>
            <a:r>
              <a:rPr lang="en-US" altLang="zh-TW" sz="2800" dirty="0" smtClean="0">
                <a:latin typeface="+mj-ea"/>
                <a:ea typeface="+mj-ea"/>
              </a:rPr>
              <a:t>3.</a:t>
            </a:r>
            <a:r>
              <a:rPr lang="zh-TW" altLang="en-US" sz="2800" dirty="0" smtClean="0">
                <a:latin typeface="+mj-ea"/>
                <a:ea typeface="+mj-ea"/>
              </a:rPr>
              <a:t>減緩疼痛</a:t>
            </a:r>
          </a:p>
          <a:p>
            <a:r>
              <a:rPr lang="en-US" altLang="zh-TW" sz="2800" dirty="0" smtClean="0">
                <a:latin typeface="+mj-ea"/>
                <a:ea typeface="+mj-ea"/>
              </a:rPr>
              <a:t>4.</a:t>
            </a:r>
            <a:r>
              <a:rPr lang="zh-TW" altLang="en-US" sz="2800" dirty="0" smtClean="0">
                <a:latin typeface="+mj-ea"/>
                <a:ea typeface="+mj-ea"/>
              </a:rPr>
              <a:t>能夠表達內心感受</a:t>
            </a:r>
          </a:p>
          <a:p>
            <a:r>
              <a:rPr lang="en-US" altLang="zh-TW" sz="2800" dirty="0" smtClean="0">
                <a:latin typeface="+mj-ea"/>
                <a:ea typeface="+mj-ea"/>
              </a:rPr>
              <a:t>5.</a:t>
            </a:r>
            <a:r>
              <a:rPr lang="zh-TW" altLang="en-US" sz="2800" dirty="0" smtClean="0">
                <a:latin typeface="+mj-ea"/>
                <a:ea typeface="+mj-ea"/>
              </a:rPr>
              <a:t>增強記憶力</a:t>
            </a:r>
          </a:p>
          <a:p>
            <a:r>
              <a:rPr lang="en-US" altLang="zh-TW" sz="2800" dirty="0" smtClean="0">
                <a:latin typeface="+mj-ea"/>
                <a:ea typeface="+mj-ea"/>
              </a:rPr>
              <a:t>6.</a:t>
            </a:r>
            <a:r>
              <a:rPr lang="zh-TW" altLang="en-US" sz="2800" dirty="0" smtClean="0">
                <a:latin typeface="+mj-ea"/>
                <a:ea typeface="+mj-ea"/>
              </a:rPr>
              <a:t>增進溝通的能力</a:t>
            </a:r>
          </a:p>
          <a:p>
            <a:r>
              <a:rPr lang="en-US" altLang="zh-TW" sz="2800" dirty="0" smtClean="0">
                <a:latin typeface="+mj-ea"/>
                <a:ea typeface="+mj-ea"/>
              </a:rPr>
              <a:t>7.</a:t>
            </a:r>
            <a:r>
              <a:rPr lang="zh-TW" altLang="en-US" sz="2800" dirty="0" smtClean="0">
                <a:latin typeface="+mj-ea"/>
                <a:ea typeface="+mj-ea"/>
              </a:rPr>
              <a:t>促進肢體復健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zh-TW" altLang="en-US" sz="2800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5122" name="Picture 2" descr="http://www.topflight.com.hk/wp-content/uploads/2017/07/%E5%85%92%E7%AB%A5%E9%9F%B3%E6%A8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71678"/>
            <a:ext cx="7239000" cy="408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tse3.mm.bing.net/th?id=OIP.VOdBOhZpJeBq_S41TddyHgEnEs&amp;pid=15.1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071678"/>
            <a:ext cx="1764604" cy="178595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結論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  透過多年學習音樂，以及彙整我們找到的資料後，我們發現到音樂對我們有什麼好處</a:t>
            </a:r>
            <a:r>
              <a:rPr lang="en-US" altLang="zh-TW" sz="2800" dirty="0" smtClean="0">
                <a:latin typeface="+mj-ea"/>
                <a:ea typeface="+mj-ea"/>
              </a:rPr>
              <a:t>: </a:t>
            </a:r>
          </a:p>
          <a:p>
            <a:pPr>
              <a:buNone/>
            </a:pPr>
            <a:endParaRPr lang="en-US" altLang="zh-TW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 一</a:t>
            </a:r>
            <a:r>
              <a:rPr lang="en-US" altLang="zh-TW" sz="2800" dirty="0" smtClean="0">
                <a:latin typeface="+mj-ea"/>
                <a:ea typeface="+mj-ea"/>
              </a:rPr>
              <a:t>.</a:t>
            </a:r>
            <a:r>
              <a:rPr lang="zh-TW" altLang="en-US" sz="2800" dirty="0" smtClean="0">
                <a:latin typeface="+mj-ea"/>
                <a:ea typeface="+mj-ea"/>
              </a:rPr>
              <a:t>能幫助學習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 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 二</a:t>
            </a:r>
            <a:r>
              <a:rPr lang="en-US" altLang="zh-TW" sz="2800" dirty="0" smtClean="0">
                <a:latin typeface="+mj-ea"/>
                <a:ea typeface="+mj-ea"/>
              </a:rPr>
              <a:t>.</a:t>
            </a:r>
            <a:r>
              <a:rPr lang="zh-TW" altLang="en-US" sz="2800" dirty="0" smtClean="0">
                <a:latin typeface="+mj-ea"/>
                <a:ea typeface="+mj-ea"/>
              </a:rPr>
              <a:t>讓你能更好的管理焦慮情緒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 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 三</a:t>
            </a:r>
            <a:r>
              <a:rPr lang="en-US" altLang="zh-TW" sz="2800" dirty="0" smtClean="0">
                <a:latin typeface="+mj-ea"/>
                <a:ea typeface="+mj-ea"/>
              </a:rPr>
              <a:t>.</a:t>
            </a:r>
            <a:r>
              <a:rPr lang="zh-TW" altLang="en-US" sz="2800" dirty="0" smtClean="0">
                <a:latin typeface="+mj-ea"/>
                <a:ea typeface="+mj-ea"/>
              </a:rPr>
              <a:t>提高智商</a:t>
            </a:r>
            <a:endParaRPr lang="zh-TW" altLang="en-US" sz="2800" dirty="0">
              <a:latin typeface="+mj-ea"/>
              <a:ea typeface="+mj-ea"/>
            </a:endParaRPr>
          </a:p>
        </p:txBody>
      </p:sp>
      <p:pic>
        <p:nvPicPr>
          <p:cNvPr id="4102" name="Picture 6" descr="https://tse3.mm.bing.net/th?id=OIP.iiZEfA5kXYWoYwYlT4_e0AEmDU&amp;pid=15.1&amp;P=0&amp;w=263&amp;h=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786058"/>
            <a:ext cx="2505075" cy="1809751"/>
          </a:xfrm>
          <a:prstGeom prst="rect">
            <a:avLst/>
          </a:prstGeom>
          <a:noFill/>
        </p:spPr>
      </p:pic>
      <p:pic>
        <p:nvPicPr>
          <p:cNvPr id="4105" name="Picture 9" descr="https://tse2.mm.bing.net/th?id=OIP.pGTTt87-YuGXhxZQuAGIBgEfEs&amp;pid=15.1&amp;P=0&amp;w=300&amp;h=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1" y="4319088"/>
            <a:ext cx="2428892" cy="253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https://ikusabelu.files.wordpress.com/2009/09/e7949fe697a5e887aae795abe5838f.jpg?w=5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0"/>
            <a:ext cx="8703045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000760" y="5857892"/>
            <a:ext cx="2000264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研究動機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s://lh6.googleusercontent.com/-4GVJPfzCepU/VA6Kgzq0CsI/AAAAAAAAMM0/FtMfuXSSrKs/w866-h577-no/IMG_9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40" y="3526151"/>
            <a:ext cx="5000660" cy="3331849"/>
          </a:xfrm>
          <a:prstGeom prst="rect">
            <a:avLst/>
          </a:prstGeom>
          <a:noFill/>
        </p:spPr>
      </p:pic>
      <p:pic>
        <p:nvPicPr>
          <p:cNvPr id="1028" name="Picture 4" descr="http://www.pentoy.hk/wp-content/uploads/2017/03/redeye2-800x4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928670"/>
            <a:ext cx="5715008" cy="3007524"/>
          </a:xfrm>
          <a:prstGeom prst="rect">
            <a:avLst/>
          </a:prstGeom>
          <a:noFill/>
        </p:spPr>
      </p:pic>
      <p:pic>
        <p:nvPicPr>
          <p:cNvPr id="1030" name="Picture 6" descr="圖像裡可能有一或多人、大家坐著和吉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4002"/>
            <a:ext cx="4143372" cy="3043998"/>
          </a:xfrm>
          <a:prstGeom prst="rect">
            <a:avLst/>
          </a:prstGeom>
          <a:noFill/>
        </p:spPr>
      </p:pic>
      <p:pic>
        <p:nvPicPr>
          <p:cNvPr id="1032" name="Picture 8" descr="圖像裡可能有2 個人、大家坐著和吉他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928671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研究架構圖</a:t>
            </a:r>
            <a:endParaRPr lang="zh-TW" altLang="en-US" sz="4400" dirty="0"/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357158" y="1428736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群組 3"/>
          <p:cNvGrpSpPr/>
          <p:nvPr/>
        </p:nvGrpSpPr>
        <p:grpSpPr>
          <a:xfrm rot="16200000">
            <a:off x="5929321" y="3786191"/>
            <a:ext cx="1357324" cy="500065"/>
            <a:chOff x="2793296" y="1025561"/>
            <a:chExt cx="1469073" cy="440015"/>
          </a:xfrm>
        </p:grpSpPr>
        <p:sp>
          <p:nvSpPr>
            <p:cNvPr id="6" name="向右箭號 5"/>
            <p:cNvSpPr/>
            <p:nvPr/>
          </p:nvSpPr>
          <p:spPr>
            <a:xfrm rot="119655" flipV="1">
              <a:off x="2793296" y="1025561"/>
              <a:ext cx="1469073" cy="44001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向右箭號 4"/>
            <p:cNvSpPr/>
            <p:nvPr/>
          </p:nvSpPr>
          <p:spPr>
            <a:xfrm rot="10919655">
              <a:off x="2793336" y="1111267"/>
              <a:ext cx="1337069" cy="264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19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研究方法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229600" cy="4937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一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 smtClean="0">
                <a:latin typeface="+mj-ea"/>
                <a:ea typeface="+mj-ea"/>
              </a:rPr>
              <a:t>創立臉書社團，在社團上討論、分享資訊。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二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 smtClean="0">
                <a:latin typeface="+mj-ea"/>
                <a:ea typeface="+mj-ea"/>
              </a:rPr>
              <a:t>到圖書館查詢相關書籍和資料。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 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三</a:t>
            </a:r>
            <a:r>
              <a:rPr lang="en-US" altLang="zh-TW" sz="2400" dirty="0" smtClean="0">
                <a:latin typeface="+mj-ea"/>
                <a:ea typeface="+mj-ea"/>
              </a:rPr>
              <a:t>.</a:t>
            </a:r>
            <a:r>
              <a:rPr lang="zh-TW" altLang="en-US" sz="2400" dirty="0" smtClean="0">
                <a:latin typeface="+mj-ea"/>
                <a:ea typeface="+mj-ea"/>
              </a:rPr>
              <a:t>到學校電腦教室上網查詢資料。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4" name="圖片 3" descr="圖書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928802"/>
            <a:ext cx="2738425" cy="2053819"/>
          </a:xfrm>
          <a:prstGeom prst="rect">
            <a:avLst/>
          </a:prstGeom>
        </p:spPr>
      </p:pic>
      <p:pic>
        <p:nvPicPr>
          <p:cNvPr id="5" name="圖片 4" descr="電腦教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186888"/>
            <a:ext cx="2714644" cy="2028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 古典音樂與流行音樂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  </a:t>
            </a:r>
            <a:endParaRPr lang="zh-TW" altLang="en-US" dirty="0"/>
          </a:p>
        </p:txBody>
      </p:sp>
      <p:pic>
        <p:nvPicPr>
          <p:cNvPr id="7" name="圖片 6" descr="電吉他班10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14554"/>
            <a:ext cx="4381499" cy="3286124"/>
          </a:xfrm>
          <a:prstGeom prst="rect">
            <a:avLst/>
          </a:prstGeom>
        </p:spPr>
      </p:pic>
      <p:pic>
        <p:nvPicPr>
          <p:cNvPr id="8" name="圖片 7" descr="音樂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619" y="2357430"/>
            <a:ext cx="4015627" cy="307183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572264" y="578645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資料來源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en-US" dirty="0" smtClean="0">
                <a:latin typeface="+mj-ea"/>
                <a:ea typeface="+mj-ea"/>
              </a:rPr>
              <a:t> 網路查詢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樂器和風格的不同</a:t>
            </a:r>
            <a:endParaRPr lang="zh-TW" altLang="en-US" sz="4400" dirty="0"/>
          </a:p>
        </p:txBody>
      </p:sp>
      <p:pic>
        <p:nvPicPr>
          <p:cNvPr id="4" name="內容版面配置區 3" descr="古大提琴3.jpg"/>
          <p:cNvPicPr>
            <a:picLocks noGrp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 flipH="1">
            <a:off x="571472" y="1643050"/>
            <a:ext cx="2494364" cy="3281370"/>
          </a:xfrm>
          <a:prstGeom prst="rect">
            <a:avLst/>
          </a:prstGeom>
        </p:spPr>
      </p:pic>
      <p:pic>
        <p:nvPicPr>
          <p:cNvPr id="5" name="圖片 4" descr="古典大提琴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6116" y="1714488"/>
            <a:ext cx="2471750" cy="3214710"/>
          </a:xfrm>
          <a:prstGeom prst="rect">
            <a:avLst/>
          </a:prstGeom>
        </p:spPr>
      </p:pic>
      <p:pic>
        <p:nvPicPr>
          <p:cNvPr id="6" name="圖片 5" descr="現代大提琴1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000760" y="1857364"/>
            <a:ext cx="2357454" cy="30003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00100" y="5286388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古大提琴</a:t>
            </a:r>
            <a:r>
              <a:rPr lang="en-US" dirty="0" smtClean="0">
                <a:latin typeface="+mj-ea"/>
                <a:ea typeface="+mj-ea"/>
              </a:rPr>
              <a:t>(7</a:t>
            </a:r>
            <a:r>
              <a:rPr lang="zh-TW" altLang="en-US" dirty="0" smtClean="0">
                <a:latin typeface="+mj-ea"/>
                <a:ea typeface="+mj-ea"/>
              </a:rPr>
              <a:t>條弦</a:t>
            </a:r>
            <a:r>
              <a:rPr lang="en-US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86512" y="5286388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電子大提琴</a:t>
            </a:r>
            <a:r>
              <a:rPr lang="en-US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插電</a:t>
            </a:r>
            <a:r>
              <a:rPr lang="en-US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28992" y="5357826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現今大提琴</a:t>
            </a:r>
            <a:r>
              <a:rPr lang="en-US" dirty="0" smtClean="0">
                <a:latin typeface="+mj-ea"/>
                <a:ea typeface="+mj-ea"/>
              </a:rPr>
              <a:t>(4</a:t>
            </a:r>
            <a:r>
              <a:rPr lang="zh-TW" altLang="en-US" dirty="0" smtClean="0">
                <a:latin typeface="+mj-ea"/>
                <a:ea typeface="+mj-ea"/>
              </a:rPr>
              <a:t>條弦</a:t>
            </a:r>
            <a:r>
              <a:rPr lang="en-US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72264" y="585789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dirty="0" smtClean="0">
                <a:latin typeface="+mj-ea"/>
                <a:ea typeface="+mj-ea"/>
              </a:rPr>
              <a:t>資料來源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en-US" dirty="0" smtClean="0">
                <a:latin typeface="+mj-ea"/>
                <a:ea typeface="+mj-ea"/>
              </a:rPr>
              <a:t> 網路查詢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音樂治療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                                                       </a:t>
            </a:r>
            <a:endParaRPr lang="en-US" altLang="zh-TW" sz="1400" dirty="0" smtClean="0"/>
          </a:p>
          <a:p>
            <a:pPr>
              <a:buNone/>
            </a:pPr>
            <a:r>
              <a:rPr lang="zh-TW" altLang="en-US" sz="1400" dirty="0" smtClean="0"/>
              <a:t>                                                                                                                               </a:t>
            </a:r>
            <a:endParaRPr lang="en-US" altLang="zh-TW" sz="1400" dirty="0" smtClean="0"/>
          </a:p>
          <a:p>
            <a:pPr>
              <a:buNone/>
            </a:pPr>
            <a:endParaRPr lang="en-US" altLang="zh-TW" sz="1400" dirty="0" smtClean="0"/>
          </a:p>
          <a:p>
            <a:pPr>
              <a:buNone/>
            </a:pPr>
            <a:endParaRPr lang="en-US" altLang="zh-TW" sz="1400" dirty="0" smtClean="0"/>
          </a:p>
          <a:p>
            <a:pPr>
              <a:buNone/>
            </a:pPr>
            <a:endParaRPr lang="en-US" altLang="zh-TW" sz="1400" dirty="0" smtClean="0"/>
          </a:p>
          <a:p>
            <a:pPr>
              <a:buNone/>
            </a:pPr>
            <a:endParaRPr lang="en-US" altLang="zh-TW" sz="1400" dirty="0" smtClean="0"/>
          </a:p>
          <a:p>
            <a:pPr>
              <a:buNone/>
            </a:pPr>
            <a:r>
              <a:rPr lang="en-US" altLang="zh-TW" sz="1400" dirty="0" smtClean="0"/>
              <a:t>                                                                                                                  </a:t>
            </a:r>
            <a:r>
              <a:rPr lang="zh-TW" altLang="en-US" sz="1400" dirty="0" smtClean="0"/>
              <a:t> </a:t>
            </a:r>
            <a:endParaRPr lang="en-US" altLang="zh-TW" sz="1400" dirty="0" smtClean="0"/>
          </a:p>
          <a:p>
            <a:pPr>
              <a:buNone/>
            </a:pPr>
            <a:endParaRPr lang="en-US" altLang="zh-TW" sz="1400" dirty="0" smtClean="0"/>
          </a:p>
          <a:p>
            <a:pPr lvl="0">
              <a:buNone/>
            </a:pPr>
            <a:endParaRPr lang="zh-TW" altLang="en-US" sz="1400" dirty="0" smtClean="0"/>
          </a:p>
          <a:p>
            <a:pPr>
              <a:buNone/>
            </a:pPr>
            <a:endParaRPr lang="en-US" altLang="zh-TW" sz="1400" dirty="0" smtClean="0"/>
          </a:p>
          <a:p>
            <a:pPr>
              <a:buNone/>
            </a:pPr>
            <a:r>
              <a:rPr lang="zh-TW" altLang="en-US" sz="1400" dirty="0" smtClean="0"/>
              <a:t>                                                                                                                                  </a:t>
            </a:r>
            <a:r>
              <a:rPr lang="zh-TW" altLang="en-US" sz="1900" dirty="0" smtClean="0">
                <a:latin typeface="+mj-ea"/>
                <a:ea typeface="+mj-ea"/>
              </a:rPr>
              <a:t>資料來源</a:t>
            </a:r>
            <a:r>
              <a:rPr lang="en-US" altLang="zh-TW" sz="1900" dirty="0" smtClean="0">
                <a:latin typeface="+mj-ea"/>
                <a:ea typeface="+mj-ea"/>
              </a:rPr>
              <a:t>:</a:t>
            </a:r>
            <a:r>
              <a:rPr lang="zh-TW" altLang="en-US" sz="1900" dirty="0" smtClean="0">
                <a:latin typeface="+mj-ea"/>
                <a:ea typeface="+mj-ea"/>
              </a:rPr>
              <a:t> 網路查詢</a:t>
            </a:r>
            <a:endParaRPr lang="zh-TW" altLang="en-US" sz="1900" dirty="0">
              <a:latin typeface="+mj-ea"/>
              <a:ea typeface="+mj-ea"/>
            </a:endParaRPr>
          </a:p>
        </p:txBody>
      </p:sp>
      <p:pic>
        <p:nvPicPr>
          <p:cNvPr id="4" name="圖片 3" descr="音樂治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643050"/>
            <a:ext cx="5357850" cy="3166909"/>
          </a:xfrm>
          <a:prstGeom prst="rect">
            <a:avLst/>
          </a:prstGeom>
        </p:spPr>
      </p:pic>
      <p:graphicFrame>
        <p:nvGraphicFramePr>
          <p:cNvPr id="9" name="資料庫圖表 8"/>
          <p:cNvGraphicFramePr/>
          <p:nvPr/>
        </p:nvGraphicFramePr>
        <p:xfrm>
          <a:off x="571472" y="4929198"/>
          <a:ext cx="5857916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接受音樂治療比例</a:t>
            </a:r>
            <a:endParaRPr lang="zh-TW" altLang="en-US" sz="4400" dirty="0"/>
          </a:p>
        </p:txBody>
      </p:sp>
      <p:pic>
        <p:nvPicPr>
          <p:cNvPr id="4" name="內容版面配置區 3" descr="音樂治療比例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925878" y="1285860"/>
            <a:ext cx="7218022" cy="54191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zh-TW" altLang="en-US" sz="4400" dirty="0"/>
          </a:p>
        </p:txBody>
      </p:sp>
      <p:pic>
        <p:nvPicPr>
          <p:cNvPr id="4" name="內容版面配置區 3" descr="1397633433-4094640202_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320</TotalTime>
  <Words>983</Words>
  <Application>Microsoft Office PowerPoint</Application>
  <PresentationFormat>如螢幕大小 (4:3)</PresentationFormat>
  <Paragraphs>104</Paragraphs>
  <Slides>15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原創</vt:lpstr>
      <vt:lpstr> 音樂人身</vt:lpstr>
      <vt:lpstr>研究動機</vt:lpstr>
      <vt:lpstr>研究架構圖</vt:lpstr>
      <vt:lpstr>研究方法</vt:lpstr>
      <vt:lpstr> 古典音樂與流行音樂</vt:lpstr>
      <vt:lpstr>樂器和風格的不同</vt:lpstr>
      <vt:lpstr>音樂治療</vt:lpstr>
      <vt:lpstr>接受音樂治療比例</vt:lpstr>
      <vt:lpstr>投影片 9</vt:lpstr>
      <vt:lpstr>如何成為音樂治療師</vt:lpstr>
      <vt:lpstr>台灣的音樂治療</vt:lpstr>
      <vt:lpstr>音樂治療實例分享</vt:lpstr>
      <vt:lpstr>音樂治療對人的幫助如下</vt:lpstr>
      <vt:lpstr>結論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音樂人身</dc:title>
  <dc:creator>user</dc:creator>
  <cp:lastModifiedBy>user1</cp:lastModifiedBy>
  <cp:revision>33</cp:revision>
  <dcterms:created xsi:type="dcterms:W3CDTF">2017-10-21T02:21:56Z</dcterms:created>
  <dcterms:modified xsi:type="dcterms:W3CDTF">2017-11-02T00:50:14Z</dcterms:modified>
</cp:coreProperties>
</file>