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000" autoAdjust="0"/>
  </p:normalViewPr>
  <p:slideViewPr>
    <p:cSldViewPr>
      <p:cViewPr>
        <p:scale>
          <a:sx n="78" d="100"/>
          <a:sy n="78" d="100"/>
        </p:scale>
        <p:origin x="-29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CAE28-A69E-474F-BCF0-2A65A5A8C84E}" type="doc">
      <dgm:prSet loTypeId="urn:microsoft.com/office/officeart/2005/8/layout/hierarchy2" loCatId="hierarchy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CFD1924-A020-4BCE-AA2C-A076290E595C}">
      <dgm:prSet phldrT="[文字]" custT="1"/>
      <dgm:spPr/>
      <dgm:t>
        <a:bodyPr/>
        <a:lstStyle/>
        <a:p>
          <a:r>
            <a:rPr lang="zh-TW" altLang="en-US" sz="4000" b="1" dirty="0"/>
            <a:t>社區營造</a:t>
          </a:r>
        </a:p>
      </dgm:t>
    </dgm:pt>
    <dgm:pt modelId="{4119BD94-17C9-4C2D-9C25-DEC77A3E7B6E}" type="parTrans" cxnId="{F9E20A08-F433-4482-9828-C214C8BDE6B9}">
      <dgm:prSet/>
      <dgm:spPr/>
      <dgm:t>
        <a:bodyPr/>
        <a:lstStyle/>
        <a:p>
          <a:endParaRPr lang="zh-TW" altLang="en-US" sz="2000" b="1"/>
        </a:p>
      </dgm:t>
    </dgm:pt>
    <dgm:pt modelId="{33B6B2C8-BB19-42D1-B615-B005569FDC44}" type="sibTrans" cxnId="{F9E20A08-F433-4482-9828-C214C8BDE6B9}">
      <dgm:prSet/>
      <dgm:spPr/>
      <dgm:t>
        <a:bodyPr/>
        <a:lstStyle/>
        <a:p>
          <a:endParaRPr lang="zh-TW" altLang="en-US" sz="2000" b="1"/>
        </a:p>
      </dgm:t>
    </dgm:pt>
    <dgm:pt modelId="{8E0BD3D6-9B9B-41BF-9BDF-F6C4A395E145}">
      <dgm:prSet phldrT="[文字]" custT="1"/>
      <dgm:spPr/>
      <dgm:t>
        <a:bodyPr/>
        <a:lstStyle/>
        <a:p>
          <a:r>
            <a:rPr lang="zh-TW" altLang="en-US" sz="4000" b="1"/>
            <a:t>方法</a:t>
          </a:r>
        </a:p>
      </dgm:t>
    </dgm:pt>
    <dgm:pt modelId="{45957432-84EC-4E4B-A4A4-035F7F33283F}" type="parTrans" cxnId="{8E39E086-309C-4141-BFFA-089A3D745CE3}">
      <dgm:prSet custT="1"/>
      <dgm:spPr/>
      <dgm:t>
        <a:bodyPr/>
        <a:lstStyle/>
        <a:p>
          <a:endParaRPr lang="zh-TW" altLang="en-US" sz="600" b="1"/>
        </a:p>
      </dgm:t>
    </dgm:pt>
    <dgm:pt modelId="{86C26030-283D-441B-A7C6-E1B29581E744}" type="sibTrans" cxnId="{8E39E086-309C-4141-BFFA-089A3D745CE3}">
      <dgm:prSet/>
      <dgm:spPr/>
      <dgm:t>
        <a:bodyPr/>
        <a:lstStyle/>
        <a:p>
          <a:endParaRPr lang="zh-TW" altLang="en-US" sz="2000" b="1"/>
        </a:p>
      </dgm:t>
    </dgm:pt>
    <dgm:pt modelId="{3DEBA48C-0A8F-43BB-BAB6-6FF5F1EF5E48}">
      <dgm:prSet phldrT="[文字]" custT="1"/>
      <dgm:spPr/>
      <dgm:t>
        <a:bodyPr/>
        <a:lstStyle/>
        <a:p>
          <a:r>
            <a:rPr lang="zh-TW" altLang="en-US" sz="4000" b="1"/>
            <a:t>討論</a:t>
          </a:r>
        </a:p>
      </dgm:t>
    </dgm:pt>
    <dgm:pt modelId="{F3377A24-CDF8-4C5A-9FDB-A3BB873EE26C}" type="parTrans" cxnId="{0DC683E1-DFC7-4F14-8FB0-D951C8634FAA}">
      <dgm:prSet custT="1"/>
      <dgm:spPr/>
      <dgm:t>
        <a:bodyPr/>
        <a:lstStyle/>
        <a:p>
          <a:endParaRPr lang="zh-TW" altLang="en-US" sz="600" b="1"/>
        </a:p>
      </dgm:t>
    </dgm:pt>
    <dgm:pt modelId="{2540F989-1A76-4CB3-A5FC-91A7DE805D32}" type="sibTrans" cxnId="{0DC683E1-DFC7-4F14-8FB0-D951C8634FAA}">
      <dgm:prSet/>
      <dgm:spPr/>
      <dgm:t>
        <a:bodyPr/>
        <a:lstStyle/>
        <a:p>
          <a:endParaRPr lang="zh-TW" altLang="en-US" sz="2000" b="1"/>
        </a:p>
      </dgm:t>
    </dgm:pt>
    <dgm:pt modelId="{810A8ECC-E25E-4D13-A55A-5CC325D9B714}">
      <dgm:prSet phldrT="[文字]" custT="1"/>
      <dgm:spPr/>
      <dgm:t>
        <a:bodyPr/>
        <a:lstStyle/>
        <a:p>
          <a:r>
            <a:rPr lang="zh-TW" altLang="en-US" sz="4000" b="1"/>
            <a:t>實踐</a:t>
          </a:r>
        </a:p>
      </dgm:t>
    </dgm:pt>
    <dgm:pt modelId="{407880DE-7345-4B8A-AEAD-01EBE2D4C998}" type="parTrans" cxnId="{9EC6242D-463A-48A6-8907-E4366D2A6FCF}">
      <dgm:prSet custT="1"/>
      <dgm:spPr/>
      <dgm:t>
        <a:bodyPr/>
        <a:lstStyle/>
        <a:p>
          <a:endParaRPr lang="zh-TW" altLang="en-US" sz="600" b="1"/>
        </a:p>
      </dgm:t>
    </dgm:pt>
    <dgm:pt modelId="{A9B5313D-0368-449F-A3E9-B3ABDC29E285}" type="sibTrans" cxnId="{9EC6242D-463A-48A6-8907-E4366D2A6FCF}">
      <dgm:prSet/>
      <dgm:spPr/>
      <dgm:t>
        <a:bodyPr/>
        <a:lstStyle/>
        <a:p>
          <a:endParaRPr lang="zh-TW" altLang="en-US" sz="2000" b="1"/>
        </a:p>
      </dgm:t>
    </dgm:pt>
    <dgm:pt modelId="{50AE91AA-923E-4F98-8630-71F1524CF8C7}">
      <dgm:prSet phldrT="[文字]" custT="1"/>
      <dgm:spPr/>
      <dgm:t>
        <a:bodyPr/>
        <a:lstStyle/>
        <a:p>
          <a:r>
            <a:rPr lang="zh-TW" altLang="en-US" sz="4000" b="1"/>
            <a:t>問題</a:t>
          </a:r>
        </a:p>
      </dgm:t>
    </dgm:pt>
    <dgm:pt modelId="{575E8F35-A685-4FA8-B786-048A09A7A5BC}" type="parTrans" cxnId="{D3B9EA59-751E-4211-BE95-1B97992F591B}">
      <dgm:prSet custT="1"/>
      <dgm:spPr/>
      <dgm:t>
        <a:bodyPr/>
        <a:lstStyle/>
        <a:p>
          <a:endParaRPr lang="zh-TW" altLang="en-US" sz="600" b="1"/>
        </a:p>
      </dgm:t>
    </dgm:pt>
    <dgm:pt modelId="{99BEAA93-E565-416C-AB71-15B08AA5F2A0}" type="sibTrans" cxnId="{D3B9EA59-751E-4211-BE95-1B97992F591B}">
      <dgm:prSet/>
      <dgm:spPr/>
      <dgm:t>
        <a:bodyPr/>
        <a:lstStyle/>
        <a:p>
          <a:endParaRPr lang="zh-TW" altLang="en-US" sz="2000" b="1"/>
        </a:p>
      </dgm:t>
    </dgm:pt>
    <dgm:pt modelId="{B7A8DC27-3E54-4F4E-B8DA-80A0A4903732}">
      <dgm:prSet phldrT="[文字]" custT="1"/>
      <dgm:spPr/>
      <dgm:t>
        <a:bodyPr/>
        <a:lstStyle/>
        <a:p>
          <a:r>
            <a:rPr lang="zh-TW" altLang="en-US" sz="4000" b="1"/>
            <a:t>解決</a:t>
          </a:r>
        </a:p>
      </dgm:t>
    </dgm:pt>
    <dgm:pt modelId="{7FC2149E-5364-4467-9049-545A1A930DDD}" type="parTrans" cxnId="{C24FF47D-3AAE-4CB0-AC25-FF9B126E586B}">
      <dgm:prSet custT="1"/>
      <dgm:spPr/>
      <dgm:t>
        <a:bodyPr/>
        <a:lstStyle/>
        <a:p>
          <a:endParaRPr lang="zh-TW" altLang="en-US" sz="600" b="1"/>
        </a:p>
      </dgm:t>
    </dgm:pt>
    <dgm:pt modelId="{B3AB403C-A432-4B55-815D-F64C3745D491}" type="sibTrans" cxnId="{C24FF47D-3AAE-4CB0-AC25-FF9B126E586B}">
      <dgm:prSet/>
      <dgm:spPr/>
      <dgm:t>
        <a:bodyPr/>
        <a:lstStyle/>
        <a:p>
          <a:endParaRPr lang="zh-TW" altLang="en-US" sz="2000" b="1"/>
        </a:p>
      </dgm:t>
    </dgm:pt>
    <dgm:pt modelId="{08806208-B0B7-4B4C-BA74-363214436566}" type="pres">
      <dgm:prSet presAssocID="{6F3CAE28-A69E-474F-BCF0-2A65A5A8C84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1B8690-7BC5-4745-9385-E5E4018160D8}" type="pres">
      <dgm:prSet presAssocID="{4CFD1924-A020-4BCE-AA2C-A076290E595C}" presName="root1" presStyleCnt="0"/>
      <dgm:spPr/>
      <dgm:t>
        <a:bodyPr/>
        <a:lstStyle/>
        <a:p>
          <a:endParaRPr lang="zh-TW" altLang="en-US"/>
        </a:p>
      </dgm:t>
    </dgm:pt>
    <dgm:pt modelId="{59751F66-5AF3-4F67-B75C-AF892ADDE017}" type="pres">
      <dgm:prSet presAssocID="{4CFD1924-A020-4BCE-AA2C-A076290E595C}" presName="LevelOneTextNode" presStyleLbl="node0" presStyleIdx="0" presStyleCnt="1" custScaleX="11613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7262485-9403-43B4-81ED-4DECDDD141B0}" type="pres">
      <dgm:prSet presAssocID="{4CFD1924-A020-4BCE-AA2C-A076290E595C}" presName="level2hierChild" presStyleCnt="0"/>
      <dgm:spPr/>
      <dgm:t>
        <a:bodyPr/>
        <a:lstStyle/>
        <a:p>
          <a:endParaRPr lang="zh-TW" altLang="en-US"/>
        </a:p>
      </dgm:t>
    </dgm:pt>
    <dgm:pt modelId="{4D88900F-3A47-40A7-A33B-1ED4312A9D41}" type="pres">
      <dgm:prSet presAssocID="{45957432-84EC-4E4B-A4A4-035F7F33283F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C9EF30D9-5888-4EF6-BDDF-C671406477A8}" type="pres">
      <dgm:prSet presAssocID="{45957432-84EC-4E4B-A4A4-035F7F33283F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379F7D38-7206-467A-B68B-D6072DDBB5E4}" type="pres">
      <dgm:prSet presAssocID="{8E0BD3D6-9B9B-41BF-9BDF-F6C4A395E145}" presName="root2" presStyleCnt="0"/>
      <dgm:spPr/>
      <dgm:t>
        <a:bodyPr/>
        <a:lstStyle/>
        <a:p>
          <a:endParaRPr lang="zh-TW" altLang="en-US"/>
        </a:p>
      </dgm:t>
    </dgm:pt>
    <dgm:pt modelId="{5638171A-9646-4514-9984-D2260CD556E8}" type="pres">
      <dgm:prSet presAssocID="{8E0BD3D6-9B9B-41BF-9BDF-F6C4A395E14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84CEA77-570A-499A-BFC7-C0CD59AAA191}" type="pres">
      <dgm:prSet presAssocID="{8E0BD3D6-9B9B-41BF-9BDF-F6C4A395E145}" presName="level3hierChild" presStyleCnt="0"/>
      <dgm:spPr/>
      <dgm:t>
        <a:bodyPr/>
        <a:lstStyle/>
        <a:p>
          <a:endParaRPr lang="zh-TW" altLang="en-US"/>
        </a:p>
      </dgm:t>
    </dgm:pt>
    <dgm:pt modelId="{2D4DB64C-B6A0-440A-9FA5-AA73F4883ADE}" type="pres">
      <dgm:prSet presAssocID="{F3377A24-CDF8-4C5A-9FDB-A3BB873EE26C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B9ABC61E-7D89-4AF2-ADBE-AACF02EE456C}" type="pres">
      <dgm:prSet presAssocID="{F3377A24-CDF8-4C5A-9FDB-A3BB873EE26C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2BCB0D5C-B572-49C0-9057-7B8C29E1836B}" type="pres">
      <dgm:prSet presAssocID="{3DEBA48C-0A8F-43BB-BAB6-6FF5F1EF5E48}" presName="root2" presStyleCnt="0"/>
      <dgm:spPr/>
      <dgm:t>
        <a:bodyPr/>
        <a:lstStyle/>
        <a:p>
          <a:endParaRPr lang="zh-TW" altLang="en-US"/>
        </a:p>
      </dgm:t>
    </dgm:pt>
    <dgm:pt modelId="{25BC2318-5C21-4B06-9542-8F0688B34BAB}" type="pres">
      <dgm:prSet presAssocID="{3DEBA48C-0A8F-43BB-BAB6-6FF5F1EF5E4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09C418-DDBE-4134-954E-44F08069C6EA}" type="pres">
      <dgm:prSet presAssocID="{3DEBA48C-0A8F-43BB-BAB6-6FF5F1EF5E48}" presName="level3hierChild" presStyleCnt="0"/>
      <dgm:spPr/>
      <dgm:t>
        <a:bodyPr/>
        <a:lstStyle/>
        <a:p>
          <a:endParaRPr lang="zh-TW" altLang="en-US"/>
        </a:p>
      </dgm:t>
    </dgm:pt>
    <dgm:pt modelId="{3461007F-1BFD-47F8-92C8-25F4958F00BA}" type="pres">
      <dgm:prSet presAssocID="{407880DE-7345-4B8A-AEAD-01EBE2D4C998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45FACCDC-D2D2-4E84-8C30-20C4D7CBE619}" type="pres">
      <dgm:prSet presAssocID="{407880DE-7345-4B8A-AEAD-01EBE2D4C998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33C5EF33-8A64-4E7F-B713-747B3EC926C8}" type="pres">
      <dgm:prSet presAssocID="{810A8ECC-E25E-4D13-A55A-5CC325D9B714}" presName="root2" presStyleCnt="0"/>
      <dgm:spPr/>
      <dgm:t>
        <a:bodyPr/>
        <a:lstStyle/>
        <a:p>
          <a:endParaRPr lang="zh-TW" altLang="en-US"/>
        </a:p>
      </dgm:t>
    </dgm:pt>
    <dgm:pt modelId="{1E4E4C46-9A03-44A5-8893-03C812F461A5}" type="pres">
      <dgm:prSet presAssocID="{810A8ECC-E25E-4D13-A55A-5CC325D9B714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601992-7316-4741-88C9-D65EBECF2DE7}" type="pres">
      <dgm:prSet presAssocID="{810A8ECC-E25E-4D13-A55A-5CC325D9B714}" presName="level3hierChild" presStyleCnt="0"/>
      <dgm:spPr/>
      <dgm:t>
        <a:bodyPr/>
        <a:lstStyle/>
        <a:p>
          <a:endParaRPr lang="zh-TW" altLang="en-US"/>
        </a:p>
      </dgm:t>
    </dgm:pt>
    <dgm:pt modelId="{466506F3-C8BD-40F5-86E6-1563C529EE0D}" type="pres">
      <dgm:prSet presAssocID="{575E8F35-A685-4FA8-B786-048A09A7A5BC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C77A984-C9CA-4CA5-AEC8-41D4A567F667}" type="pres">
      <dgm:prSet presAssocID="{575E8F35-A685-4FA8-B786-048A09A7A5BC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441A9F2E-EC53-4924-9AA9-F4BD9CB7F74C}" type="pres">
      <dgm:prSet presAssocID="{50AE91AA-923E-4F98-8630-71F1524CF8C7}" presName="root2" presStyleCnt="0"/>
      <dgm:spPr/>
      <dgm:t>
        <a:bodyPr/>
        <a:lstStyle/>
        <a:p>
          <a:endParaRPr lang="zh-TW" altLang="en-US"/>
        </a:p>
      </dgm:t>
    </dgm:pt>
    <dgm:pt modelId="{5DCD3A7B-FA6D-4585-A1DB-0CACABDCEEE5}" type="pres">
      <dgm:prSet presAssocID="{50AE91AA-923E-4F98-8630-71F1524CF8C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00B5BD-95E2-46D4-971E-A0526637747F}" type="pres">
      <dgm:prSet presAssocID="{50AE91AA-923E-4F98-8630-71F1524CF8C7}" presName="level3hierChild" presStyleCnt="0"/>
      <dgm:spPr/>
      <dgm:t>
        <a:bodyPr/>
        <a:lstStyle/>
        <a:p>
          <a:endParaRPr lang="zh-TW" altLang="en-US"/>
        </a:p>
      </dgm:t>
    </dgm:pt>
    <dgm:pt modelId="{F645319B-02AB-46C2-B004-45B3DB33F7DD}" type="pres">
      <dgm:prSet presAssocID="{7FC2149E-5364-4467-9049-545A1A930DDD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7862E1A9-ED9E-4166-8028-5DF847F7D38D}" type="pres">
      <dgm:prSet presAssocID="{7FC2149E-5364-4467-9049-545A1A930DDD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8EE54473-CDA2-416D-8944-CC3B731F03AA}" type="pres">
      <dgm:prSet presAssocID="{B7A8DC27-3E54-4F4E-B8DA-80A0A4903732}" presName="root2" presStyleCnt="0"/>
      <dgm:spPr/>
      <dgm:t>
        <a:bodyPr/>
        <a:lstStyle/>
        <a:p>
          <a:endParaRPr lang="zh-TW" altLang="en-US"/>
        </a:p>
      </dgm:t>
    </dgm:pt>
    <dgm:pt modelId="{F9D580C7-0AE4-42A9-B311-5294EC4099BE}" type="pres">
      <dgm:prSet presAssocID="{B7A8DC27-3E54-4F4E-B8DA-80A0A490373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869E2C-7C2D-4E25-A64A-0612F9DF3BDC}" type="pres">
      <dgm:prSet presAssocID="{B7A8DC27-3E54-4F4E-B8DA-80A0A4903732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9EC6242D-463A-48A6-8907-E4366D2A6FCF}" srcId="{8E0BD3D6-9B9B-41BF-9BDF-F6C4A395E145}" destId="{810A8ECC-E25E-4D13-A55A-5CC325D9B714}" srcOrd="1" destOrd="0" parTransId="{407880DE-7345-4B8A-AEAD-01EBE2D4C998}" sibTransId="{A9B5313D-0368-449F-A3E9-B3ABDC29E285}"/>
    <dgm:cxn modelId="{49B0B06D-1738-4C4B-AE61-C91BCED962D4}" type="presOf" srcId="{407880DE-7345-4B8A-AEAD-01EBE2D4C998}" destId="{45FACCDC-D2D2-4E84-8C30-20C4D7CBE619}" srcOrd="1" destOrd="0" presId="urn:microsoft.com/office/officeart/2005/8/layout/hierarchy2"/>
    <dgm:cxn modelId="{B1367D30-294F-4DF0-B32F-078ED807CB8A}" type="presOf" srcId="{50AE91AA-923E-4F98-8630-71F1524CF8C7}" destId="{5DCD3A7B-FA6D-4585-A1DB-0CACABDCEEE5}" srcOrd="0" destOrd="0" presId="urn:microsoft.com/office/officeart/2005/8/layout/hierarchy2"/>
    <dgm:cxn modelId="{F9E20A08-F433-4482-9828-C214C8BDE6B9}" srcId="{6F3CAE28-A69E-474F-BCF0-2A65A5A8C84E}" destId="{4CFD1924-A020-4BCE-AA2C-A076290E595C}" srcOrd="0" destOrd="0" parTransId="{4119BD94-17C9-4C2D-9C25-DEC77A3E7B6E}" sibTransId="{33B6B2C8-BB19-42D1-B615-B005569FDC44}"/>
    <dgm:cxn modelId="{6BEF5753-580E-4B94-8A3D-1AC01503BAF7}" type="presOf" srcId="{F3377A24-CDF8-4C5A-9FDB-A3BB873EE26C}" destId="{B9ABC61E-7D89-4AF2-ADBE-AACF02EE456C}" srcOrd="1" destOrd="0" presId="urn:microsoft.com/office/officeart/2005/8/layout/hierarchy2"/>
    <dgm:cxn modelId="{696E667E-E229-49E7-BDC9-02683B21F0F8}" type="presOf" srcId="{575E8F35-A685-4FA8-B786-048A09A7A5BC}" destId="{466506F3-C8BD-40F5-86E6-1563C529EE0D}" srcOrd="0" destOrd="0" presId="urn:microsoft.com/office/officeart/2005/8/layout/hierarchy2"/>
    <dgm:cxn modelId="{A92D65B1-9E11-4B8E-9C37-46220DB651F1}" type="presOf" srcId="{3DEBA48C-0A8F-43BB-BAB6-6FF5F1EF5E48}" destId="{25BC2318-5C21-4B06-9542-8F0688B34BAB}" srcOrd="0" destOrd="0" presId="urn:microsoft.com/office/officeart/2005/8/layout/hierarchy2"/>
    <dgm:cxn modelId="{947ABC8C-ED52-4250-BA97-DB5A9629AB0C}" type="presOf" srcId="{B7A8DC27-3E54-4F4E-B8DA-80A0A4903732}" destId="{F9D580C7-0AE4-42A9-B311-5294EC4099BE}" srcOrd="0" destOrd="0" presId="urn:microsoft.com/office/officeart/2005/8/layout/hierarchy2"/>
    <dgm:cxn modelId="{D3B9EA59-751E-4211-BE95-1B97992F591B}" srcId="{4CFD1924-A020-4BCE-AA2C-A076290E595C}" destId="{50AE91AA-923E-4F98-8630-71F1524CF8C7}" srcOrd="1" destOrd="0" parTransId="{575E8F35-A685-4FA8-B786-048A09A7A5BC}" sibTransId="{99BEAA93-E565-416C-AB71-15B08AA5F2A0}"/>
    <dgm:cxn modelId="{8D341628-1DDF-464A-80A9-ACC4FA76D493}" type="presOf" srcId="{F3377A24-CDF8-4C5A-9FDB-A3BB873EE26C}" destId="{2D4DB64C-B6A0-440A-9FA5-AA73F4883ADE}" srcOrd="0" destOrd="0" presId="urn:microsoft.com/office/officeart/2005/8/layout/hierarchy2"/>
    <dgm:cxn modelId="{782827CB-A621-4E3A-B891-CDF5B7149CD6}" type="presOf" srcId="{7FC2149E-5364-4467-9049-545A1A930DDD}" destId="{F645319B-02AB-46C2-B004-45B3DB33F7DD}" srcOrd="0" destOrd="0" presId="urn:microsoft.com/office/officeart/2005/8/layout/hierarchy2"/>
    <dgm:cxn modelId="{D873D90B-41E1-495F-9EDB-0EFC107BE8B5}" type="presOf" srcId="{8E0BD3D6-9B9B-41BF-9BDF-F6C4A395E145}" destId="{5638171A-9646-4514-9984-D2260CD556E8}" srcOrd="0" destOrd="0" presId="urn:microsoft.com/office/officeart/2005/8/layout/hierarchy2"/>
    <dgm:cxn modelId="{7E78DEAE-A9ED-4547-AB55-AC6A7E4F8EB3}" type="presOf" srcId="{7FC2149E-5364-4467-9049-545A1A930DDD}" destId="{7862E1A9-ED9E-4166-8028-5DF847F7D38D}" srcOrd="1" destOrd="0" presId="urn:microsoft.com/office/officeart/2005/8/layout/hierarchy2"/>
    <dgm:cxn modelId="{0FA4E807-4F21-4F21-9D26-7990BB1AE1C9}" type="presOf" srcId="{6F3CAE28-A69E-474F-BCF0-2A65A5A8C84E}" destId="{08806208-B0B7-4B4C-BA74-363214436566}" srcOrd="0" destOrd="0" presId="urn:microsoft.com/office/officeart/2005/8/layout/hierarchy2"/>
    <dgm:cxn modelId="{C49B3752-E9B9-4334-A7FB-F2A8465E1E97}" type="presOf" srcId="{810A8ECC-E25E-4D13-A55A-5CC325D9B714}" destId="{1E4E4C46-9A03-44A5-8893-03C812F461A5}" srcOrd="0" destOrd="0" presId="urn:microsoft.com/office/officeart/2005/8/layout/hierarchy2"/>
    <dgm:cxn modelId="{CDE92E1E-87AF-4FFB-AC18-EA376ADD46AB}" type="presOf" srcId="{45957432-84EC-4E4B-A4A4-035F7F33283F}" destId="{C9EF30D9-5888-4EF6-BDDF-C671406477A8}" srcOrd="1" destOrd="0" presId="urn:microsoft.com/office/officeart/2005/8/layout/hierarchy2"/>
    <dgm:cxn modelId="{0DC683E1-DFC7-4F14-8FB0-D951C8634FAA}" srcId="{8E0BD3D6-9B9B-41BF-9BDF-F6C4A395E145}" destId="{3DEBA48C-0A8F-43BB-BAB6-6FF5F1EF5E48}" srcOrd="0" destOrd="0" parTransId="{F3377A24-CDF8-4C5A-9FDB-A3BB873EE26C}" sibTransId="{2540F989-1A76-4CB3-A5FC-91A7DE805D32}"/>
    <dgm:cxn modelId="{89773894-EF19-4256-8B0A-39BAB6D7FA8F}" type="presOf" srcId="{45957432-84EC-4E4B-A4A4-035F7F33283F}" destId="{4D88900F-3A47-40A7-A33B-1ED4312A9D41}" srcOrd="0" destOrd="0" presId="urn:microsoft.com/office/officeart/2005/8/layout/hierarchy2"/>
    <dgm:cxn modelId="{8E39E086-309C-4141-BFFA-089A3D745CE3}" srcId="{4CFD1924-A020-4BCE-AA2C-A076290E595C}" destId="{8E0BD3D6-9B9B-41BF-9BDF-F6C4A395E145}" srcOrd="0" destOrd="0" parTransId="{45957432-84EC-4E4B-A4A4-035F7F33283F}" sibTransId="{86C26030-283D-441B-A7C6-E1B29581E744}"/>
    <dgm:cxn modelId="{C24FF47D-3AAE-4CB0-AC25-FF9B126E586B}" srcId="{50AE91AA-923E-4F98-8630-71F1524CF8C7}" destId="{B7A8DC27-3E54-4F4E-B8DA-80A0A4903732}" srcOrd="0" destOrd="0" parTransId="{7FC2149E-5364-4467-9049-545A1A930DDD}" sibTransId="{B3AB403C-A432-4B55-815D-F64C3745D491}"/>
    <dgm:cxn modelId="{0EFBBFC3-E9FD-4384-821C-F8F5E52F3552}" type="presOf" srcId="{4CFD1924-A020-4BCE-AA2C-A076290E595C}" destId="{59751F66-5AF3-4F67-B75C-AF892ADDE017}" srcOrd="0" destOrd="0" presId="urn:microsoft.com/office/officeart/2005/8/layout/hierarchy2"/>
    <dgm:cxn modelId="{B7F802CC-508A-408F-8B39-CCB9D7086061}" type="presOf" srcId="{575E8F35-A685-4FA8-B786-048A09A7A5BC}" destId="{1C77A984-C9CA-4CA5-AEC8-41D4A567F667}" srcOrd="1" destOrd="0" presId="urn:microsoft.com/office/officeart/2005/8/layout/hierarchy2"/>
    <dgm:cxn modelId="{742C92B8-006C-4072-855A-935E762BCE34}" type="presOf" srcId="{407880DE-7345-4B8A-AEAD-01EBE2D4C998}" destId="{3461007F-1BFD-47F8-92C8-25F4958F00BA}" srcOrd="0" destOrd="0" presId="urn:microsoft.com/office/officeart/2005/8/layout/hierarchy2"/>
    <dgm:cxn modelId="{8B3132CD-BC4C-4DEB-87BA-BE44A1097A7A}" type="presParOf" srcId="{08806208-B0B7-4B4C-BA74-363214436566}" destId="{481B8690-7BC5-4745-9385-E5E4018160D8}" srcOrd="0" destOrd="0" presId="urn:microsoft.com/office/officeart/2005/8/layout/hierarchy2"/>
    <dgm:cxn modelId="{6BFFB988-9B8B-4E02-9842-69E0F75F2851}" type="presParOf" srcId="{481B8690-7BC5-4745-9385-E5E4018160D8}" destId="{59751F66-5AF3-4F67-B75C-AF892ADDE017}" srcOrd="0" destOrd="0" presId="urn:microsoft.com/office/officeart/2005/8/layout/hierarchy2"/>
    <dgm:cxn modelId="{63D7D251-7A80-45CA-BE69-2DF344592425}" type="presParOf" srcId="{481B8690-7BC5-4745-9385-E5E4018160D8}" destId="{87262485-9403-43B4-81ED-4DECDDD141B0}" srcOrd="1" destOrd="0" presId="urn:microsoft.com/office/officeart/2005/8/layout/hierarchy2"/>
    <dgm:cxn modelId="{A8D6E510-C7FB-4EF7-B8C3-C97F51167C30}" type="presParOf" srcId="{87262485-9403-43B4-81ED-4DECDDD141B0}" destId="{4D88900F-3A47-40A7-A33B-1ED4312A9D41}" srcOrd="0" destOrd="0" presId="urn:microsoft.com/office/officeart/2005/8/layout/hierarchy2"/>
    <dgm:cxn modelId="{FD37AF6B-4911-41B6-B8A3-E8EF8C5878FF}" type="presParOf" srcId="{4D88900F-3A47-40A7-A33B-1ED4312A9D41}" destId="{C9EF30D9-5888-4EF6-BDDF-C671406477A8}" srcOrd="0" destOrd="0" presId="urn:microsoft.com/office/officeart/2005/8/layout/hierarchy2"/>
    <dgm:cxn modelId="{77C61907-D3AD-4E05-B477-9BC3D2735840}" type="presParOf" srcId="{87262485-9403-43B4-81ED-4DECDDD141B0}" destId="{379F7D38-7206-467A-B68B-D6072DDBB5E4}" srcOrd="1" destOrd="0" presId="urn:microsoft.com/office/officeart/2005/8/layout/hierarchy2"/>
    <dgm:cxn modelId="{306D40E2-8D30-4F52-946F-A9CECC5CF952}" type="presParOf" srcId="{379F7D38-7206-467A-B68B-D6072DDBB5E4}" destId="{5638171A-9646-4514-9984-D2260CD556E8}" srcOrd="0" destOrd="0" presId="urn:microsoft.com/office/officeart/2005/8/layout/hierarchy2"/>
    <dgm:cxn modelId="{2C7DC71C-E556-4F17-BBE9-BEEC3208BFE1}" type="presParOf" srcId="{379F7D38-7206-467A-B68B-D6072DDBB5E4}" destId="{984CEA77-570A-499A-BFC7-C0CD59AAA191}" srcOrd="1" destOrd="0" presId="urn:microsoft.com/office/officeart/2005/8/layout/hierarchy2"/>
    <dgm:cxn modelId="{0FE90E8F-857F-4F9D-9AE3-DDA839234232}" type="presParOf" srcId="{984CEA77-570A-499A-BFC7-C0CD59AAA191}" destId="{2D4DB64C-B6A0-440A-9FA5-AA73F4883ADE}" srcOrd="0" destOrd="0" presId="urn:microsoft.com/office/officeart/2005/8/layout/hierarchy2"/>
    <dgm:cxn modelId="{19FC49F4-C33C-46E4-BD6E-60C215C57E5F}" type="presParOf" srcId="{2D4DB64C-B6A0-440A-9FA5-AA73F4883ADE}" destId="{B9ABC61E-7D89-4AF2-ADBE-AACF02EE456C}" srcOrd="0" destOrd="0" presId="urn:microsoft.com/office/officeart/2005/8/layout/hierarchy2"/>
    <dgm:cxn modelId="{60B98098-EA7B-4F68-B3FA-7DDC35599D37}" type="presParOf" srcId="{984CEA77-570A-499A-BFC7-C0CD59AAA191}" destId="{2BCB0D5C-B572-49C0-9057-7B8C29E1836B}" srcOrd="1" destOrd="0" presId="urn:microsoft.com/office/officeart/2005/8/layout/hierarchy2"/>
    <dgm:cxn modelId="{8982C05C-669E-43F5-9961-F8C017D06DE4}" type="presParOf" srcId="{2BCB0D5C-B572-49C0-9057-7B8C29E1836B}" destId="{25BC2318-5C21-4B06-9542-8F0688B34BAB}" srcOrd="0" destOrd="0" presId="urn:microsoft.com/office/officeart/2005/8/layout/hierarchy2"/>
    <dgm:cxn modelId="{EB72E0FD-C1CC-4A8B-A293-687D7375601B}" type="presParOf" srcId="{2BCB0D5C-B572-49C0-9057-7B8C29E1836B}" destId="{5409C418-DDBE-4134-954E-44F08069C6EA}" srcOrd="1" destOrd="0" presId="urn:microsoft.com/office/officeart/2005/8/layout/hierarchy2"/>
    <dgm:cxn modelId="{7F0F6142-D992-41BC-BB72-6B7E69FAE632}" type="presParOf" srcId="{984CEA77-570A-499A-BFC7-C0CD59AAA191}" destId="{3461007F-1BFD-47F8-92C8-25F4958F00BA}" srcOrd="2" destOrd="0" presId="urn:microsoft.com/office/officeart/2005/8/layout/hierarchy2"/>
    <dgm:cxn modelId="{4E9208C4-2BEC-4D35-95D4-653986B73F69}" type="presParOf" srcId="{3461007F-1BFD-47F8-92C8-25F4958F00BA}" destId="{45FACCDC-D2D2-4E84-8C30-20C4D7CBE619}" srcOrd="0" destOrd="0" presId="urn:microsoft.com/office/officeart/2005/8/layout/hierarchy2"/>
    <dgm:cxn modelId="{0F0C699A-1FDE-4945-B1C8-077877E9E4D7}" type="presParOf" srcId="{984CEA77-570A-499A-BFC7-C0CD59AAA191}" destId="{33C5EF33-8A64-4E7F-B713-747B3EC926C8}" srcOrd="3" destOrd="0" presId="urn:microsoft.com/office/officeart/2005/8/layout/hierarchy2"/>
    <dgm:cxn modelId="{9C4703EE-00CD-4A7D-BBE4-B2E64C9948A3}" type="presParOf" srcId="{33C5EF33-8A64-4E7F-B713-747B3EC926C8}" destId="{1E4E4C46-9A03-44A5-8893-03C812F461A5}" srcOrd="0" destOrd="0" presId="urn:microsoft.com/office/officeart/2005/8/layout/hierarchy2"/>
    <dgm:cxn modelId="{FF4316DD-FB35-4B9E-B95A-0D459BFA84D1}" type="presParOf" srcId="{33C5EF33-8A64-4E7F-B713-747B3EC926C8}" destId="{A7601992-7316-4741-88C9-D65EBECF2DE7}" srcOrd="1" destOrd="0" presId="urn:microsoft.com/office/officeart/2005/8/layout/hierarchy2"/>
    <dgm:cxn modelId="{C68C3CD9-C2B6-4020-B7E7-EA470E51B083}" type="presParOf" srcId="{87262485-9403-43B4-81ED-4DECDDD141B0}" destId="{466506F3-C8BD-40F5-86E6-1563C529EE0D}" srcOrd="2" destOrd="0" presId="urn:microsoft.com/office/officeart/2005/8/layout/hierarchy2"/>
    <dgm:cxn modelId="{08FC2F81-9FD3-4769-9E3F-D788489CF9DD}" type="presParOf" srcId="{466506F3-C8BD-40F5-86E6-1563C529EE0D}" destId="{1C77A984-C9CA-4CA5-AEC8-41D4A567F667}" srcOrd="0" destOrd="0" presId="urn:microsoft.com/office/officeart/2005/8/layout/hierarchy2"/>
    <dgm:cxn modelId="{361CADAC-A211-47C1-9F33-6B99EC9BCD79}" type="presParOf" srcId="{87262485-9403-43B4-81ED-4DECDDD141B0}" destId="{441A9F2E-EC53-4924-9AA9-F4BD9CB7F74C}" srcOrd="3" destOrd="0" presId="urn:microsoft.com/office/officeart/2005/8/layout/hierarchy2"/>
    <dgm:cxn modelId="{EC8CF62D-5DD6-49FE-8DFF-C300122C3B03}" type="presParOf" srcId="{441A9F2E-EC53-4924-9AA9-F4BD9CB7F74C}" destId="{5DCD3A7B-FA6D-4585-A1DB-0CACABDCEEE5}" srcOrd="0" destOrd="0" presId="urn:microsoft.com/office/officeart/2005/8/layout/hierarchy2"/>
    <dgm:cxn modelId="{8114F727-C449-48FF-A726-40494215555A}" type="presParOf" srcId="{441A9F2E-EC53-4924-9AA9-F4BD9CB7F74C}" destId="{FB00B5BD-95E2-46D4-971E-A0526637747F}" srcOrd="1" destOrd="0" presId="urn:microsoft.com/office/officeart/2005/8/layout/hierarchy2"/>
    <dgm:cxn modelId="{66A4FE05-C5D9-42D1-8C86-B034DAA78DE9}" type="presParOf" srcId="{FB00B5BD-95E2-46D4-971E-A0526637747F}" destId="{F645319B-02AB-46C2-B004-45B3DB33F7DD}" srcOrd="0" destOrd="0" presId="urn:microsoft.com/office/officeart/2005/8/layout/hierarchy2"/>
    <dgm:cxn modelId="{60D91E86-03CB-497D-91CC-5A4B386491D8}" type="presParOf" srcId="{F645319B-02AB-46C2-B004-45B3DB33F7DD}" destId="{7862E1A9-ED9E-4166-8028-5DF847F7D38D}" srcOrd="0" destOrd="0" presId="urn:microsoft.com/office/officeart/2005/8/layout/hierarchy2"/>
    <dgm:cxn modelId="{9B5E7388-8209-4EB6-A9CA-B7F61D8A80E4}" type="presParOf" srcId="{FB00B5BD-95E2-46D4-971E-A0526637747F}" destId="{8EE54473-CDA2-416D-8944-CC3B731F03AA}" srcOrd="1" destOrd="0" presId="urn:microsoft.com/office/officeart/2005/8/layout/hierarchy2"/>
    <dgm:cxn modelId="{653C0F5C-0FEA-4EAE-9399-0D1451FFB35E}" type="presParOf" srcId="{8EE54473-CDA2-416D-8944-CC3B731F03AA}" destId="{F9D580C7-0AE4-42A9-B311-5294EC4099BE}" srcOrd="0" destOrd="0" presId="urn:microsoft.com/office/officeart/2005/8/layout/hierarchy2"/>
    <dgm:cxn modelId="{D0D4479B-4801-45DE-8116-DCF431949C86}" type="presParOf" srcId="{8EE54473-CDA2-416D-8944-CC3B731F03AA}" destId="{7A869E2C-7C2D-4E25-A64A-0612F9DF3B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51F66-5AF3-4F67-B75C-AF892ADDE017}">
      <dsp:nvSpPr>
        <dsp:cNvPr id="0" name=""/>
        <dsp:cNvSpPr/>
      </dsp:nvSpPr>
      <dsp:spPr>
        <a:xfrm>
          <a:off x="144018" y="1443303"/>
          <a:ext cx="2326853" cy="1001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/>
            <a:t>社區營造</a:t>
          </a:r>
        </a:p>
      </dsp:txBody>
      <dsp:txXfrm>
        <a:off x="173359" y="1472644"/>
        <a:ext cx="2268171" cy="943106"/>
      </dsp:txXfrm>
    </dsp:sp>
    <dsp:sp modelId="{4D88900F-3A47-40A7-A33B-1ED4312A9D41}">
      <dsp:nvSpPr>
        <dsp:cNvPr id="0" name=""/>
        <dsp:cNvSpPr/>
      </dsp:nvSpPr>
      <dsp:spPr>
        <a:xfrm rot="18770822">
          <a:off x="2282338" y="1484957"/>
          <a:ext cx="117849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78499" y="2721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/>
        </a:p>
      </dsp:txBody>
      <dsp:txXfrm>
        <a:off x="2842125" y="1482714"/>
        <a:ext cx="58924" cy="58924"/>
      </dsp:txXfrm>
    </dsp:sp>
    <dsp:sp modelId="{5638171A-9646-4514-9984-D2260CD556E8}">
      <dsp:nvSpPr>
        <dsp:cNvPr id="0" name=""/>
        <dsp:cNvSpPr/>
      </dsp:nvSpPr>
      <dsp:spPr>
        <a:xfrm>
          <a:off x="3272303" y="579261"/>
          <a:ext cx="2003576" cy="1001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/>
            <a:t>方法</a:t>
          </a:r>
        </a:p>
      </dsp:txBody>
      <dsp:txXfrm>
        <a:off x="3301644" y="608602"/>
        <a:ext cx="1944894" cy="943106"/>
      </dsp:txXfrm>
    </dsp:sp>
    <dsp:sp modelId="{2D4DB64C-B6A0-440A-9FA5-AA73F4883ADE}">
      <dsp:nvSpPr>
        <dsp:cNvPr id="0" name=""/>
        <dsp:cNvSpPr/>
      </dsp:nvSpPr>
      <dsp:spPr>
        <a:xfrm rot="19457599">
          <a:off x="5183112" y="764922"/>
          <a:ext cx="98696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6964" y="272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/>
        </a:p>
      </dsp:txBody>
      <dsp:txXfrm>
        <a:off x="5651921" y="767467"/>
        <a:ext cx="49348" cy="49348"/>
      </dsp:txXfrm>
    </dsp:sp>
    <dsp:sp modelId="{25BC2318-5C21-4B06-9542-8F0688B34BAB}">
      <dsp:nvSpPr>
        <dsp:cNvPr id="0" name=""/>
        <dsp:cNvSpPr/>
      </dsp:nvSpPr>
      <dsp:spPr>
        <a:xfrm>
          <a:off x="6077310" y="3233"/>
          <a:ext cx="2003576" cy="1001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/>
            <a:t>討論</a:t>
          </a:r>
        </a:p>
      </dsp:txBody>
      <dsp:txXfrm>
        <a:off x="6106651" y="32574"/>
        <a:ext cx="1944894" cy="943106"/>
      </dsp:txXfrm>
    </dsp:sp>
    <dsp:sp modelId="{3461007F-1BFD-47F8-92C8-25F4958F00BA}">
      <dsp:nvSpPr>
        <dsp:cNvPr id="0" name=""/>
        <dsp:cNvSpPr/>
      </dsp:nvSpPr>
      <dsp:spPr>
        <a:xfrm rot="2142401">
          <a:off x="5183112" y="1340950"/>
          <a:ext cx="98696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986964" y="272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/>
        </a:p>
      </dsp:txBody>
      <dsp:txXfrm>
        <a:off x="5651921" y="1343495"/>
        <a:ext cx="49348" cy="49348"/>
      </dsp:txXfrm>
    </dsp:sp>
    <dsp:sp modelId="{1E4E4C46-9A03-44A5-8893-03C812F461A5}">
      <dsp:nvSpPr>
        <dsp:cNvPr id="0" name=""/>
        <dsp:cNvSpPr/>
      </dsp:nvSpPr>
      <dsp:spPr>
        <a:xfrm>
          <a:off x="6077310" y="1155289"/>
          <a:ext cx="2003576" cy="1001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/>
            <a:t>實踐</a:t>
          </a:r>
        </a:p>
      </dsp:txBody>
      <dsp:txXfrm>
        <a:off x="6106651" y="1184630"/>
        <a:ext cx="1944894" cy="943106"/>
      </dsp:txXfrm>
    </dsp:sp>
    <dsp:sp modelId="{466506F3-C8BD-40F5-86E6-1563C529EE0D}">
      <dsp:nvSpPr>
        <dsp:cNvPr id="0" name=""/>
        <dsp:cNvSpPr/>
      </dsp:nvSpPr>
      <dsp:spPr>
        <a:xfrm rot="2829178">
          <a:off x="2282338" y="2348999"/>
          <a:ext cx="117849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78499" y="2721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/>
        </a:p>
      </dsp:txBody>
      <dsp:txXfrm>
        <a:off x="2842125" y="2346756"/>
        <a:ext cx="58924" cy="58924"/>
      </dsp:txXfrm>
    </dsp:sp>
    <dsp:sp modelId="{5DCD3A7B-FA6D-4585-A1DB-0CACABDCEEE5}">
      <dsp:nvSpPr>
        <dsp:cNvPr id="0" name=""/>
        <dsp:cNvSpPr/>
      </dsp:nvSpPr>
      <dsp:spPr>
        <a:xfrm>
          <a:off x="3272303" y="2307346"/>
          <a:ext cx="2003576" cy="1001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/>
            <a:t>問題</a:t>
          </a:r>
        </a:p>
      </dsp:txBody>
      <dsp:txXfrm>
        <a:off x="3301644" y="2336687"/>
        <a:ext cx="1944894" cy="943106"/>
      </dsp:txXfrm>
    </dsp:sp>
    <dsp:sp modelId="{F645319B-02AB-46C2-B004-45B3DB33F7DD}">
      <dsp:nvSpPr>
        <dsp:cNvPr id="0" name=""/>
        <dsp:cNvSpPr/>
      </dsp:nvSpPr>
      <dsp:spPr>
        <a:xfrm>
          <a:off x="5275879" y="2781021"/>
          <a:ext cx="801430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801430" y="2721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1" kern="1200"/>
        </a:p>
      </dsp:txBody>
      <dsp:txXfrm>
        <a:off x="5656559" y="2788204"/>
        <a:ext cx="40071" cy="40071"/>
      </dsp:txXfrm>
    </dsp:sp>
    <dsp:sp modelId="{F9D580C7-0AE4-42A9-B311-5294EC4099BE}">
      <dsp:nvSpPr>
        <dsp:cNvPr id="0" name=""/>
        <dsp:cNvSpPr/>
      </dsp:nvSpPr>
      <dsp:spPr>
        <a:xfrm>
          <a:off x="6077310" y="2307346"/>
          <a:ext cx="2003576" cy="1001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/>
            <a:t>解決</a:t>
          </a:r>
        </a:p>
      </dsp:txBody>
      <dsp:txXfrm>
        <a:off x="6106651" y="2336687"/>
        <a:ext cx="1944894" cy="94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8DDC7A1-BB51-41AE-BE8A-7E6C892180C6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D2C7DF-C4AF-4D34-B698-A819771049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472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745501-4359-489E-8074-EFC8B26D3AB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附圖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BEC3AB-0857-4D0A-87CF-F15A65FDD9E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CCD42-D3A1-4C06-AB16-8D9F8AB3E9ED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79AF95-603E-43B8-AC9B-AA0A5C773A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FAF5-2CC2-4E34-BC5D-A9608519B977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371F-B99C-4BAC-A00D-336A6E213B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B6E3-3836-495D-AFC0-D33E6AC44014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AF05-99E8-434B-9824-5CAF717271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1122-FF38-4BA8-8D5E-4B9295D875BD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AB1E8-4232-4FEF-9C0B-BB58D95202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7"/>
          <p:cNvSpPr/>
          <p:nvPr/>
        </p:nvSpPr>
        <p:spPr>
          <a:xfrm>
            <a:off x="0" y="1340768"/>
            <a:ext cx="1295400" cy="12500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1371600" y="1340768"/>
            <a:ext cx="7772400" cy="12500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7E01-EA78-4900-BDF9-720369E89233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2C96EE-EB3E-4F4D-88DE-5D55902223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795D08-FB32-48E2-97A4-B29187689E0A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7B998F-3BEB-4F1B-8ABA-92666C118F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64F1B2-C398-41B7-94E9-EA358D8CF2AC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594930-E1D8-458E-BA34-205802942A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CD44-A8BE-4082-A789-AECE6463AA7F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527F-A11D-4AB1-9CA4-862508C313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3350-A762-4675-903E-DD6E4825F08B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60C1A3-867A-4842-9647-D6CBC234F1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8CC6-F11E-48D1-992F-7E43DE1985F6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C401-CF7E-4E17-BA29-B64387A4C4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D27CA1-3A13-4433-A59C-A62B30A0FF27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348CD66B-D31E-46EC-949C-B1341347F6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8C0704-EA53-4F32-B90B-ECBFAFBA0188}" type="datetimeFigureOut">
              <a:rPr lang="zh-TW" altLang="en-US"/>
              <a:pPr>
                <a:defRPr/>
              </a:pPr>
              <a:t>2017/10/31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A4A80F-AEC9-451E-B8BE-020BE5322F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694" r:id="rId6"/>
    <p:sldLayoutId id="2147483700" r:id="rId7"/>
    <p:sldLayoutId id="2147483693" r:id="rId8"/>
    <p:sldLayoutId id="2147483701" r:id="rId9"/>
    <p:sldLayoutId id="2147483692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620000" cy="11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撒固兒部落的文化發展及</a:t>
            </a:r>
            <a:r>
              <a:rPr lang="en-US" altLang="zh-TW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/>
            </a:r>
            <a:br>
              <a:rPr lang="en-US" altLang="zh-TW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</a:br>
            <a:r>
              <a:rPr lang="zh-TW" altLang="en-US" sz="4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                     社區未來營造</a:t>
            </a:r>
            <a:endParaRPr lang="zh-TW" altLang="en-US" sz="4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1619672" y="3284984"/>
            <a:ext cx="547327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                </a:t>
            </a:r>
            <a:r>
              <a:rPr kumimoji="0" lang="zh-TW" altLang="en-US" sz="2400" dirty="0" smtClean="0">
                <a:latin typeface="Tw Cen MT" pitchFamily="34" charset="0"/>
                <a:ea typeface="微軟正黑體" pitchFamily="34" charset="-120"/>
              </a:rPr>
              <a:t>指導</a:t>
            </a:r>
            <a:r>
              <a:rPr kumimoji="0" lang="zh-TW" altLang="en-US" sz="2400" dirty="0">
                <a:latin typeface="Tw Cen MT" pitchFamily="34" charset="0"/>
                <a:ea typeface="微軟正黑體" pitchFamily="34" charset="-120"/>
              </a:rPr>
              <a:t>老師</a:t>
            </a:r>
            <a:r>
              <a:rPr kumimoji="0" lang="en-US" altLang="zh-TW" sz="2400" dirty="0">
                <a:latin typeface="Tw Cen MT" pitchFamily="34" charset="0"/>
                <a:ea typeface="微軟正黑體" pitchFamily="34" charset="-120"/>
              </a:rPr>
              <a:t>:</a:t>
            </a:r>
            <a:r>
              <a:rPr kumimoji="0" lang="zh-TW" altLang="en-US" sz="2400" dirty="0">
                <a:latin typeface="Tw Cen MT" pitchFamily="34" charset="0"/>
                <a:ea typeface="微軟正黑體" pitchFamily="34" charset="-120"/>
              </a:rPr>
              <a:t>黃韻</a:t>
            </a:r>
            <a:r>
              <a:rPr kumimoji="0" lang="zh-TW" altLang="en-US" sz="2400" dirty="0" smtClean="0">
                <a:latin typeface="Tw Cen MT" pitchFamily="34" charset="0"/>
                <a:ea typeface="微軟正黑體" pitchFamily="34" charset="-120"/>
              </a:rPr>
              <a:t>臻</a:t>
            </a:r>
            <a:endParaRPr kumimoji="0" lang="en-US" altLang="zh-TW" sz="2400" dirty="0" smtClean="0">
              <a:latin typeface="Tw Cen MT" pitchFamily="34" charset="0"/>
              <a:ea typeface="微軟正黑體" pitchFamily="34" charset="-120"/>
            </a:endParaRPr>
          </a:p>
          <a:p>
            <a:pPr>
              <a:spcBef>
                <a:spcPct val="20000"/>
              </a:spcBef>
            </a:pPr>
            <a:endParaRPr kumimoji="0" lang="en-US" altLang="zh-TW" sz="2400" dirty="0">
              <a:solidFill>
                <a:srgbClr val="000000"/>
              </a:solidFill>
              <a:latin typeface="Tw Cen MT" pitchFamily="34" charset="0"/>
              <a:ea typeface="微軟正黑體" pitchFamily="34" charset="-120"/>
            </a:endParaRPr>
          </a:p>
          <a:p>
            <a:pPr>
              <a:spcBef>
                <a:spcPct val="20000"/>
              </a:spcBef>
            </a:pP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成員</a:t>
            </a:r>
            <a:r>
              <a:rPr kumimoji="0" lang="en-US" altLang="zh-TW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:</a:t>
            </a: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王</a:t>
            </a:r>
            <a:r>
              <a:rPr kumimoji="0" lang="zh-TW" altLang="en-US" sz="2400" dirty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濟</a:t>
            </a: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瀚、李昇</a:t>
            </a:r>
            <a:r>
              <a:rPr kumimoji="0" lang="zh-TW" altLang="en-US" sz="2400" dirty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峰、</a:t>
            </a: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林</a:t>
            </a:r>
            <a:r>
              <a:rPr kumimoji="0" lang="zh-TW" altLang="en-US" sz="2400" dirty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珈</a:t>
            </a:r>
            <a:r>
              <a:rPr kumimoji="0" lang="zh-TW" altLang="en-US" sz="2400" dirty="0" smtClean="0">
                <a:solidFill>
                  <a:srgbClr val="000000"/>
                </a:solidFill>
                <a:latin typeface="Tw Cen MT" pitchFamily="34" charset="0"/>
                <a:ea typeface="微軟正黑體" pitchFamily="34" charset="-120"/>
              </a:rPr>
              <a:t>安、盧建維</a:t>
            </a:r>
            <a:endParaRPr kumimoji="0" lang="en-US" altLang="zh-TW" sz="2400" dirty="0">
              <a:solidFill>
                <a:srgbClr val="000000"/>
              </a:solidFill>
              <a:latin typeface="Tw Cen MT" pitchFamily="34" charset="0"/>
              <a:ea typeface="微軟正黑體" pitchFamily="34" charset="-12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b="17946"/>
          <a:stretch>
            <a:fillRect/>
          </a:stretch>
        </p:blipFill>
        <p:spPr bwMode="auto">
          <a:xfrm>
            <a:off x="7092950" y="4435475"/>
            <a:ext cx="16779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八、永續發展</a:t>
            </a:r>
          </a:p>
        </p:txBody>
      </p:sp>
      <p:sp>
        <p:nvSpPr>
          <p:cNvPr id="25602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提案：</a:t>
            </a:r>
            <a:r>
              <a:rPr lang="zh-TW" altLang="en-US" dirty="0" smtClean="0"/>
              <a:t>與</a:t>
            </a:r>
            <a:r>
              <a:rPr lang="zh-TW" altLang="en-US" dirty="0"/>
              <a:t>租車行</a:t>
            </a:r>
            <a:r>
              <a:rPr lang="zh-TW" altLang="en-US" dirty="0" smtClean="0"/>
              <a:t>合作</a:t>
            </a:r>
            <a:endParaRPr lang="en-US" altLang="zh-TW" dirty="0" smtClean="0"/>
          </a:p>
          <a:p>
            <a:r>
              <a:rPr lang="zh-TW" altLang="en-US" dirty="0" smtClean="0"/>
              <a:t>促進地方觀光，帶來租車行的生意</a:t>
            </a:r>
            <a:endParaRPr lang="en-US" altLang="zh-TW" dirty="0" smtClean="0"/>
          </a:p>
          <a:p>
            <a:r>
              <a:rPr lang="zh-TW" altLang="en-US" dirty="0" smtClean="0"/>
              <a:t>改變撒固兒部落經濟狀況</a:t>
            </a:r>
            <a:endParaRPr lang="en-US" altLang="zh-TW" dirty="0" smtClean="0"/>
          </a:p>
          <a:p>
            <a:r>
              <a:rPr lang="zh-TW" altLang="en-US" dirty="0" smtClean="0"/>
              <a:t>成為充滿文化素養的部落</a:t>
            </a:r>
            <a:endParaRPr lang="en-US" altLang="zh-TW" dirty="0" smtClean="0"/>
          </a:p>
        </p:txBody>
      </p:sp>
      <p:pic>
        <p:nvPicPr>
          <p:cNvPr id="25603" name="圖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550" y="3284538"/>
            <a:ext cx="304641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2700338" y="5543550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000" b="1">
                <a:latin typeface="Tw Cen MT" pitchFamily="34" charset="0"/>
                <a:ea typeface="微軟正黑體" pitchFamily="34" charset="-120"/>
              </a:rPr>
              <a:t>自行車道標誌，截自網路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九、結論</a:t>
            </a:r>
          </a:p>
        </p:txBody>
      </p:sp>
      <p:sp>
        <p:nvSpPr>
          <p:cNvPr id="26626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zh-TW" altLang="zh-TW" smtClean="0"/>
              <a:t>撒固兒部落的未來發展，面對後續問題，讓地方年輕人回來，</a:t>
            </a:r>
            <a:r>
              <a:rPr lang="zh-TW" altLang="en-US" smtClean="0"/>
              <a:t>向</a:t>
            </a:r>
            <a:r>
              <a:rPr lang="zh-TW" altLang="zh-TW" smtClean="0"/>
              <a:t>當地里長詢問，希望</a:t>
            </a:r>
            <a:r>
              <a:rPr lang="zh-TW" altLang="en-US" smtClean="0"/>
              <a:t>能</a:t>
            </a:r>
            <a:r>
              <a:rPr lang="zh-TW" altLang="zh-TW" smtClean="0"/>
              <a:t>向政府申請經費，促進地方觀光發展和經濟，保留並傳承文化，盡一份心力。</a:t>
            </a:r>
            <a:endParaRPr lang="zh-TW" altLang="en-US" smtClean="0"/>
          </a:p>
        </p:txBody>
      </p:sp>
      <p:pic>
        <p:nvPicPr>
          <p:cNvPr id="26627" name="Picture 3" descr="C:\Users\LIB\Desktop\1506254025198_37253575452_o.jpg"/>
          <p:cNvPicPr>
            <a:picLocks noChangeAspect="1" noChangeArrowheads="1"/>
          </p:cNvPicPr>
          <p:nvPr/>
        </p:nvPicPr>
        <p:blipFill>
          <a:blip r:embed="rId2"/>
          <a:srcRect t="13438"/>
          <a:stretch>
            <a:fillRect/>
          </a:stretch>
        </p:blipFill>
        <p:spPr bwMode="auto">
          <a:xfrm>
            <a:off x="287338" y="3644900"/>
            <a:ext cx="47482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單箭頭接點 6"/>
          <p:cNvCxnSpPr/>
          <p:nvPr/>
        </p:nvCxnSpPr>
        <p:spPr>
          <a:xfrm flipH="1">
            <a:off x="5029200" y="5732463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5353050" y="3889375"/>
            <a:ext cx="1046163" cy="3429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與當地里長</a:t>
            </a:r>
            <a:endParaRPr kumimoji="0" lang="en-US" altLang="zh-TW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/>
              <a:t>夫婦合照</a:t>
            </a:r>
          </a:p>
        </p:txBody>
      </p:sp>
      <p:pic>
        <p:nvPicPr>
          <p:cNvPr id="26630" name="圖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32463"/>
            <a:ext cx="17684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一、大綱、結構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467544" y="1700808"/>
          <a:ext cx="822490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二、族群簡介</a:t>
            </a:r>
          </a:p>
        </p:txBody>
      </p:sp>
      <p:sp>
        <p:nvSpPr>
          <p:cNvPr id="17410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zh-TW" altLang="en-US" smtClean="0"/>
              <a:t>撒奇萊雅族，在</a:t>
            </a:r>
            <a:r>
              <a:rPr lang="en-US" altLang="zh-TW" smtClean="0"/>
              <a:t>2007</a:t>
            </a:r>
            <a:r>
              <a:rPr lang="zh-TW" altLang="en-US" smtClean="0"/>
              <a:t>年時證明為</a:t>
            </a:r>
            <a:r>
              <a:rPr lang="zh-TW" altLang="en-US" b="1" smtClean="0">
                <a:solidFill>
                  <a:srgbClr val="C00000"/>
                </a:solidFill>
              </a:rPr>
              <a:t>台灣第十三族</a:t>
            </a:r>
            <a:endParaRPr lang="en-US" altLang="zh-TW" b="1" smtClean="0">
              <a:solidFill>
                <a:srgbClr val="C00000"/>
              </a:solidFill>
            </a:endParaRPr>
          </a:p>
          <a:p>
            <a:r>
              <a:rPr lang="zh-TW" altLang="en-US" smtClean="0"/>
              <a:t>撒奇萊雅族分佈於花蓮奇萊平原，經濟產業以漁業、狩獵為主，屬於</a:t>
            </a:r>
            <a:r>
              <a:rPr lang="zh-TW" altLang="en-US" b="1" smtClean="0">
                <a:solidFill>
                  <a:srgbClr val="C00000"/>
                </a:solidFill>
              </a:rPr>
              <a:t>母系社會</a:t>
            </a:r>
            <a:r>
              <a:rPr lang="zh-TW" altLang="en-US" smtClean="0"/>
              <a:t>。</a:t>
            </a:r>
            <a:endParaRPr lang="en-US" altLang="zh-TW" smtClean="0"/>
          </a:p>
          <a:p>
            <a:r>
              <a:rPr lang="zh-TW" altLang="en-US" smtClean="0"/>
              <a:t>清領時期，巡撫沈葆禎開山撫蕃政策，與清朝軍隊發生衝突，撒奇萊雅族遭屠殺，倖存者擔心遭追殺便隱姓埋名躲藏於阿美族部落。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zh-TW" dirty="0"/>
              <a:t>撒固兒部落的未來發展、整體營造和文化傳承、帶動經濟，幫部落發聲，使部落更有競爭力</a:t>
            </a:r>
            <a:r>
              <a:rPr lang="zh-TW" altLang="zh-TW" dirty="0" smtClean="0"/>
              <a:t>。</a:t>
            </a:r>
            <a:endParaRPr lang="en-US" altLang="zh-TW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zh-TW" dirty="0" smtClean="0"/>
              <a:t>學校</a:t>
            </a:r>
            <a:r>
              <a:rPr lang="zh-TW" altLang="zh-TW" dirty="0"/>
              <a:t>鄰近撒固兒</a:t>
            </a:r>
            <a:r>
              <a:rPr lang="zh-TW" altLang="zh-TW" dirty="0" smtClean="0"/>
              <a:t>部落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zh-TW" dirty="0" smtClean="0"/>
              <a:t>以前</a:t>
            </a:r>
            <a:r>
              <a:rPr lang="zh-TW" altLang="zh-TW" dirty="0"/>
              <a:t>的歷史課本</a:t>
            </a:r>
            <a:r>
              <a:rPr lang="zh-TW" altLang="zh-TW" dirty="0" smtClean="0"/>
              <a:t>圖表</a:t>
            </a:r>
            <a:r>
              <a:rPr lang="zh-TW" altLang="en-US" dirty="0"/>
              <a:t>有</a:t>
            </a:r>
            <a:r>
              <a:rPr lang="zh-TW" altLang="zh-TW" dirty="0" smtClean="0"/>
              <a:t>介紹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人口外移嚴重、競爭力下降。</a:t>
            </a:r>
            <a:endParaRPr lang="en-US" altLang="zh-TW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zh-TW" altLang="zh-TW" dirty="0"/>
          </a:p>
          <a:p>
            <a:pPr lvl="7">
              <a:defRPr/>
            </a:pPr>
            <a:r>
              <a:rPr lang="zh-TW" altLang="en-US" sz="2000" b="1" dirty="0" smtClean="0"/>
              <a:t>圖擷取自網路</a:t>
            </a:r>
            <a:endParaRPr lang="en-US" altLang="zh-TW" sz="2000" b="1" dirty="0"/>
          </a:p>
        </p:txBody>
      </p:sp>
      <p:pic>
        <p:nvPicPr>
          <p:cNvPr id="18435" name="Picture 3" descr="C:\Users\LIB\Desktop\600_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565400"/>
            <a:ext cx="2990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四、正文</a:t>
            </a:r>
          </a:p>
        </p:txBody>
      </p:sp>
      <p:sp>
        <p:nvSpPr>
          <p:cNvPr id="19458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zh-TW" altLang="en-US" dirty="0" smtClean="0"/>
              <a:t>撒固兒部落是一個地名，大部分居民是撒奇萊雅族人，族群登記的人只有</a:t>
            </a:r>
            <a:r>
              <a:rPr lang="zh-TW" altLang="en-US" b="1" dirty="0" smtClean="0">
                <a:solidFill>
                  <a:srgbClr val="C00000"/>
                </a:solidFill>
              </a:rPr>
              <a:t>一千三百二十二人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撒</a:t>
            </a:r>
            <a:r>
              <a:rPr lang="zh-TW" altLang="en-US" dirty="0" smtClean="0"/>
              <a:t>固兒</a:t>
            </a:r>
            <a:r>
              <a:rPr lang="zh-TW" altLang="en-US" dirty="0" smtClean="0"/>
              <a:t>部落裡有</a:t>
            </a:r>
            <a:r>
              <a:rPr lang="en-US" altLang="zh-TW" dirty="0" smtClean="0"/>
              <a:t>:</a:t>
            </a:r>
            <a:r>
              <a:rPr lang="zh-TW" altLang="en-US" dirty="0" smtClean="0"/>
              <a:t>碾米廠、野菜市集、佐倉步道</a:t>
            </a:r>
            <a:r>
              <a:rPr lang="zh-TW" altLang="en-US" sz="2100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每月會舉辦祭典，最著名為火神季。族人會圍在竹子和草做的草屋，祭拜火神和祖先，但現在已極為罕見。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4466598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五、實際訪查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dirty="0" smtClean="0"/>
              <a:t>我們這組實際訪查社區後，發現以下問題</a:t>
            </a:r>
            <a:r>
              <a:rPr lang="en-US" altLang="zh-TW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人口流失</a:t>
            </a: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文化失傳</a:t>
            </a: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   </a:t>
            </a:r>
            <a:r>
              <a:rPr lang="en-US" altLang="zh-TW" dirty="0" smtClean="0"/>
              <a:t>3.</a:t>
            </a:r>
            <a:r>
              <a:rPr lang="zh-TW" altLang="en-US" dirty="0" smtClean="0"/>
              <a:t>師資不足</a:t>
            </a: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 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環保議題</a:t>
            </a: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zh-TW" altLang="en-US" dirty="0" smtClean="0"/>
              <a:t>   </a:t>
            </a:r>
            <a:r>
              <a:rPr lang="en-US" altLang="zh-TW" dirty="0" smtClean="0"/>
              <a:t>5.</a:t>
            </a:r>
            <a:r>
              <a:rPr lang="zh-TW" altLang="en-US" dirty="0" smtClean="0"/>
              <a:t>社區老舊</a:t>
            </a:r>
            <a:endParaRPr lang="zh-TW" altLang="en-US" dirty="0"/>
          </a:p>
        </p:txBody>
      </p:sp>
      <p:pic>
        <p:nvPicPr>
          <p:cNvPr id="20483" name="圖片 3" descr="C:\Users\User\AppData\Local\Temp\Rar$DRa0.234\dsc_0094_3716352986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924175"/>
            <a:ext cx="5451475" cy="35655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六、解決方法</a:t>
            </a:r>
          </a:p>
        </p:txBody>
      </p:sp>
      <p:sp>
        <p:nvSpPr>
          <p:cNvPr id="21506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發展觀光，為族群爭光，使年輕人回流，增加勞動人口，帶動經濟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舉辦每季的祭典，吸引觀光客前來觀看</a:t>
            </a:r>
            <a:endParaRPr lang="en-US" altLang="zh-TW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3"/>
            <a:ext cx="48244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文字方塊 7"/>
          <p:cNvSpPr txBox="1">
            <a:spLocks noChangeArrowheads="1"/>
          </p:cNvSpPr>
          <p:nvPr/>
        </p:nvSpPr>
        <p:spPr bwMode="auto">
          <a:xfrm>
            <a:off x="4643438" y="6481763"/>
            <a:ext cx="385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>
                <a:latin typeface="Tw Cen MT" pitchFamily="34" charset="0"/>
                <a:ea typeface="微軟正黑體" pitchFamily="34" charset="-120"/>
              </a:rPr>
              <a:t>  </a:t>
            </a:r>
            <a:r>
              <a:rPr kumimoji="0" lang="zh-TW" altLang="en-US" b="1">
                <a:latin typeface="Tw Cen MT" pitchFamily="34" charset="0"/>
                <a:ea typeface="微軟正黑體" pitchFamily="34" charset="-120"/>
              </a:rPr>
              <a:t>圖為撒奇萊雅族火神季，節自網路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六、解決方法</a:t>
            </a:r>
            <a:endParaRPr lang="zh-TW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向政府爭取經費，改善社區公共場所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例如：野菜市集、集會所、里民活動中心</a:t>
            </a:r>
            <a:endParaRPr lang="en-US" altLang="zh-TW" dirty="0" smtClean="0"/>
          </a:p>
          <a:p>
            <a:r>
              <a:rPr lang="en-US" altLang="zh-TW" dirty="0" smtClean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宣導舉</a:t>
            </a:r>
            <a:r>
              <a:rPr lang="zh-TW" altLang="en-US" dirty="0" smtClean="0"/>
              <a:t>報破壞環境者，加以處罰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TW" dirty="0" smtClean="0"/>
              <a:t>5</a:t>
            </a:r>
            <a:r>
              <a:rPr lang="en-US" altLang="zh-TW" dirty="0" smtClean="0"/>
              <a:t>.</a:t>
            </a:r>
            <a:r>
              <a:rPr lang="zh-TW" altLang="en-US" dirty="0"/>
              <a:t>善</a:t>
            </a:r>
            <a:r>
              <a:rPr lang="zh-TW" altLang="en-US" dirty="0" smtClean="0"/>
              <a:t>用</a:t>
            </a:r>
            <a:r>
              <a:rPr lang="zh-TW" altLang="en-US" dirty="0" smtClean="0"/>
              <a:t>國福國小教育資源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 rotWithShape="1">
          <a:blip r:embed="rId2"/>
          <a:srcRect l="9279" t="20577"/>
          <a:stretch/>
        </p:blipFill>
        <p:spPr bwMode="auto">
          <a:xfrm>
            <a:off x="4139952" y="3789040"/>
            <a:ext cx="4680570" cy="284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>
          <a:xfrm>
            <a:off x="458788" y="333375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/>
                <a:ea typeface="微軟正黑體 Light"/>
                <a:cs typeface="微軟正黑體 Light"/>
              </a:rPr>
              <a:t>七、發展</a:t>
            </a:r>
          </a:p>
        </p:txBody>
      </p:sp>
      <p:sp>
        <p:nvSpPr>
          <p:cNvPr id="23554" name="內容版面配置區 2"/>
          <p:cNvSpPr>
            <a:spLocks noGrp="1"/>
          </p:cNvSpPr>
          <p:nvPr>
            <p:ph sz="quarter" idx="1"/>
          </p:nvPr>
        </p:nvSpPr>
        <p:spPr>
          <a:xfrm>
            <a:off x="3491880" y="724843"/>
            <a:ext cx="8229600" cy="720725"/>
          </a:xfrm>
        </p:spPr>
        <p:txBody>
          <a:bodyPr/>
          <a:lstStyle/>
          <a:p>
            <a:r>
              <a:rPr lang="zh-TW" altLang="en-US" smtClean="0"/>
              <a:t>我們有規畫腳踏車路線如下</a:t>
            </a:r>
            <a:r>
              <a:rPr lang="en-US" altLang="zh-TW" smtClean="0"/>
              <a:t>:</a:t>
            </a:r>
            <a:endParaRPr lang="zh-TW" alt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b="10170"/>
          <a:stretch/>
        </p:blipFill>
        <p:spPr bwMode="auto">
          <a:xfrm>
            <a:off x="18272" y="1484784"/>
            <a:ext cx="9125728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956376" y="148478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野菜市集</a:t>
            </a:r>
            <a:endParaRPr lang="en-US" altLang="zh-TW" b="1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6516216" y="1854116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碾米廠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898</TotalTime>
  <Words>511</Words>
  <Application>Microsoft Office PowerPoint</Application>
  <PresentationFormat>如螢幕大小 (4:3)</PresentationFormat>
  <Paragraphs>61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中庸</vt:lpstr>
      <vt:lpstr>撒固兒部落的文化發展及                           社區未來營造</vt:lpstr>
      <vt:lpstr>一、大綱、結構</vt:lpstr>
      <vt:lpstr>二、族群簡介</vt:lpstr>
      <vt:lpstr>三、前言</vt:lpstr>
      <vt:lpstr>四、正文</vt:lpstr>
      <vt:lpstr>五、實際訪查</vt:lpstr>
      <vt:lpstr>六、解決方法</vt:lpstr>
      <vt:lpstr>六、解決方法</vt:lpstr>
      <vt:lpstr>七、發展</vt:lpstr>
      <vt:lpstr>八、永續發展</vt:lpstr>
      <vt:lpstr>九、結論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撒固兒部落的文化發展及社區未來營造</dc:title>
  <dc:creator>LIB</dc:creator>
  <cp:lastModifiedBy>LIB</cp:lastModifiedBy>
  <cp:revision>56</cp:revision>
  <dcterms:created xsi:type="dcterms:W3CDTF">2017-10-24T04:45:54Z</dcterms:created>
  <dcterms:modified xsi:type="dcterms:W3CDTF">2017-10-31T05:04:54Z</dcterms:modified>
</cp:coreProperties>
</file>