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24"/>
  </p:notesMasterIdLst>
  <p:sldIdLst>
    <p:sldId id="256" r:id="rId2"/>
    <p:sldId id="257" r:id="rId3"/>
    <p:sldId id="258" r:id="rId4"/>
    <p:sldId id="259"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Raleway" charset="0"/>
      <p:regular r:id="rId25"/>
      <p:bold r:id="rId26"/>
      <p:italic r:id="rId27"/>
      <p:boldItalic r:id="rId28"/>
    </p:embeddedFont>
    <p:embeddedFont>
      <p:font typeface="Lato" charset="0"/>
      <p:regular r:id="rId29"/>
      <p:bold r:id="rId30"/>
      <p:italic r:id="rId31"/>
      <p:boldItalic r:id="rId32"/>
    </p:embeddedFont>
    <p:embeddedFont>
      <p:font typeface="PMingLiu" pitchFamily="18" charset="-12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7B7A091E-A9C3-4B3D-861A-E66F423178C4}">
  <a:tblStyle styleId="{7B7A091E-A9C3-4B3D-861A-E66F423178C4}" styleName="Table_0">
    <a:wholeTbl>
      <a:tcTxStyle>
        <a:font>
          <a:latin typeface="Arial"/>
          <a:ea typeface="Arial"/>
          <a:cs typeface="Arial"/>
        </a:font>
        <a:srgbClr val="000000"/>
      </a:tcTxStyle>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4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830392" y="1191256"/>
            <a:ext cx="745763" cy="45826"/>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21" name="Shape 21"/>
          <p:cNvSpPr txBox="1">
            <a:spLocks noGrp="1"/>
          </p:cNvSpPr>
          <p:nvPr>
            <p:ph type="title"/>
          </p:nvPr>
        </p:nvSpPr>
        <p:spPr>
          <a:xfrm>
            <a:off x="729450" y="1322450"/>
            <a:ext cx="7688400" cy="1518600"/>
          </a:xfrm>
          <a:prstGeom prst="rect">
            <a:avLst/>
          </a:prstGeom>
        </p:spPr>
        <p:txBody>
          <a:bodyPr wrap="square" lIns="91425" tIns="91425" rIns="91425" bIns="91425" anchor="t"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22" name="Shape 2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solidFill>
                  <a:schemeClr val="lt1"/>
                </a:solidFill>
              </a:rPr>
              <a:pPr lvl="0">
                <a:spcBef>
                  <a:spcPts val="0"/>
                </a:spcBef>
                <a:buNone/>
              </a:pPr>
              <a:t>‹#›</a:t>
            </a:fld>
            <a:endParaRPr lang="zh-TW">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自訂版面配置">
    <p:bg>
      <p:bgPr>
        <a:solidFill>
          <a:srgbClr val="FFFFFF"/>
        </a:solidFill>
        <a:effectLst/>
      </p:bgPr>
    </p:bg>
    <p:spTree>
      <p:nvGrpSpPr>
        <p:cNvPr id="1" name="Shape 82"/>
        <p:cNvGrpSpPr/>
        <p:nvPr/>
      </p:nvGrpSpPr>
      <p:grpSpPr>
        <a:xfrm>
          <a:off x="0" y="0"/>
          <a:ext cx="0" cy="0"/>
          <a:chOff x="0" y="0"/>
          <a:chExt cx="0" cy="0"/>
        </a:xfrm>
      </p:grpSpPr>
      <p:sp>
        <p:nvSpPr>
          <p:cNvPr id="83" name="Shape 83"/>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84" name="Shape 84"/>
          <p:cNvGrpSpPr/>
          <p:nvPr/>
        </p:nvGrpSpPr>
        <p:grpSpPr>
          <a:xfrm>
            <a:off x="4870649" y="2121826"/>
            <a:ext cx="3764843" cy="64502"/>
            <a:chOff x="595675" y="2820050"/>
            <a:chExt cx="7952774" cy="64502"/>
          </a:xfrm>
        </p:grpSpPr>
        <p:sp>
          <p:nvSpPr>
            <p:cNvPr id="85" name="Shape 85"/>
            <p:cNvSpPr/>
            <p:nvPr/>
          </p:nvSpPr>
          <p:spPr>
            <a:xfrm>
              <a:off x="2186208" y="2820050"/>
              <a:ext cx="1620000" cy="64500"/>
            </a:xfrm>
            <a:prstGeom prst="rect">
              <a:avLst/>
            </a:prstGeom>
            <a:solidFill>
              <a:srgbClr val="D62828"/>
            </a:solidFill>
            <a:ln>
              <a:noFill/>
            </a:ln>
          </p:spPr>
          <p:txBody>
            <a:bodyPr wrap="square" lIns="91425" tIns="91425" rIns="91425" bIns="91425" anchor="ctr" anchorCtr="0">
              <a:noAutofit/>
            </a:bodyPr>
            <a:lstStyle/>
            <a:p>
              <a:pPr lvl="0">
                <a:spcBef>
                  <a:spcPts val="0"/>
                </a:spcBef>
                <a:buNone/>
              </a:pPr>
              <a:endParaRPr/>
            </a:p>
          </p:txBody>
        </p:sp>
        <p:sp>
          <p:nvSpPr>
            <p:cNvPr id="86" name="Shape 86"/>
            <p:cNvSpPr/>
            <p:nvPr/>
          </p:nvSpPr>
          <p:spPr>
            <a:xfrm>
              <a:off x="3776784" y="2820050"/>
              <a:ext cx="1620000" cy="64500"/>
            </a:xfrm>
            <a:prstGeom prst="rect">
              <a:avLst/>
            </a:prstGeom>
            <a:solidFill>
              <a:srgbClr val="F77F00"/>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a:off x="5373056" y="2820052"/>
              <a:ext cx="1596300" cy="64500"/>
            </a:xfrm>
            <a:prstGeom prst="rect">
              <a:avLst/>
            </a:prstGeom>
            <a:solidFill>
              <a:srgbClr val="FCBF49"/>
            </a:solidFill>
            <a:ln>
              <a:noFill/>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a:off x="595675" y="2820050"/>
              <a:ext cx="1590600" cy="64500"/>
            </a:xfrm>
            <a:prstGeom prst="rect">
              <a:avLst/>
            </a:prstGeom>
            <a:solidFill>
              <a:srgbClr val="003049"/>
            </a:solidFill>
            <a:ln>
              <a:noFill/>
            </a:ln>
          </p:spPr>
          <p:txBody>
            <a:bodyPr wrap="square" lIns="91425" tIns="91425" rIns="91425" bIns="91425" anchor="ctr" anchorCtr="0">
              <a:noAutofit/>
            </a:bodyPr>
            <a:lstStyle/>
            <a:p>
              <a:pPr lvl="0">
                <a:spcBef>
                  <a:spcPts val="0"/>
                </a:spcBef>
                <a:buNone/>
              </a:pPr>
              <a:endParaRPr/>
            </a:p>
          </p:txBody>
        </p:sp>
        <p:sp>
          <p:nvSpPr>
            <p:cNvPr id="89" name="Shape 89"/>
            <p:cNvSpPr/>
            <p:nvPr/>
          </p:nvSpPr>
          <p:spPr>
            <a:xfrm>
              <a:off x="6957849" y="2820050"/>
              <a:ext cx="1590600" cy="64500"/>
            </a:xfrm>
            <a:prstGeom prst="rect">
              <a:avLst/>
            </a:prstGeom>
            <a:solidFill>
              <a:srgbClr val="EAE2B7"/>
            </a:solidFill>
            <a:ln>
              <a:noFill/>
            </a:ln>
          </p:spPr>
          <p:txBody>
            <a:bodyPr wrap="square" lIns="91425" tIns="91425" rIns="91425" bIns="91425" anchor="ctr" anchorCtr="0">
              <a:noAutofit/>
            </a:bodyPr>
            <a:lstStyle/>
            <a:p>
              <a:pPr lvl="0">
                <a:spcBef>
                  <a:spcPts val="0"/>
                </a:spcBef>
                <a:buNone/>
              </a:pPr>
              <a:endParaRPr/>
            </a:p>
          </p:txBody>
        </p:sp>
      </p:grpSp>
      <p:sp>
        <p:nvSpPr>
          <p:cNvPr id="90" name="Shape 90"/>
          <p:cNvSpPr txBox="1">
            <a:spLocks noGrp="1"/>
          </p:cNvSpPr>
          <p:nvPr>
            <p:ph type="title"/>
          </p:nvPr>
        </p:nvSpPr>
        <p:spPr>
          <a:xfrm>
            <a:off x="4771875" y="545025"/>
            <a:ext cx="3880800" cy="1438200"/>
          </a:xfrm>
          <a:prstGeom prst="rect">
            <a:avLst/>
          </a:prstGeom>
          <a:noFill/>
        </p:spPr>
        <p:txBody>
          <a:bodyPr wrap="square" lIns="91425" tIns="91425" rIns="91425" bIns="91425" anchor="b" anchorCtr="0"/>
          <a:lstStyle>
            <a:lvl1pPr lvl="0" algn="l">
              <a:lnSpc>
                <a:spcPct val="100000"/>
              </a:lnSpc>
              <a:spcBef>
                <a:spcPts val="0"/>
              </a:spcBef>
              <a:spcAft>
                <a:spcPts val="0"/>
              </a:spcAft>
              <a:buNone/>
              <a:defRPr sz="2400">
                <a:solidFill>
                  <a:srgbClr val="434343"/>
                </a:solidFill>
              </a:defRPr>
            </a:lvl1pPr>
            <a:lvl2pPr lvl="1" algn="l">
              <a:lnSpc>
                <a:spcPct val="100000"/>
              </a:lnSpc>
              <a:spcBef>
                <a:spcPts val="0"/>
              </a:spcBef>
              <a:spcAft>
                <a:spcPts val="0"/>
              </a:spcAft>
              <a:buNone/>
              <a:defRPr sz="2400">
                <a:solidFill>
                  <a:srgbClr val="434343"/>
                </a:solidFill>
              </a:defRPr>
            </a:lvl2pPr>
            <a:lvl3pPr lvl="2" algn="l">
              <a:lnSpc>
                <a:spcPct val="100000"/>
              </a:lnSpc>
              <a:spcBef>
                <a:spcPts val="0"/>
              </a:spcBef>
              <a:spcAft>
                <a:spcPts val="0"/>
              </a:spcAft>
              <a:buNone/>
              <a:defRPr sz="2400">
                <a:solidFill>
                  <a:srgbClr val="434343"/>
                </a:solidFill>
              </a:defRPr>
            </a:lvl3pPr>
            <a:lvl4pPr lvl="3" algn="l">
              <a:lnSpc>
                <a:spcPct val="100000"/>
              </a:lnSpc>
              <a:spcBef>
                <a:spcPts val="0"/>
              </a:spcBef>
              <a:spcAft>
                <a:spcPts val="0"/>
              </a:spcAft>
              <a:buNone/>
              <a:defRPr sz="2400">
                <a:solidFill>
                  <a:srgbClr val="434343"/>
                </a:solidFill>
              </a:defRPr>
            </a:lvl4pPr>
            <a:lvl5pPr lvl="4" algn="l">
              <a:lnSpc>
                <a:spcPct val="100000"/>
              </a:lnSpc>
              <a:spcBef>
                <a:spcPts val="0"/>
              </a:spcBef>
              <a:spcAft>
                <a:spcPts val="0"/>
              </a:spcAft>
              <a:buNone/>
              <a:defRPr sz="2400">
                <a:solidFill>
                  <a:srgbClr val="434343"/>
                </a:solidFill>
              </a:defRPr>
            </a:lvl5pPr>
            <a:lvl6pPr lvl="5" algn="l">
              <a:lnSpc>
                <a:spcPct val="100000"/>
              </a:lnSpc>
              <a:spcBef>
                <a:spcPts val="0"/>
              </a:spcBef>
              <a:spcAft>
                <a:spcPts val="0"/>
              </a:spcAft>
              <a:buNone/>
              <a:defRPr sz="2400">
                <a:solidFill>
                  <a:srgbClr val="434343"/>
                </a:solidFill>
              </a:defRPr>
            </a:lvl6pPr>
            <a:lvl7pPr lvl="6" algn="l">
              <a:lnSpc>
                <a:spcPct val="100000"/>
              </a:lnSpc>
              <a:spcBef>
                <a:spcPts val="0"/>
              </a:spcBef>
              <a:spcAft>
                <a:spcPts val="0"/>
              </a:spcAft>
              <a:buNone/>
              <a:defRPr sz="2400">
                <a:solidFill>
                  <a:srgbClr val="434343"/>
                </a:solidFill>
              </a:defRPr>
            </a:lvl7pPr>
            <a:lvl8pPr lvl="7" algn="l">
              <a:lnSpc>
                <a:spcPct val="100000"/>
              </a:lnSpc>
              <a:spcBef>
                <a:spcPts val="0"/>
              </a:spcBef>
              <a:spcAft>
                <a:spcPts val="0"/>
              </a:spcAft>
              <a:buNone/>
              <a:defRPr sz="2400">
                <a:solidFill>
                  <a:srgbClr val="434343"/>
                </a:solidFill>
              </a:defRPr>
            </a:lvl8pPr>
            <a:lvl9pPr lvl="8" algn="l">
              <a:lnSpc>
                <a:spcPct val="100000"/>
              </a:lnSpc>
              <a:spcBef>
                <a:spcPts val="0"/>
              </a:spcBef>
              <a:spcAft>
                <a:spcPts val="0"/>
              </a:spcAft>
              <a:buNone/>
              <a:defRPr sz="2400">
                <a:solidFill>
                  <a:srgbClr val="434343"/>
                </a:solidFill>
              </a:defRPr>
            </a:lvl9pPr>
          </a:lstStyle>
          <a:p>
            <a:endParaRPr/>
          </a:p>
        </p:txBody>
      </p:sp>
      <p:sp>
        <p:nvSpPr>
          <p:cNvPr id="91" name="Shape 91"/>
          <p:cNvSpPr txBox="1">
            <a:spLocks noGrp="1"/>
          </p:cNvSpPr>
          <p:nvPr>
            <p:ph type="body" idx="1"/>
          </p:nvPr>
        </p:nvSpPr>
        <p:spPr>
          <a:xfrm>
            <a:off x="4771875" y="2324775"/>
            <a:ext cx="3880800" cy="22737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434343"/>
              </a:buClr>
              <a:buSzPct val="100000"/>
              <a:defRPr sz="1400">
                <a:solidFill>
                  <a:srgbClr val="434343"/>
                </a:solidFill>
              </a:defRPr>
            </a:lvl1pPr>
            <a:lvl2pPr lvl="1" algn="l">
              <a:lnSpc>
                <a:spcPct val="115000"/>
              </a:lnSpc>
              <a:spcBef>
                <a:spcPts val="0"/>
              </a:spcBef>
              <a:spcAft>
                <a:spcPts val="1600"/>
              </a:spcAft>
              <a:buClr>
                <a:srgbClr val="434343"/>
              </a:buClr>
              <a:buSzPct val="100000"/>
              <a:defRPr sz="1200">
                <a:solidFill>
                  <a:srgbClr val="434343"/>
                </a:solidFill>
              </a:defRPr>
            </a:lvl2pPr>
            <a:lvl3pPr lvl="2" algn="l">
              <a:lnSpc>
                <a:spcPct val="115000"/>
              </a:lnSpc>
              <a:spcBef>
                <a:spcPts val="0"/>
              </a:spcBef>
              <a:spcAft>
                <a:spcPts val="1600"/>
              </a:spcAft>
              <a:buClr>
                <a:srgbClr val="434343"/>
              </a:buClr>
              <a:buSzPct val="100000"/>
              <a:defRPr sz="1200">
                <a:solidFill>
                  <a:srgbClr val="434343"/>
                </a:solidFill>
              </a:defRPr>
            </a:lvl3pPr>
            <a:lvl4pPr lvl="3" algn="l">
              <a:lnSpc>
                <a:spcPct val="115000"/>
              </a:lnSpc>
              <a:spcBef>
                <a:spcPts val="0"/>
              </a:spcBef>
              <a:spcAft>
                <a:spcPts val="1600"/>
              </a:spcAft>
              <a:buClr>
                <a:srgbClr val="434343"/>
              </a:buClr>
              <a:buSzPct val="100000"/>
              <a:defRPr sz="1200">
                <a:solidFill>
                  <a:srgbClr val="434343"/>
                </a:solidFill>
              </a:defRPr>
            </a:lvl4pPr>
            <a:lvl5pPr lvl="4" algn="l">
              <a:lnSpc>
                <a:spcPct val="115000"/>
              </a:lnSpc>
              <a:spcBef>
                <a:spcPts val="0"/>
              </a:spcBef>
              <a:spcAft>
                <a:spcPts val="1600"/>
              </a:spcAft>
              <a:buClr>
                <a:srgbClr val="434343"/>
              </a:buClr>
              <a:buSzPct val="100000"/>
              <a:defRPr sz="1200">
                <a:solidFill>
                  <a:srgbClr val="434343"/>
                </a:solidFill>
              </a:defRPr>
            </a:lvl5pPr>
            <a:lvl6pPr lvl="5" algn="l">
              <a:lnSpc>
                <a:spcPct val="115000"/>
              </a:lnSpc>
              <a:spcBef>
                <a:spcPts val="0"/>
              </a:spcBef>
              <a:spcAft>
                <a:spcPts val="1600"/>
              </a:spcAft>
              <a:buClr>
                <a:srgbClr val="434343"/>
              </a:buClr>
              <a:buSzPct val="100000"/>
              <a:defRPr sz="1200">
                <a:solidFill>
                  <a:srgbClr val="434343"/>
                </a:solidFill>
              </a:defRPr>
            </a:lvl6pPr>
            <a:lvl7pPr lvl="6" algn="l">
              <a:lnSpc>
                <a:spcPct val="115000"/>
              </a:lnSpc>
              <a:spcBef>
                <a:spcPts val="0"/>
              </a:spcBef>
              <a:spcAft>
                <a:spcPts val="1600"/>
              </a:spcAft>
              <a:buClr>
                <a:srgbClr val="434343"/>
              </a:buClr>
              <a:buSzPct val="100000"/>
              <a:defRPr sz="1200">
                <a:solidFill>
                  <a:srgbClr val="434343"/>
                </a:solidFill>
              </a:defRPr>
            </a:lvl7pPr>
            <a:lvl8pPr lvl="7" algn="l">
              <a:lnSpc>
                <a:spcPct val="115000"/>
              </a:lnSpc>
              <a:spcBef>
                <a:spcPts val="0"/>
              </a:spcBef>
              <a:spcAft>
                <a:spcPts val="1600"/>
              </a:spcAft>
              <a:buClr>
                <a:srgbClr val="434343"/>
              </a:buClr>
              <a:buSzPct val="100000"/>
              <a:defRPr sz="1200">
                <a:solidFill>
                  <a:srgbClr val="434343"/>
                </a:solidFill>
              </a:defRPr>
            </a:lvl8pPr>
            <a:lvl9pPr lvl="8" algn="l">
              <a:lnSpc>
                <a:spcPct val="115000"/>
              </a:lnSpc>
              <a:spcBef>
                <a:spcPts val="0"/>
              </a:spcBef>
              <a:spcAft>
                <a:spcPts val="1600"/>
              </a:spcAft>
              <a:buClr>
                <a:srgbClr val="434343"/>
              </a:buClr>
              <a:buSzPct val="100000"/>
              <a:defRPr sz="1200">
                <a:solidFill>
                  <a:srgbClr val="434343"/>
                </a:solidFill>
              </a:defRPr>
            </a:lvl9pPr>
          </a:lstStyle>
          <a:p>
            <a:endParaRPr/>
          </a:p>
        </p:txBody>
      </p:sp>
      <p:sp>
        <p:nvSpPr>
          <p:cNvPr id="92" name="Shape 92"/>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rgbClr val="616161"/>
                </a:solidFill>
              </a:rPr>
              <a:pPr lvl="0" algn="r">
                <a:lnSpc>
                  <a:spcPct val="100000"/>
                </a:lnSpc>
                <a:spcBef>
                  <a:spcPts val="0"/>
                </a:spcBef>
                <a:spcAft>
                  <a:spcPts val="0"/>
                </a:spcAft>
                <a:buNone/>
              </a:pPr>
              <a:t>‹#›</a:t>
            </a:fld>
            <a:endParaRPr lang="zh-TW" sz="1000">
              <a:solidFill>
                <a:srgbClr val="61616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訂版面配置 3">
    <p:bg>
      <p:bgPr>
        <a:solidFill>
          <a:srgbClr val="FFFFFF"/>
        </a:solidFill>
        <a:effectLst/>
      </p:bgPr>
    </p:bg>
    <p:spTree>
      <p:nvGrpSpPr>
        <p:cNvPr id="1" name="Shape 93"/>
        <p:cNvGrpSpPr/>
        <p:nvPr/>
      </p:nvGrpSpPr>
      <p:grpSpPr>
        <a:xfrm>
          <a:off x="0" y="0"/>
          <a:ext cx="0" cy="0"/>
          <a:chOff x="0" y="0"/>
          <a:chExt cx="0" cy="0"/>
        </a:xfrm>
      </p:grpSpPr>
      <p:sp>
        <p:nvSpPr>
          <p:cNvPr id="94" name="Shape 94"/>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95" name="Shape 95"/>
          <p:cNvGrpSpPr/>
          <p:nvPr/>
        </p:nvGrpSpPr>
        <p:grpSpPr>
          <a:xfrm>
            <a:off x="595613" y="2538080"/>
            <a:ext cx="7952774" cy="64502"/>
            <a:chOff x="595675" y="2820050"/>
            <a:chExt cx="7952774" cy="64502"/>
          </a:xfrm>
        </p:grpSpPr>
        <p:sp>
          <p:nvSpPr>
            <p:cNvPr id="96" name="Shape 96"/>
            <p:cNvSpPr/>
            <p:nvPr/>
          </p:nvSpPr>
          <p:spPr>
            <a:xfrm>
              <a:off x="2186208" y="2820050"/>
              <a:ext cx="1620000" cy="64500"/>
            </a:xfrm>
            <a:prstGeom prst="rect">
              <a:avLst/>
            </a:prstGeom>
            <a:solidFill>
              <a:srgbClr val="D62828"/>
            </a:solidFill>
            <a:ln>
              <a:noFill/>
            </a:ln>
          </p:spPr>
          <p:txBody>
            <a:bodyPr wrap="square" lIns="91425" tIns="91425" rIns="91425" bIns="91425" anchor="ctr" anchorCtr="0">
              <a:noAutofit/>
            </a:bodyPr>
            <a:lstStyle/>
            <a:p>
              <a:pPr lvl="0">
                <a:spcBef>
                  <a:spcPts val="0"/>
                </a:spcBef>
                <a:buNone/>
              </a:pPr>
              <a:endParaRPr/>
            </a:p>
          </p:txBody>
        </p:sp>
        <p:sp>
          <p:nvSpPr>
            <p:cNvPr id="97" name="Shape 97"/>
            <p:cNvSpPr/>
            <p:nvPr/>
          </p:nvSpPr>
          <p:spPr>
            <a:xfrm>
              <a:off x="3776784" y="2820050"/>
              <a:ext cx="1620000" cy="64500"/>
            </a:xfrm>
            <a:prstGeom prst="rect">
              <a:avLst/>
            </a:prstGeom>
            <a:solidFill>
              <a:srgbClr val="F77F00"/>
            </a:solidFill>
            <a:ln>
              <a:noFill/>
            </a:ln>
          </p:spPr>
          <p:txBody>
            <a:bodyPr wrap="square" lIns="91425" tIns="91425" rIns="91425" bIns="91425" anchor="ctr" anchorCtr="0">
              <a:noAutofit/>
            </a:bodyPr>
            <a:lstStyle/>
            <a:p>
              <a:pPr lvl="0">
                <a:spcBef>
                  <a:spcPts val="0"/>
                </a:spcBef>
                <a:buNone/>
              </a:pPr>
              <a:endParaRPr/>
            </a:p>
          </p:txBody>
        </p:sp>
        <p:sp>
          <p:nvSpPr>
            <p:cNvPr id="98" name="Shape 98"/>
            <p:cNvSpPr/>
            <p:nvPr/>
          </p:nvSpPr>
          <p:spPr>
            <a:xfrm>
              <a:off x="5373056" y="2820052"/>
              <a:ext cx="1596300" cy="64500"/>
            </a:xfrm>
            <a:prstGeom prst="rect">
              <a:avLst/>
            </a:prstGeom>
            <a:solidFill>
              <a:srgbClr val="FCBF49"/>
            </a:solidFill>
            <a:ln>
              <a:noFill/>
            </a:ln>
          </p:spPr>
          <p:txBody>
            <a:bodyPr wrap="square" lIns="91425" tIns="91425" rIns="91425" bIns="91425" anchor="ctr" anchorCtr="0">
              <a:noAutofit/>
            </a:bodyPr>
            <a:lstStyle/>
            <a:p>
              <a:pPr lvl="0">
                <a:spcBef>
                  <a:spcPts val="0"/>
                </a:spcBef>
                <a:buNone/>
              </a:pPr>
              <a:endParaRPr/>
            </a:p>
          </p:txBody>
        </p:sp>
        <p:sp>
          <p:nvSpPr>
            <p:cNvPr id="99" name="Shape 99"/>
            <p:cNvSpPr/>
            <p:nvPr/>
          </p:nvSpPr>
          <p:spPr>
            <a:xfrm>
              <a:off x="595675" y="2820050"/>
              <a:ext cx="1590600" cy="64500"/>
            </a:xfrm>
            <a:prstGeom prst="rect">
              <a:avLst/>
            </a:prstGeom>
            <a:solidFill>
              <a:srgbClr val="003049"/>
            </a:solidFill>
            <a:ln>
              <a:noFill/>
            </a:ln>
          </p:spPr>
          <p:txBody>
            <a:bodyPr wrap="square" lIns="91425" tIns="91425" rIns="91425" bIns="91425" anchor="ctr" anchorCtr="0">
              <a:noAutofit/>
            </a:bodyPr>
            <a:lstStyle/>
            <a:p>
              <a:pPr lvl="0">
                <a:spcBef>
                  <a:spcPts val="0"/>
                </a:spcBef>
                <a:buNone/>
              </a:pPr>
              <a:endParaRPr/>
            </a:p>
          </p:txBody>
        </p:sp>
        <p:sp>
          <p:nvSpPr>
            <p:cNvPr id="100" name="Shape 100"/>
            <p:cNvSpPr/>
            <p:nvPr/>
          </p:nvSpPr>
          <p:spPr>
            <a:xfrm>
              <a:off x="6957849" y="2820050"/>
              <a:ext cx="1590600" cy="64500"/>
            </a:xfrm>
            <a:prstGeom prst="rect">
              <a:avLst/>
            </a:prstGeom>
            <a:solidFill>
              <a:srgbClr val="EAE2B7"/>
            </a:solidFill>
            <a:ln>
              <a:noFill/>
            </a:ln>
          </p:spPr>
          <p:txBody>
            <a:bodyPr wrap="square" lIns="91425" tIns="91425" rIns="91425" bIns="91425" anchor="ctr" anchorCtr="0">
              <a:noAutofit/>
            </a:bodyPr>
            <a:lstStyle/>
            <a:p>
              <a:pPr lvl="0">
                <a:spcBef>
                  <a:spcPts val="0"/>
                </a:spcBef>
                <a:buNone/>
              </a:pPr>
              <a:endParaRPr/>
            </a:p>
          </p:txBody>
        </p:sp>
      </p:grpSp>
      <p:sp>
        <p:nvSpPr>
          <p:cNvPr id="101" name="Shape 101"/>
          <p:cNvSpPr txBox="1">
            <a:spLocks noGrp="1"/>
          </p:cNvSpPr>
          <p:nvPr>
            <p:ph type="title"/>
          </p:nvPr>
        </p:nvSpPr>
        <p:spPr>
          <a:xfrm>
            <a:off x="505475" y="1375100"/>
            <a:ext cx="8043000" cy="1086900"/>
          </a:xfrm>
          <a:prstGeom prst="rect">
            <a:avLst/>
          </a:prstGeom>
          <a:noFill/>
        </p:spPr>
        <p:txBody>
          <a:bodyPr wrap="square" lIns="91425" tIns="91425" rIns="91425" bIns="91425" anchor="b" anchorCtr="0"/>
          <a:lstStyle>
            <a:lvl1pPr lvl="0" algn="l" rtl="0">
              <a:lnSpc>
                <a:spcPct val="100000"/>
              </a:lnSpc>
              <a:spcBef>
                <a:spcPts val="0"/>
              </a:spcBef>
              <a:spcAft>
                <a:spcPts val="0"/>
              </a:spcAft>
              <a:buNone/>
              <a:defRPr sz="2400">
                <a:solidFill>
                  <a:srgbClr val="434343"/>
                </a:solidFill>
              </a:defRPr>
            </a:lvl1pPr>
            <a:lvl2pPr lvl="1" algn="l" rtl="0">
              <a:lnSpc>
                <a:spcPct val="100000"/>
              </a:lnSpc>
              <a:spcBef>
                <a:spcPts val="0"/>
              </a:spcBef>
              <a:spcAft>
                <a:spcPts val="0"/>
              </a:spcAft>
              <a:buNone/>
              <a:defRPr sz="2400">
                <a:solidFill>
                  <a:srgbClr val="434343"/>
                </a:solidFill>
              </a:defRPr>
            </a:lvl2pPr>
            <a:lvl3pPr lvl="2" algn="l" rtl="0">
              <a:lnSpc>
                <a:spcPct val="100000"/>
              </a:lnSpc>
              <a:spcBef>
                <a:spcPts val="0"/>
              </a:spcBef>
              <a:spcAft>
                <a:spcPts val="0"/>
              </a:spcAft>
              <a:buNone/>
              <a:defRPr sz="2400">
                <a:solidFill>
                  <a:srgbClr val="434343"/>
                </a:solidFill>
              </a:defRPr>
            </a:lvl3pPr>
            <a:lvl4pPr lvl="3" algn="l" rtl="0">
              <a:lnSpc>
                <a:spcPct val="100000"/>
              </a:lnSpc>
              <a:spcBef>
                <a:spcPts val="0"/>
              </a:spcBef>
              <a:spcAft>
                <a:spcPts val="0"/>
              </a:spcAft>
              <a:buNone/>
              <a:defRPr sz="2400">
                <a:solidFill>
                  <a:srgbClr val="434343"/>
                </a:solidFill>
              </a:defRPr>
            </a:lvl4pPr>
            <a:lvl5pPr lvl="4" algn="l" rtl="0">
              <a:lnSpc>
                <a:spcPct val="100000"/>
              </a:lnSpc>
              <a:spcBef>
                <a:spcPts val="0"/>
              </a:spcBef>
              <a:spcAft>
                <a:spcPts val="0"/>
              </a:spcAft>
              <a:buNone/>
              <a:defRPr sz="2400">
                <a:solidFill>
                  <a:srgbClr val="434343"/>
                </a:solidFill>
              </a:defRPr>
            </a:lvl5pPr>
            <a:lvl6pPr lvl="5" algn="l" rtl="0">
              <a:lnSpc>
                <a:spcPct val="100000"/>
              </a:lnSpc>
              <a:spcBef>
                <a:spcPts val="0"/>
              </a:spcBef>
              <a:spcAft>
                <a:spcPts val="0"/>
              </a:spcAft>
              <a:buNone/>
              <a:defRPr sz="2400">
                <a:solidFill>
                  <a:srgbClr val="434343"/>
                </a:solidFill>
              </a:defRPr>
            </a:lvl6pPr>
            <a:lvl7pPr lvl="6" algn="l" rtl="0">
              <a:lnSpc>
                <a:spcPct val="100000"/>
              </a:lnSpc>
              <a:spcBef>
                <a:spcPts val="0"/>
              </a:spcBef>
              <a:spcAft>
                <a:spcPts val="0"/>
              </a:spcAft>
              <a:buNone/>
              <a:defRPr sz="2400">
                <a:solidFill>
                  <a:srgbClr val="434343"/>
                </a:solidFill>
              </a:defRPr>
            </a:lvl7pPr>
            <a:lvl8pPr lvl="7" algn="l" rtl="0">
              <a:lnSpc>
                <a:spcPct val="100000"/>
              </a:lnSpc>
              <a:spcBef>
                <a:spcPts val="0"/>
              </a:spcBef>
              <a:spcAft>
                <a:spcPts val="0"/>
              </a:spcAft>
              <a:buNone/>
              <a:defRPr sz="2400">
                <a:solidFill>
                  <a:srgbClr val="434343"/>
                </a:solidFill>
              </a:defRPr>
            </a:lvl8pPr>
            <a:lvl9pPr lvl="8" algn="l" rtl="0">
              <a:lnSpc>
                <a:spcPct val="100000"/>
              </a:lnSpc>
              <a:spcBef>
                <a:spcPts val="0"/>
              </a:spcBef>
              <a:spcAft>
                <a:spcPts val="0"/>
              </a:spcAft>
              <a:buNone/>
              <a:defRPr sz="2400">
                <a:solidFill>
                  <a:srgbClr val="434343"/>
                </a:solidFill>
              </a:defRPr>
            </a:lvl9pPr>
          </a:lstStyle>
          <a:p>
            <a:endParaRPr/>
          </a:p>
        </p:txBody>
      </p:sp>
      <p:sp>
        <p:nvSpPr>
          <p:cNvPr id="102" name="Shape 102"/>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rtl="0">
              <a:lnSpc>
                <a:spcPct val="100000"/>
              </a:lnSpc>
              <a:spcBef>
                <a:spcPts val="0"/>
              </a:spcBef>
              <a:spcAft>
                <a:spcPts val="0"/>
              </a:spcAft>
              <a:buNone/>
            </a:pPr>
            <a:fld id="{00000000-1234-1234-1234-123412341234}" type="slidenum">
              <a:rPr lang="zh-TW" sz="1000">
                <a:solidFill>
                  <a:srgbClr val="616161"/>
                </a:solidFill>
              </a:rPr>
              <a:pPr lvl="0" algn="r" rtl="0">
                <a:lnSpc>
                  <a:spcPct val="100000"/>
                </a:lnSpc>
                <a:spcBef>
                  <a:spcPts val="0"/>
                </a:spcBef>
                <a:spcAft>
                  <a:spcPts val="0"/>
                </a:spcAft>
                <a:buNone/>
              </a:pPr>
              <a:t>‹#›</a:t>
            </a:fld>
            <a:endParaRPr lang="zh-TW" sz="1000">
              <a:solidFill>
                <a:srgbClr val="61616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自訂版面配置 2">
    <p:bg>
      <p:bgPr>
        <a:solidFill>
          <a:srgbClr val="FFFFFF"/>
        </a:solidFill>
        <a:effectLst/>
      </p:bgPr>
    </p:bg>
    <p:spTree>
      <p:nvGrpSpPr>
        <p:cNvPr id="1" name="Shape 103"/>
        <p:cNvGrpSpPr/>
        <p:nvPr/>
      </p:nvGrpSpPr>
      <p:grpSpPr>
        <a:xfrm>
          <a:off x="0" y="0"/>
          <a:ext cx="0" cy="0"/>
          <a:chOff x="0" y="0"/>
          <a:chExt cx="0" cy="0"/>
        </a:xfrm>
      </p:grpSpPr>
      <p:sp>
        <p:nvSpPr>
          <p:cNvPr id="104" name="Shape 104"/>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05" name="Shape 105"/>
          <p:cNvSpPr txBox="1">
            <a:spLocks noGrp="1"/>
          </p:cNvSpPr>
          <p:nvPr>
            <p:ph type="ctrTitle"/>
          </p:nvPr>
        </p:nvSpPr>
        <p:spPr>
          <a:xfrm>
            <a:off x="3562350" y="1163525"/>
            <a:ext cx="4781700" cy="2507400"/>
          </a:xfrm>
          <a:prstGeom prst="rect">
            <a:avLst/>
          </a:prstGeom>
          <a:noFill/>
        </p:spPr>
        <p:txBody>
          <a:bodyPr wrap="square" lIns="91425" tIns="91425" rIns="91425" bIns="91425" anchor="t" anchorCtr="0"/>
          <a:lstStyle>
            <a:lvl1pPr lvl="0" algn="l">
              <a:lnSpc>
                <a:spcPct val="100000"/>
              </a:lnSpc>
              <a:spcBef>
                <a:spcPts val="0"/>
              </a:spcBef>
              <a:spcAft>
                <a:spcPts val="0"/>
              </a:spcAft>
              <a:buClr>
                <a:schemeClr val="dk1"/>
              </a:buClr>
              <a:buSzPct val="100000"/>
              <a:buNone/>
              <a:defRPr sz="3600">
                <a:solidFill>
                  <a:schemeClr val="lt2"/>
                </a:solidFill>
              </a:defRPr>
            </a:lvl1pPr>
            <a:lvl2pPr lvl="1" algn="l">
              <a:lnSpc>
                <a:spcPct val="100000"/>
              </a:lnSpc>
              <a:spcBef>
                <a:spcPts val="0"/>
              </a:spcBef>
              <a:spcAft>
                <a:spcPts val="0"/>
              </a:spcAft>
              <a:buClr>
                <a:schemeClr val="dk1"/>
              </a:buClr>
              <a:buSzPct val="100000"/>
              <a:buNone/>
              <a:defRPr sz="3600">
                <a:solidFill>
                  <a:schemeClr val="lt2"/>
                </a:solidFill>
              </a:defRPr>
            </a:lvl2pPr>
            <a:lvl3pPr lvl="2" algn="l">
              <a:lnSpc>
                <a:spcPct val="100000"/>
              </a:lnSpc>
              <a:spcBef>
                <a:spcPts val="0"/>
              </a:spcBef>
              <a:spcAft>
                <a:spcPts val="0"/>
              </a:spcAft>
              <a:buClr>
                <a:schemeClr val="dk1"/>
              </a:buClr>
              <a:buSzPct val="100000"/>
              <a:buNone/>
              <a:defRPr sz="3600">
                <a:solidFill>
                  <a:schemeClr val="lt2"/>
                </a:solidFill>
              </a:defRPr>
            </a:lvl3pPr>
            <a:lvl4pPr lvl="3" algn="l">
              <a:lnSpc>
                <a:spcPct val="100000"/>
              </a:lnSpc>
              <a:spcBef>
                <a:spcPts val="0"/>
              </a:spcBef>
              <a:spcAft>
                <a:spcPts val="0"/>
              </a:spcAft>
              <a:buClr>
                <a:schemeClr val="dk1"/>
              </a:buClr>
              <a:buSzPct val="100000"/>
              <a:buNone/>
              <a:defRPr sz="3600">
                <a:solidFill>
                  <a:schemeClr val="lt2"/>
                </a:solidFill>
              </a:defRPr>
            </a:lvl4pPr>
            <a:lvl5pPr lvl="4" algn="l">
              <a:lnSpc>
                <a:spcPct val="100000"/>
              </a:lnSpc>
              <a:spcBef>
                <a:spcPts val="0"/>
              </a:spcBef>
              <a:spcAft>
                <a:spcPts val="0"/>
              </a:spcAft>
              <a:buClr>
                <a:schemeClr val="dk1"/>
              </a:buClr>
              <a:buSzPct val="100000"/>
              <a:buNone/>
              <a:defRPr sz="3600">
                <a:solidFill>
                  <a:schemeClr val="lt2"/>
                </a:solidFill>
              </a:defRPr>
            </a:lvl5pPr>
            <a:lvl6pPr lvl="5" algn="l">
              <a:lnSpc>
                <a:spcPct val="100000"/>
              </a:lnSpc>
              <a:spcBef>
                <a:spcPts val="0"/>
              </a:spcBef>
              <a:spcAft>
                <a:spcPts val="0"/>
              </a:spcAft>
              <a:buClr>
                <a:schemeClr val="dk1"/>
              </a:buClr>
              <a:buSzPct val="100000"/>
              <a:buNone/>
              <a:defRPr sz="3600">
                <a:solidFill>
                  <a:schemeClr val="lt2"/>
                </a:solidFill>
              </a:defRPr>
            </a:lvl6pPr>
            <a:lvl7pPr lvl="6" algn="l">
              <a:lnSpc>
                <a:spcPct val="100000"/>
              </a:lnSpc>
              <a:spcBef>
                <a:spcPts val="0"/>
              </a:spcBef>
              <a:spcAft>
                <a:spcPts val="0"/>
              </a:spcAft>
              <a:buClr>
                <a:schemeClr val="dk1"/>
              </a:buClr>
              <a:buSzPct val="100000"/>
              <a:buNone/>
              <a:defRPr sz="3600">
                <a:solidFill>
                  <a:schemeClr val="lt2"/>
                </a:solidFill>
              </a:defRPr>
            </a:lvl7pPr>
            <a:lvl8pPr lvl="7" algn="l">
              <a:lnSpc>
                <a:spcPct val="100000"/>
              </a:lnSpc>
              <a:spcBef>
                <a:spcPts val="0"/>
              </a:spcBef>
              <a:spcAft>
                <a:spcPts val="0"/>
              </a:spcAft>
              <a:buClr>
                <a:schemeClr val="dk1"/>
              </a:buClr>
              <a:buSzPct val="100000"/>
              <a:buNone/>
              <a:defRPr sz="3600">
                <a:solidFill>
                  <a:schemeClr val="lt2"/>
                </a:solidFill>
              </a:defRPr>
            </a:lvl8pPr>
            <a:lvl9pPr lvl="8" algn="l">
              <a:lnSpc>
                <a:spcPct val="100000"/>
              </a:lnSpc>
              <a:spcBef>
                <a:spcPts val="0"/>
              </a:spcBef>
              <a:spcAft>
                <a:spcPts val="0"/>
              </a:spcAft>
              <a:buClr>
                <a:schemeClr val="dk1"/>
              </a:buClr>
              <a:buSzPct val="100000"/>
              <a:buNone/>
              <a:defRPr sz="3600">
                <a:solidFill>
                  <a:schemeClr val="lt2"/>
                </a:solidFill>
              </a:defRPr>
            </a:lvl9pPr>
          </a:lstStyle>
          <a:p>
            <a:endParaRPr/>
          </a:p>
        </p:txBody>
      </p:sp>
      <p:sp>
        <p:nvSpPr>
          <p:cNvPr id="106" name="Shape 10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chemeClr val="dk2"/>
                </a:solidFill>
              </a:rPr>
              <a:pPr lvl="0" algn="r">
                <a:lnSpc>
                  <a:spcPct val="100000"/>
                </a:lnSpc>
                <a:spcBef>
                  <a:spcPts val="0"/>
                </a:spcBef>
                <a:spcAft>
                  <a:spcPts val="0"/>
                </a:spcAft>
                <a:buNone/>
              </a:pPr>
              <a:t>‹#›</a:t>
            </a:fld>
            <a:endParaRPr lang="zh-TW"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訂版面配置 5">
    <p:bg>
      <p:bgPr>
        <a:solidFill>
          <a:srgbClr val="FFFFFF"/>
        </a:solidFill>
        <a:effectLst/>
      </p:bgPr>
    </p:bg>
    <p:spTree>
      <p:nvGrpSpPr>
        <p:cNvPr id="1" name="Shape 107"/>
        <p:cNvGrpSpPr/>
        <p:nvPr/>
      </p:nvGrpSpPr>
      <p:grpSpPr>
        <a:xfrm>
          <a:off x="0" y="0"/>
          <a:ext cx="0" cy="0"/>
          <a:chOff x="0" y="0"/>
          <a:chExt cx="0" cy="0"/>
        </a:xfrm>
      </p:grpSpPr>
      <p:sp>
        <p:nvSpPr>
          <p:cNvPr id="108" name="Shape 108"/>
          <p:cNvSpPr/>
          <p:nvPr/>
        </p:nvSpPr>
        <p:spPr>
          <a:xfrm rot="10800000">
            <a:off x="0" y="0"/>
            <a:ext cx="9144000" cy="5143500"/>
          </a:xfrm>
          <a:prstGeom prst="rect">
            <a:avLst/>
          </a:prstGeom>
          <a:solidFill>
            <a:srgbClr val="DEE0DC"/>
          </a:solidFill>
          <a:ln>
            <a:noFill/>
          </a:ln>
        </p:spPr>
        <p:txBody>
          <a:bodyPr wrap="square" lIns="91425" tIns="91425" rIns="91425" bIns="91425" anchor="ctr" anchorCtr="0">
            <a:noAutofit/>
          </a:bodyPr>
          <a:lstStyle/>
          <a:p>
            <a:pPr lvl="0">
              <a:spcBef>
                <a:spcPts val="0"/>
              </a:spcBef>
              <a:buNone/>
            </a:pPr>
            <a:endParaRPr/>
          </a:p>
        </p:txBody>
      </p:sp>
      <p:sp>
        <p:nvSpPr>
          <p:cNvPr id="109" name="Shape 109"/>
          <p:cNvSpPr/>
          <p:nvPr/>
        </p:nvSpPr>
        <p:spPr>
          <a:xfrm rot="-5400000">
            <a:off x="-302850" y="308850"/>
            <a:ext cx="5131500" cy="4525800"/>
          </a:xfrm>
          <a:prstGeom prst="rect">
            <a:avLst/>
          </a:prstGeom>
          <a:gradFill>
            <a:gsLst>
              <a:gs pos="0">
                <a:srgbClr val="FBFBFB">
                  <a:alpha val="0"/>
                </a:srgbClr>
              </a:gs>
              <a:gs pos="58000">
                <a:srgbClr val="FBFBFB">
                  <a:alpha val="0"/>
                </a:srgbClr>
              </a:gs>
              <a:gs pos="100000">
                <a:srgbClr val="BFBFBF"/>
              </a:gs>
            </a:gsLst>
            <a:lin ang="5400012" scaled="0"/>
          </a:gradFill>
          <a:ln>
            <a:noFill/>
          </a:ln>
        </p:spPr>
        <p:txBody>
          <a:bodyPr wrap="square" lIns="91425" tIns="45700" rIns="91425" bIns="45700" anchor="ctr" anchorCtr="0">
            <a:noAutofit/>
          </a:bodyPr>
          <a:lstStyle/>
          <a:p>
            <a:pPr lvl="0">
              <a:spcBef>
                <a:spcPts val="0"/>
              </a:spcBef>
              <a:buNone/>
            </a:pPr>
            <a:endParaRPr/>
          </a:p>
        </p:txBody>
      </p:sp>
      <p:sp>
        <p:nvSpPr>
          <p:cNvPr id="110" name="Shape 110"/>
          <p:cNvSpPr/>
          <p:nvPr/>
        </p:nvSpPr>
        <p:spPr>
          <a:xfrm rot="5400000">
            <a:off x="728375" y="683000"/>
            <a:ext cx="724800" cy="724500"/>
          </a:xfrm>
          <a:prstGeom prst="rtTriangle">
            <a:avLst/>
          </a:prstGeom>
          <a:solidFill>
            <a:srgbClr val="C56706"/>
          </a:solidFill>
          <a:ln>
            <a:noFill/>
          </a:ln>
        </p:spPr>
        <p:txBody>
          <a:bodyPr wrap="square" lIns="91425" tIns="91425" rIns="91425" bIns="91425" anchor="ctr" anchorCtr="0">
            <a:noAutofit/>
          </a:bodyPr>
          <a:lstStyle/>
          <a:p>
            <a:pPr lvl="0">
              <a:spcBef>
                <a:spcPts val="0"/>
              </a:spcBef>
              <a:buNone/>
            </a:pPr>
            <a:endParaRPr/>
          </a:p>
        </p:txBody>
      </p:sp>
      <p:sp>
        <p:nvSpPr>
          <p:cNvPr id="111" name="Shape 111"/>
          <p:cNvSpPr/>
          <p:nvPr/>
        </p:nvSpPr>
        <p:spPr>
          <a:xfrm rot="-5400000">
            <a:off x="3232651" y="3880675"/>
            <a:ext cx="724800" cy="724500"/>
          </a:xfrm>
          <a:prstGeom prst="rtTriangle">
            <a:avLst/>
          </a:prstGeom>
          <a:solidFill>
            <a:srgbClr val="54616D"/>
          </a:solidFill>
          <a:ln>
            <a:noFill/>
          </a:ln>
        </p:spPr>
        <p:txBody>
          <a:bodyPr wrap="square" lIns="91425" tIns="91425" rIns="91425" bIns="91425" anchor="ctr" anchorCtr="0">
            <a:noAutofit/>
          </a:bodyPr>
          <a:lstStyle/>
          <a:p>
            <a:pPr lvl="0">
              <a:spcBef>
                <a:spcPts val="0"/>
              </a:spcBef>
              <a:buNone/>
            </a:pPr>
            <a:endParaRPr/>
          </a:p>
        </p:txBody>
      </p:sp>
      <p:sp>
        <p:nvSpPr>
          <p:cNvPr id="112" name="Shape 112"/>
          <p:cNvSpPr txBox="1">
            <a:spLocks noGrp="1"/>
          </p:cNvSpPr>
          <p:nvPr>
            <p:ph type="ctrTitle"/>
          </p:nvPr>
        </p:nvSpPr>
        <p:spPr>
          <a:xfrm>
            <a:off x="5194675" y="655288"/>
            <a:ext cx="3522300" cy="22392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54616D"/>
              </a:buClr>
              <a:buSzPct val="80000"/>
              <a:buNone/>
              <a:defRPr sz="4500" b="1">
                <a:solidFill>
                  <a:srgbClr val="54616D"/>
                </a:solidFill>
              </a:defRPr>
            </a:lvl1pPr>
            <a:lvl2pPr lvl="1" algn="l">
              <a:lnSpc>
                <a:spcPct val="100000"/>
              </a:lnSpc>
              <a:spcBef>
                <a:spcPts val="0"/>
              </a:spcBef>
              <a:spcAft>
                <a:spcPts val="0"/>
              </a:spcAft>
              <a:buClr>
                <a:srgbClr val="54616D"/>
              </a:buClr>
              <a:buSzPct val="87804"/>
              <a:buNone/>
              <a:defRPr sz="4100" b="1">
                <a:solidFill>
                  <a:srgbClr val="54616D"/>
                </a:solidFill>
              </a:defRPr>
            </a:lvl2pPr>
            <a:lvl3pPr lvl="2" algn="l">
              <a:lnSpc>
                <a:spcPct val="100000"/>
              </a:lnSpc>
              <a:spcBef>
                <a:spcPts val="0"/>
              </a:spcBef>
              <a:spcAft>
                <a:spcPts val="0"/>
              </a:spcAft>
              <a:buClr>
                <a:srgbClr val="54616D"/>
              </a:buClr>
              <a:buSzPct val="87804"/>
              <a:buNone/>
              <a:defRPr sz="4100" b="1">
                <a:solidFill>
                  <a:srgbClr val="54616D"/>
                </a:solidFill>
              </a:defRPr>
            </a:lvl3pPr>
            <a:lvl4pPr lvl="3" algn="l">
              <a:lnSpc>
                <a:spcPct val="100000"/>
              </a:lnSpc>
              <a:spcBef>
                <a:spcPts val="0"/>
              </a:spcBef>
              <a:spcAft>
                <a:spcPts val="0"/>
              </a:spcAft>
              <a:buClr>
                <a:srgbClr val="54616D"/>
              </a:buClr>
              <a:buSzPct val="87804"/>
              <a:buNone/>
              <a:defRPr sz="4100" b="1">
                <a:solidFill>
                  <a:srgbClr val="54616D"/>
                </a:solidFill>
              </a:defRPr>
            </a:lvl4pPr>
            <a:lvl5pPr lvl="4" algn="l">
              <a:lnSpc>
                <a:spcPct val="100000"/>
              </a:lnSpc>
              <a:spcBef>
                <a:spcPts val="0"/>
              </a:spcBef>
              <a:spcAft>
                <a:spcPts val="0"/>
              </a:spcAft>
              <a:buClr>
                <a:srgbClr val="54616D"/>
              </a:buClr>
              <a:buSzPct val="87804"/>
              <a:buNone/>
              <a:defRPr sz="4100" b="1">
                <a:solidFill>
                  <a:srgbClr val="54616D"/>
                </a:solidFill>
              </a:defRPr>
            </a:lvl5pPr>
            <a:lvl6pPr lvl="5" algn="l">
              <a:lnSpc>
                <a:spcPct val="100000"/>
              </a:lnSpc>
              <a:spcBef>
                <a:spcPts val="0"/>
              </a:spcBef>
              <a:spcAft>
                <a:spcPts val="0"/>
              </a:spcAft>
              <a:buClr>
                <a:srgbClr val="54616D"/>
              </a:buClr>
              <a:buSzPct val="87804"/>
              <a:buNone/>
              <a:defRPr sz="4100" b="1">
                <a:solidFill>
                  <a:srgbClr val="54616D"/>
                </a:solidFill>
              </a:defRPr>
            </a:lvl6pPr>
            <a:lvl7pPr lvl="6" algn="l">
              <a:lnSpc>
                <a:spcPct val="100000"/>
              </a:lnSpc>
              <a:spcBef>
                <a:spcPts val="0"/>
              </a:spcBef>
              <a:spcAft>
                <a:spcPts val="0"/>
              </a:spcAft>
              <a:buClr>
                <a:srgbClr val="54616D"/>
              </a:buClr>
              <a:buSzPct val="87804"/>
              <a:buNone/>
              <a:defRPr sz="4100" b="1">
                <a:solidFill>
                  <a:srgbClr val="54616D"/>
                </a:solidFill>
              </a:defRPr>
            </a:lvl7pPr>
            <a:lvl8pPr lvl="7" algn="l">
              <a:lnSpc>
                <a:spcPct val="100000"/>
              </a:lnSpc>
              <a:spcBef>
                <a:spcPts val="0"/>
              </a:spcBef>
              <a:spcAft>
                <a:spcPts val="0"/>
              </a:spcAft>
              <a:buClr>
                <a:srgbClr val="54616D"/>
              </a:buClr>
              <a:buSzPct val="87804"/>
              <a:buNone/>
              <a:defRPr sz="4100" b="1">
                <a:solidFill>
                  <a:srgbClr val="54616D"/>
                </a:solidFill>
              </a:defRPr>
            </a:lvl8pPr>
            <a:lvl9pPr lvl="8" algn="l">
              <a:lnSpc>
                <a:spcPct val="100000"/>
              </a:lnSpc>
              <a:spcBef>
                <a:spcPts val="0"/>
              </a:spcBef>
              <a:spcAft>
                <a:spcPts val="0"/>
              </a:spcAft>
              <a:buClr>
                <a:srgbClr val="54616D"/>
              </a:buClr>
              <a:buSzPct val="87804"/>
              <a:buNone/>
              <a:defRPr sz="4100" b="1">
                <a:solidFill>
                  <a:srgbClr val="54616D"/>
                </a:solidFill>
              </a:defRPr>
            </a:lvl9pPr>
          </a:lstStyle>
          <a:p>
            <a:endParaRPr/>
          </a:p>
        </p:txBody>
      </p:sp>
      <p:sp>
        <p:nvSpPr>
          <p:cNvPr id="113" name="Shape 113"/>
          <p:cNvSpPr txBox="1">
            <a:spLocks noGrp="1"/>
          </p:cNvSpPr>
          <p:nvPr>
            <p:ph type="subTitle" idx="1"/>
          </p:nvPr>
        </p:nvSpPr>
        <p:spPr>
          <a:xfrm>
            <a:off x="5194673" y="3807529"/>
            <a:ext cx="2974200" cy="7248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54616D"/>
              </a:buClr>
              <a:buSzPct val="63636"/>
              <a:buNone/>
              <a:defRPr sz="2200">
                <a:solidFill>
                  <a:srgbClr val="54616D"/>
                </a:solidFill>
              </a:defRPr>
            </a:lvl1pPr>
            <a:lvl2pPr lvl="1" algn="l">
              <a:lnSpc>
                <a:spcPct val="100000"/>
              </a:lnSpc>
              <a:spcBef>
                <a:spcPts val="0"/>
              </a:spcBef>
              <a:spcAft>
                <a:spcPts val="0"/>
              </a:spcAft>
              <a:buClr>
                <a:srgbClr val="54616D"/>
              </a:buClr>
              <a:buNone/>
              <a:defRPr sz="1800">
                <a:solidFill>
                  <a:srgbClr val="54616D"/>
                </a:solidFill>
              </a:defRPr>
            </a:lvl2pPr>
            <a:lvl3pPr lvl="2" algn="l">
              <a:lnSpc>
                <a:spcPct val="100000"/>
              </a:lnSpc>
              <a:spcBef>
                <a:spcPts val="0"/>
              </a:spcBef>
              <a:spcAft>
                <a:spcPts val="0"/>
              </a:spcAft>
              <a:buClr>
                <a:srgbClr val="54616D"/>
              </a:buClr>
              <a:buNone/>
              <a:defRPr sz="1800">
                <a:solidFill>
                  <a:srgbClr val="54616D"/>
                </a:solidFill>
              </a:defRPr>
            </a:lvl3pPr>
            <a:lvl4pPr lvl="3" algn="l">
              <a:lnSpc>
                <a:spcPct val="100000"/>
              </a:lnSpc>
              <a:spcBef>
                <a:spcPts val="0"/>
              </a:spcBef>
              <a:spcAft>
                <a:spcPts val="0"/>
              </a:spcAft>
              <a:buClr>
                <a:srgbClr val="54616D"/>
              </a:buClr>
              <a:buNone/>
              <a:defRPr sz="1800">
                <a:solidFill>
                  <a:srgbClr val="54616D"/>
                </a:solidFill>
              </a:defRPr>
            </a:lvl4pPr>
            <a:lvl5pPr lvl="4" algn="l">
              <a:lnSpc>
                <a:spcPct val="100000"/>
              </a:lnSpc>
              <a:spcBef>
                <a:spcPts val="0"/>
              </a:spcBef>
              <a:spcAft>
                <a:spcPts val="0"/>
              </a:spcAft>
              <a:buClr>
                <a:srgbClr val="54616D"/>
              </a:buClr>
              <a:buNone/>
              <a:defRPr sz="1800">
                <a:solidFill>
                  <a:srgbClr val="54616D"/>
                </a:solidFill>
              </a:defRPr>
            </a:lvl5pPr>
            <a:lvl6pPr lvl="5" algn="l">
              <a:lnSpc>
                <a:spcPct val="100000"/>
              </a:lnSpc>
              <a:spcBef>
                <a:spcPts val="0"/>
              </a:spcBef>
              <a:spcAft>
                <a:spcPts val="0"/>
              </a:spcAft>
              <a:buClr>
                <a:srgbClr val="54616D"/>
              </a:buClr>
              <a:buNone/>
              <a:defRPr sz="1800">
                <a:solidFill>
                  <a:srgbClr val="54616D"/>
                </a:solidFill>
              </a:defRPr>
            </a:lvl6pPr>
            <a:lvl7pPr lvl="6" algn="l">
              <a:lnSpc>
                <a:spcPct val="100000"/>
              </a:lnSpc>
              <a:spcBef>
                <a:spcPts val="0"/>
              </a:spcBef>
              <a:spcAft>
                <a:spcPts val="0"/>
              </a:spcAft>
              <a:buClr>
                <a:srgbClr val="54616D"/>
              </a:buClr>
              <a:buNone/>
              <a:defRPr sz="1800">
                <a:solidFill>
                  <a:srgbClr val="54616D"/>
                </a:solidFill>
              </a:defRPr>
            </a:lvl7pPr>
            <a:lvl8pPr lvl="7" algn="l">
              <a:lnSpc>
                <a:spcPct val="100000"/>
              </a:lnSpc>
              <a:spcBef>
                <a:spcPts val="0"/>
              </a:spcBef>
              <a:spcAft>
                <a:spcPts val="0"/>
              </a:spcAft>
              <a:buClr>
                <a:srgbClr val="54616D"/>
              </a:buClr>
              <a:buNone/>
              <a:defRPr sz="1800">
                <a:solidFill>
                  <a:srgbClr val="54616D"/>
                </a:solidFill>
              </a:defRPr>
            </a:lvl8pPr>
            <a:lvl9pPr lvl="8" algn="l">
              <a:lnSpc>
                <a:spcPct val="100000"/>
              </a:lnSpc>
              <a:spcBef>
                <a:spcPts val="0"/>
              </a:spcBef>
              <a:spcAft>
                <a:spcPts val="0"/>
              </a:spcAft>
              <a:buClr>
                <a:srgbClr val="54616D"/>
              </a:buClr>
              <a:buNone/>
              <a:defRPr sz="1800">
                <a:solidFill>
                  <a:srgbClr val="54616D"/>
                </a:solidFill>
              </a:defRPr>
            </a:lvl9pPr>
          </a:lstStyle>
          <a:p>
            <a:endParaRPr/>
          </a:p>
        </p:txBody>
      </p:sp>
      <p:sp>
        <p:nvSpPr>
          <p:cNvPr id="114" name="Shape 114"/>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rgbClr val="434343"/>
                </a:solidFill>
              </a:rPr>
              <a:pPr lvl="0" algn="r">
                <a:lnSpc>
                  <a:spcPct val="100000"/>
                </a:lnSpc>
                <a:spcBef>
                  <a:spcPts val="0"/>
                </a:spcBef>
                <a:spcAft>
                  <a:spcPts val="0"/>
                </a:spcAft>
                <a:buNone/>
              </a:pPr>
              <a:t>‹#›</a:t>
            </a:fld>
            <a:endParaRPr lang="zh-TW" sz="1000">
              <a:solidFill>
                <a:srgbClr val="434343"/>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訂版面配置 4">
    <p:bg>
      <p:bgPr>
        <a:solidFill>
          <a:srgbClr val="FFFFFF"/>
        </a:solidFill>
        <a:effectLst/>
      </p:bgPr>
    </p:bg>
    <p:spTree>
      <p:nvGrpSpPr>
        <p:cNvPr id="1" name="Shape 115"/>
        <p:cNvGrpSpPr/>
        <p:nvPr/>
      </p:nvGrpSpPr>
      <p:grpSpPr>
        <a:xfrm>
          <a:off x="0" y="0"/>
          <a:ext cx="0" cy="0"/>
          <a:chOff x="0" y="0"/>
          <a:chExt cx="0" cy="0"/>
        </a:xfrm>
      </p:grpSpPr>
      <p:sp>
        <p:nvSpPr>
          <p:cNvPr id="116" name="Shape 116"/>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117" name="Shape 117"/>
          <p:cNvGrpSpPr/>
          <p:nvPr/>
        </p:nvGrpSpPr>
        <p:grpSpPr>
          <a:xfrm>
            <a:off x="2" y="4713898"/>
            <a:ext cx="3047923" cy="429600"/>
            <a:chOff x="-73" y="4713898"/>
            <a:chExt cx="3047923" cy="429600"/>
          </a:xfrm>
        </p:grpSpPr>
        <p:sp>
          <p:nvSpPr>
            <p:cNvPr id="118" name="Shape 118"/>
            <p:cNvSpPr/>
            <p:nvPr/>
          </p:nvSpPr>
          <p:spPr>
            <a:xfrm rot="-5400000">
              <a:off x="2452050" y="4547698"/>
              <a:ext cx="429600" cy="762000"/>
            </a:xfrm>
            <a:prstGeom prst="rtTriangl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119" name="Shape 119"/>
            <p:cNvSpPr/>
            <p:nvPr/>
          </p:nvSpPr>
          <p:spPr>
            <a:xfrm rot="-5400000">
              <a:off x="928119" y="4547698"/>
              <a:ext cx="4296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20" name="Shape 120"/>
            <p:cNvSpPr/>
            <p:nvPr/>
          </p:nvSpPr>
          <p:spPr>
            <a:xfrm rot="5400000" flipH="1">
              <a:off x="1689952"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21" name="Shape 121"/>
            <p:cNvSpPr/>
            <p:nvPr/>
          </p:nvSpPr>
          <p:spPr>
            <a:xfrm rot="5400000" flipH="1">
              <a:off x="166127"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grpSp>
      <p:sp>
        <p:nvSpPr>
          <p:cNvPr id="122" name="Shape 122"/>
          <p:cNvSpPr/>
          <p:nvPr/>
        </p:nvSpPr>
        <p:spPr>
          <a:xfrm>
            <a:off x="3047650" y="0"/>
            <a:ext cx="60963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3" name="Shape 123"/>
          <p:cNvSpPr txBox="1">
            <a:spLocks noGrp="1"/>
          </p:cNvSpPr>
          <p:nvPr>
            <p:ph type="title"/>
          </p:nvPr>
        </p:nvSpPr>
        <p:spPr>
          <a:xfrm>
            <a:off x="185350" y="352000"/>
            <a:ext cx="2683200" cy="4078800"/>
          </a:xfrm>
          <a:prstGeom prst="rect">
            <a:avLst/>
          </a:prstGeom>
          <a:noFill/>
        </p:spPr>
        <p:txBody>
          <a:bodyPr wrap="square" lIns="91425" tIns="91425" rIns="91425" bIns="91425" anchor="t" anchorCtr="0"/>
          <a:lstStyle>
            <a:lvl1pPr lvl="0" algn="l">
              <a:lnSpc>
                <a:spcPct val="100000"/>
              </a:lnSpc>
              <a:spcBef>
                <a:spcPts val="0"/>
              </a:spcBef>
              <a:spcAft>
                <a:spcPts val="0"/>
              </a:spcAft>
              <a:buNone/>
              <a:defRPr sz="3900" b="1">
                <a:solidFill>
                  <a:srgbClr val="212121"/>
                </a:solidFill>
              </a:defRPr>
            </a:lvl1pPr>
            <a:lvl2pPr lvl="1" algn="l">
              <a:lnSpc>
                <a:spcPct val="100000"/>
              </a:lnSpc>
              <a:spcBef>
                <a:spcPts val="0"/>
              </a:spcBef>
              <a:spcAft>
                <a:spcPts val="0"/>
              </a:spcAft>
              <a:buNone/>
              <a:defRPr sz="3500" b="1">
                <a:solidFill>
                  <a:srgbClr val="212121"/>
                </a:solidFill>
              </a:defRPr>
            </a:lvl2pPr>
            <a:lvl3pPr lvl="2" algn="l">
              <a:lnSpc>
                <a:spcPct val="100000"/>
              </a:lnSpc>
              <a:spcBef>
                <a:spcPts val="0"/>
              </a:spcBef>
              <a:spcAft>
                <a:spcPts val="0"/>
              </a:spcAft>
              <a:buNone/>
              <a:defRPr sz="3500" b="1">
                <a:solidFill>
                  <a:srgbClr val="212121"/>
                </a:solidFill>
              </a:defRPr>
            </a:lvl3pPr>
            <a:lvl4pPr lvl="3" algn="l">
              <a:lnSpc>
                <a:spcPct val="100000"/>
              </a:lnSpc>
              <a:spcBef>
                <a:spcPts val="0"/>
              </a:spcBef>
              <a:spcAft>
                <a:spcPts val="0"/>
              </a:spcAft>
              <a:buNone/>
              <a:defRPr sz="3500" b="1">
                <a:solidFill>
                  <a:srgbClr val="212121"/>
                </a:solidFill>
              </a:defRPr>
            </a:lvl4pPr>
            <a:lvl5pPr lvl="4" algn="l">
              <a:lnSpc>
                <a:spcPct val="100000"/>
              </a:lnSpc>
              <a:spcBef>
                <a:spcPts val="0"/>
              </a:spcBef>
              <a:spcAft>
                <a:spcPts val="0"/>
              </a:spcAft>
              <a:buNone/>
              <a:defRPr sz="3500" b="1">
                <a:solidFill>
                  <a:srgbClr val="212121"/>
                </a:solidFill>
              </a:defRPr>
            </a:lvl5pPr>
            <a:lvl6pPr lvl="5" algn="l">
              <a:lnSpc>
                <a:spcPct val="100000"/>
              </a:lnSpc>
              <a:spcBef>
                <a:spcPts val="0"/>
              </a:spcBef>
              <a:spcAft>
                <a:spcPts val="0"/>
              </a:spcAft>
              <a:buNone/>
              <a:defRPr sz="3500" b="1">
                <a:solidFill>
                  <a:srgbClr val="212121"/>
                </a:solidFill>
              </a:defRPr>
            </a:lvl6pPr>
            <a:lvl7pPr lvl="6" algn="l">
              <a:lnSpc>
                <a:spcPct val="100000"/>
              </a:lnSpc>
              <a:spcBef>
                <a:spcPts val="0"/>
              </a:spcBef>
              <a:spcAft>
                <a:spcPts val="0"/>
              </a:spcAft>
              <a:buNone/>
              <a:defRPr sz="3500" b="1">
                <a:solidFill>
                  <a:srgbClr val="212121"/>
                </a:solidFill>
              </a:defRPr>
            </a:lvl7pPr>
            <a:lvl8pPr lvl="7" algn="l">
              <a:lnSpc>
                <a:spcPct val="100000"/>
              </a:lnSpc>
              <a:spcBef>
                <a:spcPts val="0"/>
              </a:spcBef>
              <a:spcAft>
                <a:spcPts val="0"/>
              </a:spcAft>
              <a:buNone/>
              <a:defRPr sz="3500" b="1">
                <a:solidFill>
                  <a:srgbClr val="212121"/>
                </a:solidFill>
              </a:defRPr>
            </a:lvl8pPr>
            <a:lvl9pPr lvl="8" algn="l">
              <a:lnSpc>
                <a:spcPct val="100000"/>
              </a:lnSpc>
              <a:spcBef>
                <a:spcPts val="0"/>
              </a:spcBef>
              <a:spcAft>
                <a:spcPts val="0"/>
              </a:spcAft>
              <a:buNone/>
              <a:defRPr sz="3500" b="1">
                <a:solidFill>
                  <a:srgbClr val="212121"/>
                </a:solidFill>
              </a:defRPr>
            </a:lvl9pPr>
          </a:lstStyle>
          <a:p>
            <a:endParaRPr/>
          </a:p>
        </p:txBody>
      </p:sp>
      <p:sp>
        <p:nvSpPr>
          <p:cNvPr id="124" name="Shape 124"/>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chemeClr val="dk2"/>
                </a:solidFill>
              </a:rPr>
              <a:pPr lvl="0" algn="r">
                <a:lnSpc>
                  <a:spcPct val="100000"/>
                </a:lnSpc>
                <a:spcBef>
                  <a:spcPts val="0"/>
                </a:spcBef>
                <a:spcAft>
                  <a:spcPts val="0"/>
                </a:spcAft>
                <a:buNone/>
              </a:pPr>
              <a:t>‹#›</a:t>
            </a:fld>
            <a:endParaRPr lang="zh-TW"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自訂版面配置 1">
    <p:bg>
      <p:bgPr>
        <a:solidFill>
          <a:srgbClr val="FFFFFF"/>
        </a:solidFill>
        <a:effectLst/>
      </p:bgPr>
    </p:bg>
    <p:spTree>
      <p:nvGrpSpPr>
        <p:cNvPr id="1" name="Shape 125"/>
        <p:cNvGrpSpPr/>
        <p:nvPr/>
      </p:nvGrpSpPr>
      <p:grpSpPr>
        <a:xfrm>
          <a:off x="0" y="0"/>
          <a:ext cx="0" cy="0"/>
          <a:chOff x="0" y="0"/>
          <a:chExt cx="0" cy="0"/>
        </a:xfrm>
      </p:grpSpPr>
      <p:sp>
        <p:nvSpPr>
          <p:cNvPr id="126" name="Shape 126"/>
          <p:cNvSpPr/>
          <p:nvPr/>
        </p:nvSpPr>
        <p:spPr>
          <a:xfrm>
            <a:off x="0" y="0"/>
            <a:ext cx="9144000" cy="5143500"/>
          </a:xfrm>
          <a:prstGeom prst="rect">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127" name="Shape 127"/>
          <p:cNvSpPr txBox="1">
            <a:spLocks noGrp="1"/>
          </p:cNvSpPr>
          <p:nvPr>
            <p:ph type="ctrTitle"/>
          </p:nvPr>
        </p:nvSpPr>
        <p:spPr>
          <a:xfrm>
            <a:off x="1837575" y="1251525"/>
            <a:ext cx="5445900" cy="2640600"/>
          </a:xfrm>
          <a:prstGeom prst="rect">
            <a:avLst/>
          </a:prstGeom>
          <a:noFill/>
        </p:spPr>
        <p:txBody>
          <a:bodyPr wrap="square" lIns="91425" tIns="91425" rIns="91425" bIns="91425" anchor="ctr" anchorCtr="0"/>
          <a:lstStyle>
            <a:lvl1pPr lvl="0" algn="ctr">
              <a:lnSpc>
                <a:spcPct val="100000"/>
              </a:lnSpc>
              <a:spcBef>
                <a:spcPts val="0"/>
              </a:spcBef>
              <a:spcAft>
                <a:spcPts val="0"/>
              </a:spcAft>
              <a:buClr>
                <a:srgbClr val="FFFFFF"/>
              </a:buClr>
              <a:buSzPct val="81632"/>
              <a:buNone/>
              <a:defRPr sz="4900" b="1">
                <a:solidFill>
                  <a:srgbClr val="FFFFFF"/>
                </a:solidFill>
              </a:defRPr>
            </a:lvl1pPr>
            <a:lvl2pPr lvl="1" algn="ctr">
              <a:lnSpc>
                <a:spcPct val="100000"/>
              </a:lnSpc>
              <a:spcBef>
                <a:spcPts val="0"/>
              </a:spcBef>
              <a:spcAft>
                <a:spcPts val="0"/>
              </a:spcAft>
              <a:buClr>
                <a:srgbClr val="FFFFFF"/>
              </a:buClr>
              <a:buSzPct val="88888"/>
              <a:buNone/>
              <a:defRPr sz="4500" b="1">
                <a:solidFill>
                  <a:srgbClr val="FFFFFF"/>
                </a:solidFill>
              </a:defRPr>
            </a:lvl2pPr>
            <a:lvl3pPr lvl="2" algn="ctr">
              <a:lnSpc>
                <a:spcPct val="100000"/>
              </a:lnSpc>
              <a:spcBef>
                <a:spcPts val="0"/>
              </a:spcBef>
              <a:spcAft>
                <a:spcPts val="0"/>
              </a:spcAft>
              <a:buClr>
                <a:srgbClr val="FFFFFF"/>
              </a:buClr>
              <a:buSzPct val="88888"/>
              <a:buNone/>
              <a:defRPr sz="4500" b="1">
                <a:solidFill>
                  <a:srgbClr val="FFFFFF"/>
                </a:solidFill>
              </a:defRPr>
            </a:lvl3pPr>
            <a:lvl4pPr lvl="3" algn="ctr">
              <a:lnSpc>
                <a:spcPct val="100000"/>
              </a:lnSpc>
              <a:spcBef>
                <a:spcPts val="0"/>
              </a:spcBef>
              <a:spcAft>
                <a:spcPts val="0"/>
              </a:spcAft>
              <a:buClr>
                <a:srgbClr val="FFFFFF"/>
              </a:buClr>
              <a:buSzPct val="88888"/>
              <a:buNone/>
              <a:defRPr sz="4500" b="1">
                <a:solidFill>
                  <a:srgbClr val="FFFFFF"/>
                </a:solidFill>
              </a:defRPr>
            </a:lvl4pPr>
            <a:lvl5pPr lvl="4" algn="ctr">
              <a:lnSpc>
                <a:spcPct val="100000"/>
              </a:lnSpc>
              <a:spcBef>
                <a:spcPts val="0"/>
              </a:spcBef>
              <a:spcAft>
                <a:spcPts val="0"/>
              </a:spcAft>
              <a:buClr>
                <a:srgbClr val="FFFFFF"/>
              </a:buClr>
              <a:buSzPct val="88888"/>
              <a:buNone/>
              <a:defRPr sz="4500" b="1">
                <a:solidFill>
                  <a:srgbClr val="FFFFFF"/>
                </a:solidFill>
              </a:defRPr>
            </a:lvl5pPr>
            <a:lvl6pPr lvl="5" algn="ctr">
              <a:lnSpc>
                <a:spcPct val="100000"/>
              </a:lnSpc>
              <a:spcBef>
                <a:spcPts val="0"/>
              </a:spcBef>
              <a:spcAft>
                <a:spcPts val="0"/>
              </a:spcAft>
              <a:buClr>
                <a:srgbClr val="FFFFFF"/>
              </a:buClr>
              <a:buSzPct val="88888"/>
              <a:buNone/>
              <a:defRPr sz="4500" b="1">
                <a:solidFill>
                  <a:srgbClr val="FFFFFF"/>
                </a:solidFill>
              </a:defRPr>
            </a:lvl6pPr>
            <a:lvl7pPr lvl="6" algn="ctr">
              <a:lnSpc>
                <a:spcPct val="100000"/>
              </a:lnSpc>
              <a:spcBef>
                <a:spcPts val="0"/>
              </a:spcBef>
              <a:spcAft>
                <a:spcPts val="0"/>
              </a:spcAft>
              <a:buClr>
                <a:srgbClr val="FFFFFF"/>
              </a:buClr>
              <a:buSzPct val="88888"/>
              <a:buNone/>
              <a:defRPr sz="4500" b="1">
                <a:solidFill>
                  <a:srgbClr val="FFFFFF"/>
                </a:solidFill>
              </a:defRPr>
            </a:lvl7pPr>
            <a:lvl8pPr lvl="7" algn="ctr">
              <a:lnSpc>
                <a:spcPct val="100000"/>
              </a:lnSpc>
              <a:spcBef>
                <a:spcPts val="0"/>
              </a:spcBef>
              <a:spcAft>
                <a:spcPts val="0"/>
              </a:spcAft>
              <a:buClr>
                <a:srgbClr val="FFFFFF"/>
              </a:buClr>
              <a:buSzPct val="88888"/>
              <a:buNone/>
              <a:defRPr sz="4500" b="1">
                <a:solidFill>
                  <a:srgbClr val="FFFFFF"/>
                </a:solidFill>
              </a:defRPr>
            </a:lvl8pPr>
            <a:lvl9pPr lvl="8" algn="ctr">
              <a:lnSpc>
                <a:spcPct val="100000"/>
              </a:lnSpc>
              <a:spcBef>
                <a:spcPts val="0"/>
              </a:spcBef>
              <a:spcAft>
                <a:spcPts val="0"/>
              </a:spcAft>
              <a:buClr>
                <a:srgbClr val="FFFFFF"/>
              </a:buClr>
              <a:buSzPct val="88888"/>
              <a:buNone/>
              <a:defRPr sz="4500" b="1">
                <a:solidFill>
                  <a:srgbClr val="FFFFFF"/>
                </a:solidFill>
              </a:defRPr>
            </a:lvl9pPr>
          </a:lstStyle>
          <a:p>
            <a:endParaRPr/>
          </a:p>
        </p:txBody>
      </p:sp>
      <p:sp>
        <p:nvSpPr>
          <p:cNvPr id="128" name="Shape 128"/>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rgbClr val="FFFFFF"/>
                </a:solidFill>
              </a:rPr>
              <a:pPr lvl="0" algn="r">
                <a:lnSpc>
                  <a:spcPct val="100000"/>
                </a:lnSpc>
                <a:spcBef>
                  <a:spcPts val="0"/>
                </a:spcBef>
                <a:spcAft>
                  <a:spcPts val="0"/>
                </a:spcAft>
                <a:buNone/>
              </a:pPr>
              <a:t>‹#›</a:t>
            </a:fld>
            <a:endParaRPr lang="zh-TW" sz="100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自訂版面配置 6">
    <p:bg>
      <p:bgPr>
        <a:solidFill>
          <a:srgbClr val="FFFFFF"/>
        </a:solidFill>
        <a:effectLst/>
      </p:bgPr>
    </p:bg>
    <p:spTree>
      <p:nvGrpSpPr>
        <p:cNvPr id="1" name="Shape 129"/>
        <p:cNvGrpSpPr/>
        <p:nvPr/>
      </p:nvGrpSpPr>
      <p:grpSpPr>
        <a:xfrm>
          <a:off x="0" y="0"/>
          <a:ext cx="0" cy="0"/>
          <a:chOff x="0" y="0"/>
          <a:chExt cx="0" cy="0"/>
        </a:xfrm>
      </p:grpSpPr>
      <p:sp>
        <p:nvSpPr>
          <p:cNvPr id="130" name="Shape 130"/>
          <p:cNvSpPr/>
          <p:nvPr/>
        </p:nvSpPr>
        <p:spPr>
          <a:xfrm>
            <a:off x="0" y="0"/>
            <a:ext cx="9144000" cy="5143500"/>
          </a:xfrm>
          <a:prstGeom prst="rect">
            <a:avLst/>
          </a:prstGeom>
          <a:solidFill>
            <a:schemeClr val="dk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31" name="Shape 131"/>
          <p:cNvSpPr/>
          <p:nvPr/>
        </p:nvSpPr>
        <p:spPr>
          <a:xfrm>
            <a:off x="181125" y="181125"/>
            <a:ext cx="8795400" cy="47811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32" name="Shape 132"/>
          <p:cNvSpPr txBox="1">
            <a:spLocks noGrp="1"/>
          </p:cNvSpPr>
          <p:nvPr>
            <p:ph type="title"/>
          </p:nvPr>
        </p:nvSpPr>
        <p:spPr>
          <a:xfrm>
            <a:off x="811650" y="799739"/>
            <a:ext cx="6458400" cy="1479900"/>
          </a:xfrm>
          <a:prstGeom prst="rect">
            <a:avLst/>
          </a:prstGeom>
          <a:noFill/>
        </p:spPr>
        <p:txBody>
          <a:bodyPr wrap="square" lIns="91425" tIns="91425" rIns="91425" bIns="91425" anchor="b" anchorCtr="0"/>
          <a:lstStyle>
            <a:lvl1pPr lvl="0" algn="l">
              <a:lnSpc>
                <a:spcPct val="100000"/>
              </a:lnSpc>
              <a:spcBef>
                <a:spcPts val="0"/>
              </a:spcBef>
              <a:spcAft>
                <a:spcPts val="0"/>
              </a:spcAft>
              <a:buClr>
                <a:schemeClr val="dk1"/>
              </a:buClr>
              <a:buSzPct val="100000"/>
              <a:buNone/>
              <a:defRPr sz="3600" b="1">
                <a:solidFill>
                  <a:schemeClr val="dk1"/>
                </a:solidFill>
              </a:defRPr>
            </a:lvl1pPr>
            <a:lvl2pPr lvl="1" algn="l">
              <a:lnSpc>
                <a:spcPct val="100000"/>
              </a:lnSpc>
              <a:spcBef>
                <a:spcPts val="0"/>
              </a:spcBef>
              <a:spcAft>
                <a:spcPts val="0"/>
              </a:spcAft>
              <a:buClr>
                <a:schemeClr val="dk1"/>
              </a:buClr>
              <a:buSzPct val="100000"/>
              <a:buNone/>
              <a:defRPr sz="3600" b="1">
                <a:solidFill>
                  <a:schemeClr val="dk1"/>
                </a:solidFill>
              </a:defRPr>
            </a:lvl2pPr>
            <a:lvl3pPr lvl="2" algn="l">
              <a:lnSpc>
                <a:spcPct val="100000"/>
              </a:lnSpc>
              <a:spcBef>
                <a:spcPts val="0"/>
              </a:spcBef>
              <a:spcAft>
                <a:spcPts val="0"/>
              </a:spcAft>
              <a:buClr>
                <a:schemeClr val="dk1"/>
              </a:buClr>
              <a:buSzPct val="100000"/>
              <a:buNone/>
              <a:defRPr sz="3600" b="1">
                <a:solidFill>
                  <a:schemeClr val="dk1"/>
                </a:solidFill>
              </a:defRPr>
            </a:lvl3pPr>
            <a:lvl4pPr lvl="3" algn="l">
              <a:lnSpc>
                <a:spcPct val="100000"/>
              </a:lnSpc>
              <a:spcBef>
                <a:spcPts val="0"/>
              </a:spcBef>
              <a:spcAft>
                <a:spcPts val="0"/>
              </a:spcAft>
              <a:buClr>
                <a:schemeClr val="dk1"/>
              </a:buClr>
              <a:buSzPct val="100000"/>
              <a:buNone/>
              <a:defRPr sz="3600" b="1">
                <a:solidFill>
                  <a:schemeClr val="dk1"/>
                </a:solidFill>
              </a:defRPr>
            </a:lvl4pPr>
            <a:lvl5pPr lvl="4" algn="l">
              <a:lnSpc>
                <a:spcPct val="100000"/>
              </a:lnSpc>
              <a:spcBef>
                <a:spcPts val="0"/>
              </a:spcBef>
              <a:spcAft>
                <a:spcPts val="0"/>
              </a:spcAft>
              <a:buClr>
                <a:schemeClr val="dk1"/>
              </a:buClr>
              <a:buSzPct val="100000"/>
              <a:buNone/>
              <a:defRPr sz="3600" b="1">
                <a:solidFill>
                  <a:schemeClr val="dk1"/>
                </a:solidFill>
              </a:defRPr>
            </a:lvl5pPr>
            <a:lvl6pPr lvl="5" algn="l">
              <a:lnSpc>
                <a:spcPct val="100000"/>
              </a:lnSpc>
              <a:spcBef>
                <a:spcPts val="0"/>
              </a:spcBef>
              <a:spcAft>
                <a:spcPts val="0"/>
              </a:spcAft>
              <a:buClr>
                <a:schemeClr val="dk1"/>
              </a:buClr>
              <a:buSzPct val="100000"/>
              <a:buNone/>
              <a:defRPr sz="3600" b="1">
                <a:solidFill>
                  <a:schemeClr val="dk1"/>
                </a:solidFill>
              </a:defRPr>
            </a:lvl6pPr>
            <a:lvl7pPr lvl="6" algn="l">
              <a:lnSpc>
                <a:spcPct val="100000"/>
              </a:lnSpc>
              <a:spcBef>
                <a:spcPts val="0"/>
              </a:spcBef>
              <a:spcAft>
                <a:spcPts val="0"/>
              </a:spcAft>
              <a:buClr>
                <a:schemeClr val="dk1"/>
              </a:buClr>
              <a:buSzPct val="100000"/>
              <a:buNone/>
              <a:defRPr sz="3600" b="1">
                <a:solidFill>
                  <a:schemeClr val="dk1"/>
                </a:solidFill>
              </a:defRPr>
            </a:lvl7pPr>
            <a:lvl8pPr lvl="7" algn="l">
              <a:lnSpc>
                <a:spcPct val="100000"/>
              </a:lnSpc>
              <a:spcBef>
                <a:spcPts val="0"/>
              </a:spcBef>
              <a:spcAft>
                <a:spcPts val="0"/>
              </a:spcAft>
              <a:buClr>
                <a:schemeClr val="dk1"/>
              </a:buClr>
              <a:buSzPct val="100000"/>
              <a:buNone/>
              <a:defRPr sz="3600" b="1">
                <a:solidFill>
                  <a:schemeClr val="dk1"/>
                </a:solidFill>
              </a:defRPr>
            </a:lvl8pPr>
            <a:lvl9pPr lvl="8" algn="l">
              <a:lnSpc>
                <a:spcPct val="100000"/>
              </a:lnSpc>
              <a:spcBef>
                <a:spcPts val="0"/>
              </a:spcBef>
              <a:spcAft>
                <a:spcPts val="0"/>
              </a:spcAft>
              <a:buClr>
                <a:schemeClr val="dk1"/>
              </a:buClr>
              <a:buSzPct val="100000"/>
              <a:buNone/>
              <a:defRPr sz="3600" b="1">
                <a:solidFill>
                  <a:schemeClr val="dk1"/>
                </a:solidFill>
              </a:defRPr>
            </a:lvl9pPr>
          </a:lstStyle>
          <a:p>
            <a:endParaRPr/>
          </a:p>
        </p:txBody>
      </p:sp>
      <p:sp>
        <p:nvSpPr>
          <p:cNvPr id="133" name="Shape 133"/>
          <p:cNvSpPr txBox="1">
            <a:spLocks noGrp="1"/>
          </p:cNvSpPr>
          <p:nvPr>
            <p:ph type="body" idx="1"/>
          </p:nvPr>
        </p:nvSpPr>
        <p:spPr>
          <a:xfrm>
            <a:off x="811650" y="2432039"/>
            <a:ext cx="6458400" cy="20376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134" name="Shape 134"/>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zh-TW" sz="1000">
                <a:solidFill>
                  <a:schemeClr val="dk2"/>
                </a:solidFill>
              </a:rPr>
              <a:pPr lvl="0" algn="r">
                <a:lnSpc>
                  <a:spcPct val="100000"/>
                </a:lnSpc>
                <a:spcBef>
                  <a:spcPts val="0"/>
                </a:spcBef>
                <a:spcAft>
                  <a:spcPts val="0"/>
                </a:spcAft>
                <a:buNone/>
              </a:pPr>
              <a:t>‹#›</a:t>
            </a:fld>
            <a:endParaRPr lang="zh-TW"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3"/>
        <p:cNvGrpSpPr/>
        <p:nvPr/>
      </p:nvGrpSpPr>
      <p:grpSpPr>
        <a:xfrm>
          <a:off x="0" y="0"/>
          <a:ext cx="0" cy="0"/>
          <a:chOff x="0" y="0"/>
          <a:chExt cx="0" cy="0"/>
        </a:xfrm>
      </p:grpSpPr>
      <p:sp>
        <p:nvSpPr>
          <p:cNvPr id="24" name="Shape 24"/>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25" name="Shape 25"/>
          <p:cNvGrpSpPr/>
          <p:nvPr/>
        </p:nvGrpSpPr>
        <p:grpSpPr>
          <a:xfrm>
            <a:off x="830392" y="1191256"/>
            <a:ext cx="745763" cy="45826"/>
            <a:chOff x="4580561" y="2589004"/>
            <a:chExt cx="1064464" cy="25200"/>
          </a:xfrm>
        </p:grpSpPr>
        <p:sp>
          <p:nvSpPr>
            <p:cNvPr id="26" name="Shape 26"/>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27" name="Shape 27"/>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28" name="Shape 28"/>
          <p:cNvSpPr txBox="1">
            <a:spLocks noGrp="1"/>
          </p:cNvSpPr>
          <p:nvPr>
            <p:ph type="title"/>
          </p:nvPr>
        </p:nvSpPr>
        <p:spPr>
          <a:xfrm>
            <a:off x="729450" y="1318650"/>
            <a:ext cx="76887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29" name="Shape 29"/>
          <p:cNvSpPr txBox="1">
            <a:spLocks noGrp="1"/>
          </p:cNvSpPr>
          <p:nvPr>
            <p:ph type="body" idx="1"/>
          </p:nvPr>
        </p:nvSpPr>
        <p:spPr>
          <a:xfrm>
            <a:off x="729450" y="2078875"/>
            <a:ext cx="76887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1"/>
        <p:cNvGrpSpPr/>
        <p:nvPr/>
      </p:nvGrpSpPr>
      <p:grpSpPr>
        <a:xfrm>
          <a:off x="0" y="0"/>
          <a:ext cx="0" cy="0"/>
          <a:chOff x="0" y="0"/>
          <a:chExt cx="0" cy="0"/>
        </a:xfrm>
      </p:grpSpPr>
      <p:sp>
        <p:nvSpPr>
          <p:cNvPr id="32" name="Shape 32"/>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33" name="Shape 33"/>
          <p:cNvGrpSpPr/>
          <p:nvPr/>
        </p:nvGrpSpPr>
        <p:grpSpPr>
          <a:xfrm>
            <a:off x="830392" y="1191256"/>
            <a:ext cx="745763" cy="45826"/>
            <a:chOff x="4580561" y="2589004"/>
            <a:chExt cx="1064464" cy="25200"/>
          </a:xfrm>
        </p:grpSpPr>
        <p:sp>
          <p:nvSpPr>
            <p:cNvPr id="34" name="Shape 3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35" name="Shape 3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36" name="Shape 36"/>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37" name="Shape 37"/>
          <p:cNvSpPr txBox="1">
            <a:spLocks noGrp="1"/>
          </p:cNvSpPr>
          <p:nvPr>
            <p:ph type="body" idx="1"/>
          </p:nvPr>
        </p:nvSpPr>
        <p:spPr>
          <a:xfrm>
            <a:off x="729325"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643604" y="2078875"/>
            <a:ext cx="3774300" cy="22611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
        <p:cNvGrpSpPr/>
        <p:nvPr/>
      </p:nvGrpSpPr>
      <p:grpSpPr>
        <a:xfrm>
          <a:off x="0" y="0"/>
          <a:ext cx="0" cy="0"/>
          <a:chOff x="0" y="0"/>
          <a:chExt cx="0" cy="0"/>
        </a:xfrm>
      </p:grpSpPr>
      <p:sp>
        <p:nvSpPr>
          <p:cNvPr id="41" name="Shape 41"/>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2" name="Shape 42"/>
          <p:cNvGrpSpPr/>
          <p:nvPr/>
        </p:nvGrpSpPr>
        <p:grpSpPr>
          <a:xfrm>
            <a:off x="830392" y="1191256"/>
            <a:ext cx="745763" cy="45826"/>
            <a:chOff x="4580561" y="2589004"/>
            <a:chExt cx="1064464" cy="25200"/>
          </a:xfrm>
        </p:grpSpPr>
        <p:sp>
          <p:nvSpPr>
            <p:cNvPr id="43" name="Shape 43"/>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44" name="Shape 44"/>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45" name="Shape 45"/>
          <p:cNvSpPr txBox="1">
            <a:spLocks noGrp="1"/>
          </p:cNvSpPr>
          <p:nvPr>
            <p:ph type="title"/>
          </p:nvPr>
        </p:nvSpPr>
        <p:spPr>
          <a:xfrm>
            <a:off x="729450" y="1318650"/>
            <a:ext cx="7688400" cy="535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46" name="Shape 46"/>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7"/>
        <p:cNvGrpSpPr/>
        <p:nvPr/>
      </p:nvGrpSpPr>
      <p:grpSpPr>
        <a:xfrm>
          <a:off x="0" y="0"/>
          <a:ext cx="0" cy="0"/>
          <a:chOff x="0" y="0"/>
          <a:chExt cx="0" cy="0"/>
        </a:xfrm>
      </p:grpSpPr>
      <p:sp>
        <p:nvSpPr>
          <p:cNvPr id="48" name="Shape 48"/>
          <p:cNvSpPr/>
          <p:nvPr/>
        </p:nvSpPr>
        <p:spPr>
          <a:xfrm>
            <a:off x="0" y="0"/>
            <a:ext cx="9144000" cy="4878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49" name="Shape 49"/>
          <p:cNvGrpSpPr/>
          <p:nvPr/>
        </p:nvGrpSpPr>
        <p:grpSpPr>
          <a:xfrm>
            <a:off x="830392" y="1191256"/>
            <a:ext cx="745763" cy="45826"/>
            <a:chOff x="4580561" y="2589004"/>
            <a:chExt cx="1064464" cy="25200"/>
          </a:xfrm>
        </p:grpSpPr>
        <p:sp>
          <p:nvSpPr>
            <p:cNvPr id="50" name="Shape 50"/>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52" name="Shape 52"/>
          <p:cNvSpPr txBox="1">
            <a:spLocks noGrp="1"/>
          </p:cNvSpPr>
          <p:nvPr>
            <p:ph type="title"/>
          </p:nvPr>
        </p:nvSpPr>
        <p:spPr>
          <a:xfrm>
            <a:off x="730000" y="1318650"/>
            <a:ext cx="3300900" cy="13815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53" name="Shape 53"/>
          <p:cNvSpPr txBox="1">
            <a:spLocks noGrp="1"/>
          </p:cNvSpPr>
          <p:nvPr>
            <p:ph type="body" idx="1"/>
          </p:nvPr>
        </p:nvSpPr>
        <p:spPr>
          <a:xfrm>
            <a:off x="721225" y="2781725"/>
            <a:ext cx="3300900" cy="1597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Shape 56"/>
          <p:cNvGrpSpPr/>
          <p:nvPr/>
        </p:nvGrpSpPr>
        <p:grpSpPr>
          <a:xfrm>
            <a:off x="830392" y="4169130"/>
            <a:ext cx="745763" cy="45826"/>
            <a:chOff x="4580561" y="2589004"/>
            <a:chExt cx="1064464" cy="25200"/>
          </a:xfrm>
        </p:grpSpPr>
        <p:sp>
          <p:nvSpPr>
            <p:cNvPr id="57" name="Shape 57"/>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58" name="Shape 58"/>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59" name="Shape 59"/>
          <p:cNvSpPr txBox="1">
            <a:spLocks noGrp="1"/>
          </p:cNvSpPr>
          <p:nvPr>
            <p:ph type="title"/>
          </p:nvPr>
        </p:nvSpPr>
        <p:spPr>
          <a:xfrm>
            <a:off x="729450" y="864300"/>
            <a:ext cx="7021200" cy="2985000"/>
          </a:xfrm>
          <a:prstGeom prst="rect">
            <a:avLst/>
          </a:prstGeom>
        </p:spPr>
        <p:txBody>
          <a:bodyPr wrap="square" lIns="91425" tIns="91425" rIns="91425" bIns="91425" anchor="ctr" anchorCtr="0"/>
          <a:lstStyle>
            <a:lvl1pPr lvl="0">
              <a:spcBef>
                <a:spcPts val="0"/>
              </a:spcBef>
              <a:buClr>
                <a:schemeClr val="lt1"/>
              </a:buClr>
              <a:buSzPct val="100000"/>
              <a:defRPr sz="3600">
                <a:solidFill>
                  <a:schemeClr val="lt1"/>
                </a:solidFill>
              </a:defRPr>
            </a:lvl1pPr>
            <a:lvl2pPr lvl="1">
              <a:spcBef>
                <a:spcPts val="0"/>
              </a:spcBef>
              <a:buClr>
                <a:schemeClr val="lt1"/>
              </a:buClr>
              <a:buSzPct val="100000"/>
              <a:defRPr sz="3600">
                <a:solidFill>
                  <a:schemeClr val="lt1"/>
                </a:solidFill>
              </a:defRPr>
            </a:lvl2pPr>
            <a:lvl3pPr lvl="2">
              <a:spcBef>
                <a:spcPts val="0"/>
              </a:spcBef>
              <a:buClr>
                <a:schemeClr val="lt1"/>
              </a:buClr>
              <a:buSzPct val="100000"/>
              <a:defRPr sz="3600">
                <a:solidFill>
                  <a:schemeClr val="lt1"/>
                </a:solidFill>
              </a:defRPr>
            </a:lvl3pPr>
            <a:lvl4pPr lvl="3">
              <a:spcBef>
                <a:spcPts val="0"/>
              </a:spcBef>
              <a:buClr>
                <a:schemeClr val="lt1"/>
              </a:buClr>
              <a:buSzPct val="100000"/>
              <a:defRPr sz="3600">
                <a:solidFill>
                  <a:schemeClr val="lt1"/>
                </a:solidFill>
              </a:defRPr>
            </a:lvl4pPr>
            <a:lvl5pPr lvl="4">
              <a:spcBef>
                <a:spcPts val="0"/>
              </a:spcBef>
              <a:buClr>
                <a:schemeClr val="lt1"/>
              </a:buClr>
              <a:buSzPct val="100000"/>
              <a:defRPr sz="3600">
                <a:solidFill>
                  <a:schemeClr val="lt1"/>
                </a:solidFill>
              </a:defRPr>
            </a:lvl5pPr>
            <a:lvl6pPr lvl="5">
              <a:spcBef>
                <a:spcPts val="0"/>
              </a:spcBef>
              <a:buClr>
                <a:schemeClr val="lt1"/>
              </a:buClr>
              <a:buSzPct val="100000"/>
              <a:defRPr sz="3600">
                <a:solidFill>
                  <a:schemeClr val="lt1"/>
                </a:solidFill>
              </a:defRPr>
            </a:lvl6pPr>
            <a:lvl7pPr lvl="6">
              <a:spcBef>
                <a:spcPts val="0"/>
              </a:spcBef>
              <a:buClr>
                <a:schemeClr val="lt1"/>
              </a:buClr>
              <a:buSzPct val="100000"/>
              <a:defRPr sz="3600">
                <a:solidFill>
                  <a:schemeClr val="lt1"/>
                </a:solidFill>
              </a:defRPr>
            </a:lvl7pPr>
            <a:lvl8pPr lvl="7">
              <a:spcBef>
                <a:spcPts val="0"/>
              </a:spcBef>
              <a:buClr>
                <a:schemeClr val="lt1"/>
              </a:buClr>
              <a:buSzPct val="100000"/>
              <a:defRPr sz="3600">
                <a:solidFill>
                  <a:schemeClr val="lt1"/>
                </a:solidFill>
              </a:defRPr>
            </a:lvl8pPr>
            <a:lvl9pPr lvl="8">
              <a:spcBef>
                <a:spcPts val="0"/>
              </a:spcBef>
              <a:buClr>
                <a:schemeClr val="lt1"/>
              </a:buClr>
              <a:buSzPct val="100000"/>
              <a:defRPr sz="3600">
                <a:solidFill>
                  <a:schemeClr val="lt1"/>
                </a:solidFill>
              </a:defRPr>
            </a:lvl9pPr>
          </a:lstStyle>
          <a:p>
            <a:endParaRPr/>
          </a:p>
        </p:txBody>
      </p:sp>
      <p:sp>
        <p:nvSpPr>
          <p:cNvPr id="60" name="Shape 60"/>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solidFill>
                  <a:schemeClr val="lt1"/>
                </a:solidFill>
              </a:rPr>
              <a:pPr lvl="0">
                <a:spcBef>
                  <a:spcPts val="0"/>
                </a:spcBef>
                <a:buNone/>
              </a:pPr>
              <a:t>‹#›</a:t>
            </a:fld>
            <a:endParaRPr lang="zh-TW">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1"/>
        <p:cNvGrpSpPr/>
        <p:nvPr/>
      </p:nvGrpSpPr>
      <p:grpSpPr>
        <a:xfrm>
          <a:off x="0" y="0"/>
          <a:ext cx="0" cy="0"/>
          <a:chOff x="0" y="0"/>
          <a:chExt cx="0" cy="0"/>
        </a:xfrm>
      </p:grpSpPr>
      <p:sp>
        <p:nvSpPr>
          <p:cNvPr id="62" name="Shape 62"/>
          <p:cNvSpPr/>
          <p:nvPr/>
        </p:nvSpPr>
        <p:spPr>
          <a:xfrm>
            <a:off x="0" y="0"/>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grpSp>
        <p:nvGrpSpPr>
          <p:cNvPr id="63" name="Shape 63"/>
          <p:cNvGrpSpPr/>
          <p:nvPr/>
        </p:nvGrpSpPr>
        <p:grpSpPr>
          <a:xfrm>
            <a:off x="830392" y="1191256"/>
            <a:ext cx="745763" cy="45826"/>
            <a:chOff x="4580561" y="2589004"/>
            <a:chExt cx="1064464" cy="25200"/>
          </a:xfrm>
        </p:grpSpPr>
        <p:sp>
          <p:nvSpPr>
            <p:cNvPr id="64" name="Shape 64"/>
            <p:cNvSpPr/>
            <p:nvPr/>
          </p:nvSpPr>
          <p:spPr>
            <a:xfrm rot="-5400000">
              <a:off x="5366325" y="2335504"/>
              <a:ext cx="25200" cy="532200"/>
            </a:xfrm>
            <a:prstGeom prst="rect">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65" name="Shape 65"/>
            <p:cNvSpPr/>
            <p:nvPr/>
          </p:nvSpPr>
          <p:spPr>
            <a:xfrm rot="-5400000">
              <a:off x="4836311" y="2333254"/>
              <a:ext cx="25200" cy="5367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sp>
        <p:nvSpPr>
          <p:cNvPr id="66" name="Shape 66"/>
          <p:cNvSpPr txBox="1">
            <a:spLocks noGrp="1"/>
          </p:cNvSpPr>
          <p:nvPr>
            <p:ph type="title"/>
          </p:nvPr>
        </p:nvSpPr>
        <p:spPr>
          <a:xfrm>
            <a:off x="730000" y="1318650"/>
            <a:ext cx="3300900" cy="1687200"/>
          </a:xfrm>
          <a:prstGeom prst="rect">
            <a:avLst/>
          </a:prstGeom>
        </p:spPr>
        <p:txBody>
          <a:bodyPr wrap="square" lIns="91425" tIns="91425" rIns="91425" bIns="91425" anchor="t" anchorCtr="0"/>
          <a:lstStyle>
            <a:lvl1pPr lvl="0">
              <a:spcBef>
                <a:spcPts val="0"/>
              </a:spcBef>
              <a:buClr>
                <a:schemeClr val="dk2"/>
              </a:buClr>
              <a:buSzPct val="100000"/>
              <a:defRPr sz="2600">
                <a:solidFill>
                  <a:schemeClr val="dk2"/>
                </a:solidFill>
              </a:defRPr>
            </a:lvl1pPr>
            <a:lvl2pPr lvl="1">
              <a:spcBef>
                <a:spcPts val="0"/>
              </a:spcBef>
              <a:buClr>
                <a:schemeClr val="dk2"/>
              </a:buClr>
              <a:buSzPct val="100000"/>
              <a:defRPr sz="2600">
                <a:solidFill>
                  <a:schemeClr val="dk2"/>
                </a:solidFill>
              </a:defRPr>
            </a:lvl2pPr>
            <a:lvl3pPr lvl="2">
              <a:spcBef>
                <a:spcPts val="0"/>
              </a:spcBef>
              <a:buClr>
                <a:schemeClr val="dk2"/>
              </a:buClr>
              <a:buSzPct val="100000"/>
              <a:defRPr sz="2600">
                <a:solidFill>
                  <a:schemeClr val="dk2"/>
                </a:solidFill>
              </a:defRPr>
            </a:lvl3pPr>
            <a:lvl4pPr lvl="3">
              <a:spcBef>
                <a:spcPts val="0"/>
              </a:spcBef>
              <a:buClr>
                <a:schemeClr val="dk2"/>
              </a:buClr>
              <a:buSzPct val="100000"/>
              <a:defRPr sz="2600">
                <a:solidFill>
                  <a:schemeClr val="dk2"/>
                </a:solidFill>
              </a:defRPr>
            </a:lvl4pPr>
            <a:lvl5pPr lvl="4">
              <a:spcBef>
                <a:spcPts val="0"/>
              </a:spcBef>
              <a:buClr>
                <a:schemeClr val="dk2"/>
              </a:buClr>
              <a:buSzPct val="100000"/>
              <a:defRPr sz="2600">
                <a:solidFill>
                  <a:schemeClr val="dk2"/>
                </a:solidFill>
              </a:defRPr>
            </a:lvl5pPr>
            <a:lvl6pPr lvl="5">
              <a:spcBef>
                <a:spcPts val="0"/>
              </a:spcBef>
              <a:buClr>
                <a:schemeClr val="dk2"/>
              </a:buClr>
              <a:buSzPct val="100000"/>
              <a:defRPr sz="2600">
                <a:solidFill>
                  <a:schemeClr val="dk2"/>
                </a:solidFill>
              </a:defRPr>
            </a:lvl6pPr>
            <a:lvl7pPr lvl="6">
              <a:spcBef>
                <a:spcPts val="0"/>
              </a:spcBef>
              <a:buClr>
                <a:schemeClr val="dk2"/>
              </a:buClr>
              <a:buSzPct val="100000"/>
              <a:defRPr sz="2600">
                <a:solidFill>
                  <a:schemeClr val="dk2"/>
                </a:solidFill>
              </a:defRPr>
            </a:lvl7pPr>
            <a:lvl8pPr lvl="7">
              <a:spcBef>
                <a:spcPts val="0"/>
              </a:spcBef>
              <a:buClr>
                <a:schemeClr val="dk2"/>
              </a:buClr>
              <a:buSzPct val="100000"/>
              <a:defRPr sz="2600">
                <a:solidFill>
                  <a:schemeClr val="dk2"/>
                </a:solidFill>
              </a:defRPr>
            </a:lvl8pPr>
            <a:lvl9pPr lvl="8">
              <a:spcBef>
                <a:spcPts val="0"/>
              </a:spcBef>
              <a:buClr>
                <a:schemeClr val="dk2"/>
              </a:buClr>
              <a:buSzPct val="100000"/>
              <a:defRPr sz="2600">
                <a:solidFill>
                  <a:schemeClr val="dk2"/>
                </a:solidFill>
              </a:defRPr>
            </a:lvl9pPr>
          </a:lstStyle>
          <a:p>
            <a:endParaRPr/>
          </a:p>
        </p:txBody>
      </p:sp>
      <p:sp>
        <p:nvSpPr>
          <p:cNvPr id="67" name="Shape 67"/>
          <p:cNvSpPr txBox="1">
            <a:spLocks noGrp="1"/>
          </p:cNvSpPr>
          <p:nvPr>
            <p:ph type="subTitle" idx="1"/>
          </p:nvPr>
        </p:nvSpPr>
        <p:spPr>
          <a:xfrm>
            <a:off x="724950" y="3161525"/>
            <a:ext cx="3300900" cy="759000"/>
          </a:xfrm>
          <a:prstGeom prst="rect">
            <a:avLst/>
          </a:prstGeom>
        </p:spPr>
        <p:txBody>
          <a:bodyPr wrap="square" lIns="91425" tIns="91425" rIns="91425" bIns="91425" anchor="t" anchorCtr="0"/>
          <a:lstStyle>
            <a:lvl1pPr lvl="0">
              <a:lnSpc>
                <a:spcPct val="100000"/>
              </a:lnSpc>
              <a:spcBef>
                <a:spcPts val="0"/>
              </a:spcBef>
              <a:spcAft>
                <a:spcPts val="0"/>
              </a:spcAft>
              <a:buSzPct val="100000"/>
              <a:buNone/>
              <a:defRPr sz="1600"/>
            </a:lvl1pPr>
            <a:lvl2pPr lvl="1">
              <a:lnSpc>
                <a:spcPct val="100000"/>
              </a:lnSpc>
              <a:spcBef>
                <a:spcPts val="0"/>
              </a:spcBef>
              <a:spcAft>
                <a:spcPts val="0"/>
              </a:spcAft>
              <a:buSzPct val="100000"/>
              <a:buNone/>
              <a:defRPr sz="1600"/>
            </a:lvl2pPr>
            <a:lvl3pPr lvl="2">
              <a:lnSpc>
                <a:spcPct val="100000"/>
              </a:lnSpc>
              <a:spcBef>
                <a:spcPts val="0"/>
              </a:spcBef>
              <a:spcAft>
                <a:spcPts val="0"/>
              </a:spcAft>
              <a:buSzPct val="100000"/>
              <a:buNone/>
              <a:defRPr sz="1600"/>
            </a:lvl3pPr>
            <a:lvl4pPr lvl="3">
              <a:lnSpc>
                <a:spcPct val="100000"/>
              </a:lnSpc>
              <a:spcBef>
                <a:spcPts val="0"/>
              </a:spcBef>
              <a:spcAft>
                <a:spcPts val="0"/>
              </a:spcAft>
              <a:buSzPct val="100000"/>
              <a:buNone/>
              <a:defRPr sz="1600"/>
            </a:lvl4pPr>
            <a:lvl5pPr lvl="4">
              <a:lnSpc>
                <a:spcPct val="100000"/>
              </a:lnSpc>
              <a:spcBef>
                <a:spcPts val="0"/>
              </a:spcBef>
              <a:spcAft>
                <a:spcPts val="0"/>
              </a:spcAft>
              <a:buSzPct val="100000"/>
              <a:buNone/>
              <a:defRPr sz="1600"/>
            </a:lvl5pPr>
            <a:lvl6pPr lvl="5">
              <a:lnSpc>
                <a:spcPct val="100000"/>
              </a:lnSpc>
              <a:spcBef>
                <a:spcPts val="0"/>
              </a:spcBef>
              <a:spcAft>
                <a:spcPts val="0"/>
              </a:spcAft>
              <a:buSzPct val="100000"/>
              <a:buNone/>
              <a:defRPr sz="1600"/>
            </a:lvl6pPr>
            <a:lvl7pPr lvl="6">
              <a:lnSpc>
                <a:spcPct val="100000"/>
              </a:lnSpc>
              <a:spcBef>
                <a:spcPts val="0"/>
              </a:spcBef>
              <a:spcAft>
                <a:spcPts val="0"/>
              </a:spcAft>
              <a:buSzPct val="100000"/>
              <a:buNone/>
              <a:defRPr sz="1600"/>
            </a:lvl7pPr>
            <a:lvl8pPr lvl="7">
              <a:lnSpc>
                <a:spcPct val="100000"/>
              </a:lnSpc>
              <a:spcBef>
                <a:spcPts val="0"/>
              </a:spcBef>
              <a:spcAft>
                <a:spcPts val="0"/>
              </a:spcAft>
              <a:buSzPct val="100000"/>
              <a:buNone/>
              <a:defRPr sz="1600"/>
            </a:lvl8pPr>
            <a:lvl9pPr lvl="8">
              <a:lnSpc>
                <a:spcPct val="100000"/>
              </a:lnSpc>
              <a:spcBef>
                <a:spcPts val="0"/>
              </a:spcBef>
              <a:spcAft>
                <a:spcPts val="0"/>
              </a:spcAft>
              <a:buSzPct val="100000"/>
              <a:buNone/>
              <a:defRPr sz="1600"/>
            </a:lvl9pPr>
          </a:lstStyle>
          <a:p>
            <a:endParaRPr/>
          </a:p>
        </p:txBody>
      </p:sp>
      <p:sp>
        <p:nvSpPr>
          <p:cNvPr id="68" name="Shape 68"/>
          <p:cNvSpPr txBox="1">
            <a:spLocks noGrp="1"/>
          </p:cNvSpPr>
          <p:nvPr>
            <p:ph type="body" idx="2"/>
          </p:nvPr>
        </p:nvSpPr>
        <p:spPr>
          <a:xfrm>
            <a:off x="5174225" y="1352625"/>
            <a:ext cx="3374400" cy="30255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9" name="Shape 6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24950" y="4372551"/>
            <a:ext cx="7697400" cy="4605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72" name="Shape 72"/>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73"/>
        <p:cNvGrpSpPr/>
        <p:nvPr/>
      </p:nvGrpSpPr>
      <p:grpSpPr>
        <a:xfrm>
          <a:off x="0" y="0"/>
          <a:ext cx="0" cy="0"/>
          <a:chOff x="0" y="0"/>
          <a:chExt cx="0" cy="0"/>
        </a:xfrm>
      </p:grpSpPr>
      <p:grpSp>
        <p:nvGrpSpPr>
          <p:cNvPr id="74" name="Shape 74"/>
          <p:cNvGrpSpPr/>
          <p:nvPr/>
        </p:nvGrpSpPr>
        <p:grpSpPr>
          <a:xfrm>
            <a:off x="830392" y="4169130"/>
            <a:ext cx="745763" cy="45826"/>
            <a:chOff x="4580561" y="2589004"/>
            <a:chExt cx="1064464" cy="25200"/>
          </a:xfrm>
        </p:grpSpPr>
        <p:sp>
          <p:nvSpPr>
            <p:cNvPr id="75" name="Shape 75"/>
            <p:cNvSpPr/>
            <p:nvPr/>
          </p:nvSpPr>
          <p:spPr>
            <a:xfrm rot="-5400000">
              <a:off x="5366325" y="2335504"/>
              <a:ext cx="25200" cy="532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rot="-5400000">
              <a:off x="4836311" y="2333254"/>
              <a:ext cx="25200" cy="536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grpSp>
      <p:sp>
        <p:nvSpPr>
          <p:cNvPr id="77" name="Shape 77"/>
          <p:cNvSpPr txBox="1">
            <a:spLocks noGrp="1"/>
          </p:cNvSpPr>
          <p:nvPr>
            <p:ph type="title"/>
          </p:nvPr>
        </p:nvSpPr>
        <p:spPr>
          <a:xfrm>
            <a:off x="729450" y="733950"/>
            <a:ext cx="7688400" cy="1244700"/>
          </a:xfrm>
          <a:prstGeom prst="rect">
            <a:avLst/>
          </a:prstGeom>
        </p:spPr>
        <p:txBody>
          <a:bodyPr wrap="square" lIns="91425" tIns="91425" rIns="91425" bIns="91425" anchor="t" anchorCtr="0"/>
          <a:lstStyle>
            <a:lvl1pPr lvl="0">
              <a:spcBef>
                <a:spcPts val="0"/>
              </a:spcBef>
              <a:buClr>
                <a:schemeClr val="lt1"/>
              </a:buClr>
              <a:buSzPct val="100000"/>
              <a:defRPr sz="8000">
                <a:solidFill>
                  <a:schemeClr val="lt1"/>
                </a:solidFill>
              </a:defRPr>
            </a:lvl1pPr>
            <a:lvl2pPr lvl="1">
              <a:spcBef>
                <a:spcPts val="0"/>
              </a:spcBef>
              <a:buClr>
                <a:schemeClr val="lt1"/>
              </a:buClr>
              <a:buSzPct val="100000"/>
              <a:defRPr sz="8000">
                <a:solidFill>
                  <a:schemeClr val="lt1"/>
                </a:solidFill>
              </a:defRPr>
            </a:lvl2pPr>
            <a:lvl3pPr lvl="2">
              <a:spcBef>
                <a:spcPts val="0"/>
              </a:spcBef>
              <a:buClr>
                <a:schemeClr val="lt1"/>
              </a:buClr>
              <a:buSzPct val="100000"/>
              <a:defRPr sz="8000">
                <a:solidFill>
                  <a:schemeClr val="lt1"/>
                </a:solidFill>
              </a:defRPr>
            </a:lvl3pPr>
            <a:lvl4pPr lvl="3">
              <a:spcBef>
                <a:spcPts val="0"/>
              </a:spcBef>
              <a:buClr>
                <a:schemeClr val="lt1"/>
              </a:buClr>
              <a:buSzPct val="100000"/>
              <a:defRPr sz="8000">
                <a:solidFill>
                  <a:schemeClr val="lt1"/>
                </a:solidFill>
              </a:defRPr>
            </a:lvl4pPr>
            <a:lvl5pPr lvl="4">
              <a:spcBef>
                <a:spcPts val="0"/>
              </a:spcBef>
              <a:buClr>
                <a:schemeClr val="lt1"/>
              </a:buClr>
              <a:buSzPct val="100000"/>
              <a:defRPr sz="8000">
                <a:solidFill>
                  <a:schemeClr val="lt1"/>
                </a:solidFill>
              </a:defRPr>
            </a:lvl5pPr>
            <a:lvl6pPr lvl="5">
              <a:spcBef>
                <a:spcPts val="0"/>
              </a:spcBef>
              <a:buClr>
                <a:schemeClr val="lt1"/>
              </a:buClr>
              <a:buSzPct val="100000"/>
              <a:defRPr sz="8000">
                <a:solidFill>
                  <a:schemeClr val="lt1"/>
                </a:solidFill>
              </a:defRPr>
            </a:lvl6pPr>
            <a:lvl7pPr lvl="6">
              <a:spcBef>
                <a:spcPts val="0"/>
              </a:spcBef>
              <a:buClr>
                <a:schemeClr val="lt1"/>
              </a:buClr>
              <a:buSzPct val="100000"/>
              <a:defRPr sz="8000">
                <a:solidFill>
                  <a:schemeClr val="lt1"/>
                </a:solidFill>
              </a:defRPr>
            </a:lvl7pPr>
            <a:lvl8pPr lvl="7">
              <a:spcBef>
                <a:spcPts val="0"/>
              </a:spcBef>
              <a:buClr>
                <a:schemeClr val="lt1"/>
              </a:buClr>
              <a:buSzPct val="100000"/>
              <a:defRPr sz="8000">
                <a:solidFill>
                  <a:schemeClr val="lt1"/>
                </a:solidFill>
              </a:defRPr>
            </a:lvl8pPr>
            <a:lvl9pPr lvl="8">
              <a:spcBef>
                <a:spcPts val="0"/>
              </a:spcBef>
              <a:buClr>
                <a:schemeClr val="lt1"/>
              </a:buClr>
              <a:buSzPct val="100000"/>
              <a:defRPr sz="8000">
                <a:solidFill>
                  <a:schemeClr val="lt1"/>
                </a:solidFill>
              </a:defRPr>
            </a:lvl9pPr>
          </a:lstStyle>
          <a:p>
            <a:endParaRPr/>
          </a:p>
        </p:txBody>
      </p:sp>
      <p:sp>
        <p:nvSpPr>
          <p:cNvPr id="78" name="Shape 78"/>
          <p:cNvSpPr txBox="1">
            <a:spLocks noGrp="1"/>
          </p:cNvSpPr>
          <p:nvPr>
            <p:ph type="body" idx="1"/>
          </p:nvPr>
        </p:nvSpPr>
        <p:spPr>
          <a:xfrm>
            <a:off x="729450" y="2272888"/>
            <a:ext cx="7688400" cy="1580400"/>
          </a:xfrm>
          <a:prstGeom prst="rect">
            <a:avLst/>
          </a:prstGeom>
        </p:spPr>
        <p:txBody>
          <a:bodyPr wrap="square" lIns="91425" tIns="91425" rIns="91425" bIns="91425" anchor="t"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79" name="Shape 79"/>
          <p:cNvSpPr txBox="1">
            <a:spLocks noGrp="1"/>
          </p:cNvSpPr>
          <p:nvPr>
            <p:ph type="sldNum" idx="12"/>
          </p:nvPr>
        </p:nvSpPr>
        <p:spPr>
          <a:xfrm>
            <a:off x="8536302" y="4749851"/>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solidFill>
                  <a:schemeClr val="lt1"/>
                </a:solidFill>
              </a:rPr>
              <a:pPr lvl="0">
                <a:spcBef>
                  <a:spcPts val="0"/>
                </a:spcBef>
                <a:buNone/>
              </a:pPr>
              <a:t>‹#›</a:t>
            </a:fld>
            <a:endParaRPr lang="zh-TW">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SzPct val="100000"/>
              <a:buFont typeface="Raleway"/>
              <a:buNone/>
              <a:defRPr sz="2800" b="1">
                <a:latin typeface="Raleway"/>
                <a:ea typeface="Raleway"/>
                <a:cs typeface="Raleway"/>
                <a:sym typeface="Raleway"/>
              </a:defRPr>
            </a:lvl1pPr>
            <a:lvl2pPr lvl="1">
              <a:spcBef>
                <a:spcPts val="0"/>
              </a:spcBef>
              <a:buSzPct val="100000"/>
              <a:buFont typeface="Raleway"/>
              <a:buNone/>
              <a:defRPr sz="2800" b="1">
                <a:latin typeface="Raleway"/>
                <a:ea typeface="Raleway"/>
                <a:cs typeface="Raleway"/>
                <a:sym typeface="Raleway"/>
              </a:defRPr>
            </a:lvl2pPr>
            <a:lvl3pPr lvl="2">
              <a:spcBef>
                <a:spcPts val="0"/>
              </a:spcBef>
              <a:buSzPct val="100000"/>
              <a:buFont typeface="Raleway"/>
              <a:buNone/>
              <a:defRPr sz="2800" b="1">
                <a:latin typeface="Raleway"/>
                <a:ea typeface="Raleway"/>
                <a:cs typeface="Raleway"/>
                <a:sym typeface="Raleway"/>
              </a:defRPr>
            </a:lvl3pPr>
            <a:lvl4pPr lvl="3">
              <a:spcBef>
                <a:spcPts val="0"/>
              </a:spcBef>
              <a:buSzPct val="100000"/>
              <a:buFont typeface="Raleway"/>
              <a:buNone/>
              <a:defRPr sz="2800" b="1">
                <a:latin typeface="Raleway"/>
                <a:ea typeface="Raleway"/>
                <a:cs typeface="Raleway"/>
                <a:sym typeface="Raleway"/>
              </a:defRPr>
            </a:lvl4pPr>
            <a:lvl5pPr lvl="4">
              <a:spcBef>
                <a:spcPts val="0"/>
              </a:spcBef>
              <a:buSzPct val="100000"/>
              <a:buFont typeface="Raleway"/>
              <a:buNone/>
              <a:defRPr sz="2800" b="1">
                <a:latin typeface="Raleway"/>
                <a:ea typeface="Raleway"/>
                <a:cs typeface="Raleway"/>
                <a:sym typeface="Raleway"/>
              </a:defRPr>
            </a:lvl5pPr>
            <a:lvl6pPr lvl="5">
              <a:spcBef>
                <a:spcPts val="0"/>
              </a:spcBef>
              <a:buSzPct val="100000"/>
              <a:buFont typeface="Raleway"/>
              <a:buNone/>
              <a:defRPr sz="2800" b="1">
                <a:latin typeface="Raleway"/>
                <a:ea typeface="Raleway"/>
                <a:cs typeface="Raleway"/>
                <a:sym typeface="Raleway"/>
              </a:defRPr>
            </a:lvl6pPr>
            <a:lvl7pPr lvl="6">
              <a:spcBef>
                <a:spcPts val="0"/>
              </a:spcBef>
              <a:buSzPct val="100000"/>
              <a:buFont typeface="Raleway"/>
              <a:buNone/>
              <a:defRPr sz="2800" b="1">
                <a:latin typeface="Raleway"/>
                <a:ea typeface="Raleway"/>
                <a:cs typeface="Raleway"/>
                <a:sym typeface="Raleway"/>
              </a:defRPr>
            </a:lvl7pPr>
            <a:lvl8pPr lvl="7">
              <a:spcBef>
                <a:spcPts val="0"/>
              </a:spcBef>
              <a:buSzPct val="100000"/>
              <a:buFont typeface="Raleway"/>
              <a:buNone/>
              <a:defRPr sz="2800" b="1">
                <a:latin typeface="Raleway"/>
                <a:ea typeface="Raleway"/>
                <a:cs typeface="Raleway"/>
                <a:sym typeface="Raleway"/>
              </a:defRPr>
            </a:lvl8pPr>
            <a:lvl9pPr lvl="8">
              <a:spcBef>
                <a:spcPts val="0"/>
              </a:spcBef>
              <a:buSzPct val="1000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1"/>
              </a:buClr>
              <a:buSzPct val="100000"/>
              <a:buFont typeface="Lato"/>
              <a:buChar char="●"/>
              <a:defRPr sz="1300">
                <a:solidFill>
                  <a:schemeClr val="accent1"/>
                </a:solidFill>
                <a:latin typeface="Lato"/>
                <a:ea typeface="Lato"/>
                <a:cs typeface="Lato"/>
                <a:sym typeface="Lato"/>
              </a:defRPr>
            </a:lvl1pPr>
            <a:lvl2pPr lvl="1">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2pPr>
            <a:lvl3pPr lvl="2">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3pPr>
            <a:lvl4pPr lvl="3">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4pPr>
            <a:lvl5pPr lvl="4">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5pPr>
            <a:lvl6pPr lvl="5">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6pPr>
            <a:lvl7pPr lvl="6">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7pPr>
            <a:lvl8pPr lvl="7">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8pPr>
            <a:lvl9pPr lvl="8">
              <a:lnSpc>
                <a:spcPct val="115000"/>
              </a:lnSpc>
              <a:spcBef>
                <a:spcPts val="0"/>
              </a:spcBef>
              <a:spcAft>
                <a:spcPts val="1600"/>
              </a:spcAft>
              <a:buClr>
                <a:schemeClr val="accent1"/>
              </a:buClr>
              <a:buSzPct val="1000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zh-TW" sz="1000">
                <a:solidFill>
                  <a:schemeClr val="accent1"/>
                </a:solidFill>
                <a:latin typeface="Lato"/>
                <a:ea typeface="Lato"/>
                <a:cs typeface="Lato"/>
                <a:sym typeface="Lato"/>
              </a:rPr>
              <a:pPr lvl="0" algn="r">
                <a:spcBef>
                  <a:spcPts val="0"/>
                </a:spcBef>
                <a:buNone/>
              </a:pPr>
              <a:t>‹#›</a:t>
            </a:fld>
            <a:endParaRPr lang="zh-TW" sz="1000">
              <a:solidFill>
                <a:schemeClr val="accen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t="3349" b="3349"/>
          <a:stretch/>
        </p:blipFill>
        <p:spPr>
          <a:xfrm>
            <a:off x="921625" y="864500"/>
            <a:ext cx="2847427" cy="3545851"/>
          </a:xfrm>
          <a:prstGeom prst="rect">
            <a:avLst/>
          </a:prstGeom>
          <a:noFill/>
          <a:ln w="38100" cap="flat" cmpd="sng">
            <a:solidFill>
              <a:srgbClr val="FFFFFF"/>
            </a:solidFill>
            <a:prstDash val="solid"/>
            <a:round/>
            <a:headEnd type="none" w="med" len="med"/>
            <a:tailEnd type="none" w="med" len="med"/>
          </a:ln>
        </p:spPr>
      </p:pic>
      <p:sp>
        <p:nvSpPr>
          <p:cNvPr id="140" name="Shape 140"/>
          <p:cNvSpPr txBox="1">
            <a:spLocks noGrp="1"/>
          </p:cNvSpPr>
          <p:nvPr>
            <p:ph type="ctrTitle"/>
          </p:nvPr>
        </p:nvSpPr>
        <p:spPr>
          <a:xfrm>
            <a:off x="5194675" y="655288"/>
            <a:ext cx="3522300" cy="2239200"/>
          </a:xfrm>
          <a:prstGeom prst="rect">
            <a:avLst/>
          </a:prstGeom>
        </p:spPr>
        <p:txBody>
          <a:bodyPr wrap="square" lIns="91425" tIns="91425" rIns="91425" bIns="91425" anchor="t" anchorCtr="0">
            <a:noAutofit/>
          </a:bodyPr>
          <a:lstStyle/>
          <a:p>
            <a:pPr lvl="0">
              <a:spcBef>
                <a:spcPts val="0"/>
              </a:spcBef>
              <a:buNone/>
            </a:pPr>
            <a:r>
              <a:rPr lang="zh-TW"/>
              <a:t>太魯閣國家公園的歷史研究</a:t>
            </a:r>
          </a:p>
        </p:txBody>
      </p:sp>
      <p:sp>
        <p:nvSpPr>
          <p:cNvPr id="141" name="Shape 141"/>
          <p:cNvSpPr txBox="1">
            <a:spLocks noGrp="1"/>
          </p:cNvSpPr>
          <p:nvPr>
            <p:ph type="subTitle" idx="1"/>
          </p:nvPr>
        </p:nvSpPr>
        <p:spPr>
          <a:xfrm>
            <a:off x="5194673" y="3807529"/>
            <a:ext cx="2974200" cy="724800"/>
          </a:xfrm>
          <a:prstGeom prst="rect">
            <a:avLst/>
          </a:prstGeom>
        </p:spPr>
        <p:txBody>
          <a:bodyPr wrap="square" lIns="91425" tIns="91425" rIns="91425" bIns="91425" anchor="t" anchorCtr="0">
            <a:noAutofit/>
          </a:bodyPr>
          <a:lstStyle/>
          <a:p>
            <a:pPr lvl="0">
              <a:spcBef>
                <a:spcPts val="0"/>
              </a:spcBef>
              <a:buNone/>
            </a:pPr>
            <a:r>
              <a:rPr lang="zh-TW"/>
              <a:t>隊名：704歷史小隊</a:t>
            </a:r>
          </a:p>
          <a:p>
            <a:pPr lvl="0">
              <a:spcBef>
                <a:spcPts val="0"/>
              </a:spcBef>
              <a:buNone/>
            </a:pPr>
            <a:r>
              <a:rPr lang="zh-TW"/>
              <a:t>報告者：楊采縈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a:t>問題三：</a:t>
            </a:r>
            <a:r>
              <a:rPr lang="zh-TW" sz="3000">
                <a:solidFill>
                  <a:srgbClr val="000000"/>
                </a:solidFill>
                <a:latin typeface="PMingLiu"/>
                <a:ea typeface="PMingLiu"/>
                <a:cs typeface="PMingLiu"/>
                <a:sym typeface="PMingLiu"/>
              </a:rPr>
              <a:t>您印象中太魯閣國家公園的範圍位於哪一些縣市？</a:t>
            </a:r>
          </a:p>
        </p:txBody>
      </p:sp>
      <p:pic>
        <p:nvPicPr>
          <p:cNvPr id="202" name="Shape 202" descr="表單回應圖表。題目：3.您印象中太魯閣國家公園的範圍位於哪一些縣市？。回應數：300 則回應。"/>
          <p:cNvPicPr preferRelativeResize="0"/>
          <p:nvPr/>
        </p:nvPicPr>
        <p:blipFill rotWithShape="1">
          <a:blip r:embed="rId3">
            <a:alphaModFix/>
          </a:blip>
          <a:srcRect t="19563" b="4077"/>
          <a:stretch/>
        </p:blipFill>
        <p:spPr>
          <a:xfrm>
            <a:off x="837750" y="2414675"/>
            <a:ext cx="7142725" cy="2522725"/>
          </a:xfrm>
          <a:prstGeom prst="rect">
            <a:avLst/>
          </a:prstGeom>
          <a:noFill/>
          <a:ln>
            <a:noFill/>
          </a:ln>
        </p:spPr>
      </p:pic>
      <p:sp>
        <p:nvSpPr>
          <p:cNvPr id="203" name="Shape 203"/>
          <p:cNvSpPr txBox="1"/>
          <p:nvPr/>
        </p:nvSpPr>
        <p:spPr>
          <a:xfrm>
            <a:off x="4705725" y="2096050"/>
            <a:ext cx="1728900" cy="427800"/>
          </a:xfrm>
          <a:prstGeom prst="rect">
            <a:avLst/>
          </a:prstGeom>
          <a:noFill/>
          <a:ln>
            <a:noFill/>
          </a:ln>
        </p:spPr>
        <p:txBody>
          <a:bodyPr wrap="square" lIns="91425" tIns="91425" rIns="91425" bIns="91425" anchor="t" anchorCtr="0">
            <a:noAutofit/>
          </a:bodyPr>
          <a:lstStyle/>
          <a:p>
            <a:pPr lvl="0">
              <a:spcBef>
                <a:spcPts val="0"/>
              </a:spcBef>
              <a:buNone/>
            </a:pPr>
            <a:r>
              <a:rPr lang="zh-TW" sz="1800"/>
              <a:t>共300則回應。</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Shape 209"/>
          <p:cNvSpPr txBox="1">
            <a:spLocks noGrp="1"/>
          </p:cNvSpPr>
          <p:nvPr>
            <p:ph type="ctrTitle"/>
          </p:nvPr>
        </p:nvSpPr>
        <p:spPr>
          <a:xfrm>
            <a:off x="5618925" y="1368525"/>
            <a:ext cx="3052800" cy="2205300"/>
          </a:xfrm>
          <a:prstGeom prst="rect">
            <a:avLst/>
          </a:prstGeom>
        </p:spPr>
        <p:txBody>
          <a:bodyPr wrap="square" lIns="91425" tIns="91425" rIns="91425" bIns="91425" anchor="t" anchorCtr="0">
            <a:noAutofit/>
          </a:bodyPr>
          <a:lstStyle/>
          <a:p>
            <a:pPr lvl="0">
              <a:spcBef>
                <a:spcPts val="0"/>
              </a:spcBef>
              <a:buNone/>
            </a:pPr>
            <a:r>
              <a:rPr lang="zh-TW">
                <a:solidFill>
                  <a:schemeClr val="dk2"/>
                </a:solidFill>
              </a:rPr>
              <a:t>東西橫貫公路的通車時間以及新建原因</a:t>
            </a:r>
          </a:p>
        </p:txBody>
      </p:sp>
      <p:sp>
        <p:nvSpPr>
          <p:cNvPr id="24578" name="AutoShape 2" descr="22281168_1243133205832766_450740959_o.jpg"/>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4580" name="AutoShape 4" descr="22281168_1243133205832766_450740959_o.jpg"/>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4582" name="AutoShape 6" descr="22281168_1243133205832766_450740959_o.jpg"/>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4584" name="AutoShape 8" descr="22281168_1243133205832766_450740959_o.jpg"/>
          <p:cNvSpPr>
            <a:spLocks noChangeAspect="1" noChangeArrowheads="1"/>
          </p:cNvSpPr>
          <p:nvPr/>
        </p:nvSpPr>
        <p:spPr bwMode="auto">
          <a:xfrm>
            <a:off x="134938" y="-1150938"/>
            <a:ext cx="2152650" cy="2886076"/>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4586" name="AutoShape 10" descr="22281168_1243133205832766_450740959_o.jpg"/>
          <p:cNvSpPr>
            <a:spLocks noChangeAspect="1" noChangeArrowheads="1"/>
          </p:cNvSpPr>
          <p:nvPr/>
        </p:nvSpPr>
        <p:spPr bwMode="auto">
          <a:xfrm>
            <a:off x="134938" y="-1150938"/>
            <a:ext cx="2152650" cy="2886076"/>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4588" name="AutoShape 12" descr="22281168_1243133205832766_450740959_o.jpg"/>
          <p:cNvSpPr>
            <a:spLocks noChangeAspect="1" noChangeArrowheads="1"/>
          </p:cNvSpPr>
          <p:nvPr/>
        </p:nvSpPr>
        <p:spPr bwMode="auto">
          <a:xfrm>
            <a:off x="134938" y="-1150938"/>
            <a:ext cx="2152650" cy="2886076"/>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0" name="圖片 9" descr="IMG_2185.JPG"/>
          <p:cNvPicPr>
            <a:picLocks noChangeAspect="1"/>
          </p:cNvPicPr>
          <p:nvPr/>
        </p:nvPicPr>
        <p:blipFill>
          <a:blip r:embed="rId3"/>
          <a:stretch>
            <a:fillRect/>
          </a:stretch>
        </p:blipFill>
        <p:spPr>
          <a:xfrm>
            <a:off x="930730" y="0"/>
            <a:ext cx="3857294" cy="5143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2630100" y="1854625"/>
            <a:ext cx="3883800" cy="607500"/>
          </a:xfrm>
          <a:prstGeom prst="rect">
            <a:avLst/>
          </a:prstGeom>
        </p:spPr>
        <p:txBody>
          <a:bodyPr wrap="square" lIns="91425" tIns="91425" rIns="91425" bIns="91425" anchor="b" anchorCtr="0">
            <a:noAutofit/>
          </a:bodyPr>
          <a:lstStyle/>
          <a:p>
            <a:pPr lvl="0">
              <a:spcBef>
                <a:spcPts val="0"/>
              </a:spcBef>
              <a:buNone/>
            </a:pPr>
            <a:r>
              <a:rPr lang="zh-TW" sz="3000"/>
              <a:t>太魯閣國家公園景點</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3471600" y="1318650"/>
            <a:ext cx="2200800" cy="535200"/>
          </a:xfrm>
          <a:prstGeom prst="rect">
            <a:avLst/>
          </a:prstGeom>
        </p:spPr>
        <p:txBody>
          <a:bodyPr wrap="square" lIns="91425" tIns="91425" rIns="91425" bIns="91425" anchor="t" anchorCtr="0">
            <a:noAutofit/>
          </a:bodyPr>
          <a:lstStyle/>
          <a:p>
            <a:pPr lvl="0" algn="ctr">
              <a:spcBef>
                <a:spcPts val="0"/>
              </a:spcBef>
              <a:buNone/>
            </a:pPr>
            <a:r>
              <a:rPr lang="zh-TW" sz="3000"/>
              <a:t>太魯閣台地</a:t>
            </a:r>
          </a:p>
        </p:txBody>
      </p:sp>
      <p:pic>
        <p:nvPicPr>
          <p:cNvPr id="220" name="Shape 220"/>
          <p:cNvPicPr preferRelativeResize="0"/>
          <p:nvPr/>
        </p:nvPicPr>
        <p:blipFill>
          <a:blip r:embed="rId3">
            <a:alphaModFix/>
          </a:blip>
          <a:stretch>
            <a:fillRect/>
          </a:stretch>
        </p:blipFill>
        <p:spPr>
          <a:xfrm>
            <a:off x="1066950" y="1853850"/>
            <a:ext cx="6674225" cy="30547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sz="3000"/>
              <a:t>砂卡噹步道</a:t>
            </a:r>
          </a:p>
        </p:txBody>
      </p:sp>
      <p:pic>
        <p:nvPicPr>
          <p:cNvPr id="226" name="Shape 226" descr="IMG_2197.JPG"/>
          <p:cNvPicPr preferRelativeResize="0"/>
          <p:nvPr/>
        </p:nvPicPr>
        <p:blipFill>
          <a:blip r:embed="rId3">
            <a:alphaModFix/>
          </a:blip>
          <a:stretch>
            <a:fillRect/>
          </a:stretch>
        </p:blipFill>
        <p:spPr>
          <a:xfrm>
            <a:off x="609600" y="2006250"/>
            <a:ext cx="2246425" cy="2974575"/>
          </a:xfrm>
          <a:prstGeom prst="rect">
            <a:avLst/>
          </a:prstGeom>
          <a:noFill/>
          <a:ln>
            <a:noFill/>
          </a:ln>
        </p:spPr>
      </p:pic>
      <p:sp>
        <p:nvSpPr>
          <p:cNvPr id="227" name="Shape 227"/>
          <p:cNvSpPr txBox="1"/>
          <p:nvPr/>
        </p:nvSpPr>
        <p:spPr>
          <a:xfrm>
            <a:off x="3562625" y="1384650"/>
            <a:ext cx="4500600" cy="621600"/>
          </a:xfrm>
          <a:prstGeom prst="rect">
            <a:avLst/>
          </a:prstGeom>
          <a:noFill/>
          <a:ln>
            <a:noFill/>
          </a:ln>
        </p:spPr>
        <p:txBody>
          <a:bodyPr wrap="square" lIns="91425" tIns="91425" rIns="91425" bIns="91425" anchor="t" anchorCtr="0">
            <a:noAutofit/>
          </a:bodyPr>
          <a:lstStyle/>
          <a:p>
            <a:pPr lvl="0">
              <a:spcBef>
                <a:spcPts val="0"/>
              </a:spcBef>
              <a:buNone/>
            </a:pPr>
            <a:r>
              <a:rPr lang="zh-TW" sz="3000" b="1"/>
              <a:t>您有走過砂卡噹步道嗎？</a:t>
            </a:r>
          </a:p>
        </p:txBody>
      </p:sp>
      <p:pic>
        <p:nvPicPr>
          <p:cNvPr id="228" name="Shape 228"/>
          <p:cNvPicPr preferRelativeResize="0"/>
          <p:nvPr/>
        </p:nvPicPr>
        <p:blipFill>
          <a:blip r:embed="rId4">
            <a:alphaModFix/>
          </a:blip>
          <a:stretch>
            <a:fillRect/>
          </a:stretch>
        </p:blipFill>
        <p:spPr>
          <a:xfrm>
            <a:off x="3512637" y="2107650"/>
            <a:ext cx="4600575" cy="27717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729450" y="1318650"/>
            <a:ext cx="2880600" cy="3372000"/>
          </a:xfrm>
          <a:prstGeom prst="rect">
            <a:avLst/>
          </a:prstGeom>
        </p:spPr>
        <p:txBody>
          <a:bodyPr wrap="square" lIns="91425" tIns="91425" rIns="91425" bIns="91425" anchor="t" anchorCtr="0">
            <a:noAutofit/>
          </a:bodyPr>
          <a:lstStyle/>
          <a:p>
            <a:pPr lvl="0">
              <a:spcBef>
                <a:spcPts val="0"/>
              </a:spcBef>
              <a:buNone/>
            </a:pPr>
            <a:r>
              <a:rPr lang="zh-TW" sz="3000"/>
              <a:t>有無走過砂卡當步道以及居住地分析。</a:t>
            </a:r>
          </a:p>
        </p:txBody>
      </p:sp>
      <p:pic>
        <p:nvPicPr>
          <p:cNvPr id="234" name="Shape 234"/>
          <p:cNvPicPr preferRelativeResize="0"/>
          <p:nvPr/>
        </p:nvPicPr>
        <p:blipFill>
          <a:blip r:embed="rId3">
            <a:alphaModFix/>
          </a:blip>
          <a:stretch>
            <a:fillRect/>
          </a:stretch>
        </p:blipFill>
        <p:spPr>
          <a:xfrm>
            <a:off x="4448250" y="618825"/>
            <a:ext cx="3164152" cy="4372275"/>
          </a:xfrm>
          <a:prstGeom prst="rect">
            <a:avLst/>
          </a:prstGeom>
          <a:noFill/>
          <a:ln>
            <a:noFill/>
          </a:ln>
        </p:spPr>
      </p:pic>
      <p:sp>
        <p:nvSpPr>
          <p:cNvPr id="235" name="Shape 235"/>
          <p:cNvSpPr txBox="1"/>
          <p:nvPr/>
        </p:nvSpPr>
        <p:spPr>
          <a:xfrm>
            <a:off x="828400" y="3276500"/>
            <a:ext cx="3437400" cy="1323000"/>
          </a:xfrm>
          <a:prstGeom prst="rect">
            <a:avLst/>
          </a:prstGeom>
          <a:noFill/>
          <a:ln>
            <a:noFill/>
          </a:ln>
        </p:spPr>
        <p:txBody>
          <a:bodyPr wrap="square" lIns="91425" tIns="91425" rIns="91425" bIns="91425" anchor="t" anchorCtr="0">
            <a:noAutofit/>
          </a:bodyPr>
          <a:lstStyle/>
          <a:p>
            <a:pPr lvl="0">
              <a:spcBef>
                <a:spcPts val="0"/>
              </a:spcBef>
              <a:buNone/>
            </a:pPr>
            <a:r>
              <a:rPr lang="zh-TW" sz="2400"/>
              <a:t>從右圖可以得知非居住於花蓮地區的人大多數沒有走過。</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sz="3000"/>
              <a:t>天祥</a:t>
            </a:r>
          </a:p>
        </p:txBody>
      </p:sp>
      <p:pic>
        <p:nvPicPr>
          <p:cNvPr id="241" name="Shape 241" descr="「天祥」的圖片搜尋結果"/>
          <p:cNvPicPr preferRelativeResize="0"/>
          <p:nvPr/>
        </p:nvPicPr>
        <p:blipFill>
          <a:blip r:embed="rId3">
            <a:alphaModFix/>
          </a:blip>
          <a:stretch>
            <a:fillRect/>
          </a:stretch>
        </p:blipFill>
        <p:spPr>
          <a:xfrm>
            <a:off x="2111804" y="1765125"/>
            <a:ext cx="4923984" cy="328965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sz="3000"/>
              <a:t>寧安橋</a:t>
            </a:r>
          </a:p>
        </p:txBody>
      </p:sp>
      <p:pic>
        <p:nvPicPr>
          <p:cNvPr id="247" name="Shape 247" descr="IMG_2219.JPG"/>
          <p:cNvPicPr preferRelativeResize="0"/>
          <p:nvPr/>
        </p:nvPicPr>
        <p:blipFill>
          <a:blip r:embed="rId3">
            <a:alphaModFix/>
          </a:blip>
          <a:stretch>
            <a:fillRect/>
          </a:stretch>
        </p:blipFill>
        <p:spPr>
          <a:xfrm>
            <a:off x="2534625" y="1586138"/>
            <a:ext cx="3820550" cy="2933875"/>
          </a:xfrm>
          <a:prstGeom prst="rect">
            <a:avLst/>
          </a:prstGeom>
          <a:noFill/>
          <a:ln>
            <a:noFill/>
          </a:ln>
        </p:spPr>
      </p:pic>
      <p:pic>
        <p:nvPicPr>
          <p:cNvPr id="248" name="Shape 248"/>
          <p:cNvPicPr preferRelativeResize="0"/>
          <p:nvPr/>
        </p:nvPicPr>
        <p:blipFill>
          <a:blip r:embed="rId4">
            <a:alphaModFix/>
          </a:blip>
          <a:stretch>
            <a:fillRect/>
          </a:stretch>
        </p:blipFill>
        <p:spPr>
          <a:xfrm>
            <a:off x="2062675" y="2063075"/>
            <a:ext cx="5018650" cy="19800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animEffect transition="in" filter="fade">
                                      <p:cBhvr>
                                        <p:cTn id="9"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729450" y="1318650"/>
            <a:ext cx="7688700" cy="925800"/>
          </a:xfrm>
          <a:prstGeom prst="rect">
            <a:avLst/>
          </a:prstGeom>
        </p:spPr>
        <p:txBody>
          <a:bodyPr wrap="square" lIns="91425" tIns="91425" rIns="91425" bIns="91425" anchor="t" anchorCtr="0">
            <a:noAutofit/>
          </a:bodyPr>
          <a:lstStyle/>
          <a:p>
            <a:pPr lvl="0">
              <a:spcBef>
                <a:spcPts val="0"/>
              </a:spcBef>
              <a:buNone/>
            </a:pPr>
            <a:r>
              <a:rPr lang="zh-TW"/>
              <a:t>新白楊</a:t>
            </a:r>
          </a:p>
          <a:p>
            <a:pPr lvl="0">
              <a:spcBef>
                <a:spcPts val="0"/>
              </a:spcBef>
              <a:buNone/>
            </a:pPr>
            <a:r>
              <a:rPr lang="zh-TW"/>
              <a:t>您知道新白楊下方有一個古白楊部落嗎？</a:t>
            </a:r>
          </a:p>
        </p:txBody>
      </p:sp>
      <p:pic>
        <p:nvPicPr>
          <p:cNvPr id="254" name="Shape 254"/>
          <p:cNvPicPr preferRelativeResize="0"/>
          <p:nvPr/>
        </p:nvPicPr>
        <p:blipFill rotWithShape="1">
          <a:blip r:embed="rId3">
            <a:alphaModFix/>
          </a:blip>
          <a:srcRect l="3604" t="3071" r="1788" b="8425"/>
          <a:stretch/>
        </p:blipFill>
        <p:spPr>
          <a:xfrm>
            <a:off x="1335325" y="2336825"/>
            <a:ext cx="5848276" cy="2658300"/>
          </a:xfrm>
          <a:prstGeom prst="rect">
            <a:avLst/>
          </a:prstGeom>
          <a:noFill/>
          <a:ln>
            <a:noFill/>
          </a:ln>
        </p:spPr>
      </p:pic>
      <p:sp>
        <p:nvSpPr>
          <p:cNvPr id="255" name="Shape 255"/>
          <p:cNvSpPr txBox="1"/>
          <p:nvPr/>
        </p:nvSpPr>
        <p:spPr>
          <a:xfrm>
            <a:off x="5217675" y="2411025"/>
            <a:ext cx="3659700" cy="1780500"/>
          </a:xfrm>
          <a:prstGeom prst="rect">
            <a:avLst/>
          </a:prstGeom>
          <a:noFill/>
          <a:ln>
            <a:noFill/>
          </a:ln>
        </p:spPr>
        <p:txBody>
          <a:bodyPr wrap="square" lIns="91425" tIns="91425" rIns="91425" bIns="91425" anchor="t" anchorCtr="0">
            <a:noAutofit/>
          </a:bodyPr>
          <a:lstStyle/>
          <a:p>
            <a:pPr lvl="0">
              <a:spcBef>
                <a:spcPts val="0"/>
              </a:spcBef>
              <a:buNone/>
            </a:pPr>
            <a:r>
              <a:rPr lang="zh-TW" sz="2400"/>
              <a:t>從左圖可以得知大多數的人都不知道。</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811650" y="-209361"/>
            <a:ext cx="6458400" cy="1479900"/>
          </a:xfrm>
          <a:prstGeom prst="rect">
            <a:avLst/>
          </a:prstGeom>
        </p:spPr>
        <p:txBody>
          <a:bodyPr wrap="square" lIns="91425" tIns="91425" rIns="91425" bIns="91425" anchor="b" anchorCtr="0">
            <a:noAutofit/>
          </a:bodyPr>
          <a:lstStyle/>
          <a:p>
            <a:pPr lvl="0">
              <a:spcBef>
                <a:spcPts val="0"/>
              </a:spcBef>
              <a:buNone/>
            </a:pPr>
            <a:r>
              <a:rPr lang="zh-TW">
                <a:solidFill>
                  <a:srgbClr val="000000"/>
                </a:solidFill>
              </a:rPr>
              <a:t>結論</a:t>
            </a:r>
          </a:p>
        </p:txBody>
      </p:sp>
      <p:sp>
        <p:nvSpPr>
          <p:cNvPr id="261" name="Shape 261"/>
          <p:cNvSpPr txBox="1">
            <a:spLocks noGrp="1"/>
          </p:cNvSpPr>
          <p:nvPr>
            <p:ph type="body" idx="1"/>
          </p:nvPr>
        </p:nvSpPr>
        <p:spPr>
          <a:xfrm>
            <a:off x="811650" y="1270550"/>
            <a:ext cx="7835700" cy="2877900"/>
          </a:xfrm>
          <a:prstGeom prst="rect">
            <a:avLst/>
          </a:prstGeom>
        </p:spPr>
        <p:txBody>
          <a:bodyPr wrap="square" lIns="91425" tIns="91425" rIns="91425" bIns="91425" anchor="t" anchorCtr="0">
            <a:noAutofit/>
          </a:bodyPr>
          <a:lstStyle/>
          <a:p>
            <a:pPr lvl="0">
              <a:spcBef>
                <a:spcPts val="0"/>
              </a:spcBef>
              <a:buNone/>
            </a:pPr>
            <a:r>
              <a:rPr lang="zh-TW" sz="3000"/>
              <a:t>（一）了解太魯閣國家公園的成立歷史</a:t>
            </a:r>
          </a:p>
          <a:p>
            <a:pPr marL="457200" lvl="0" indent="-381000" rtl="0">
              <a:spcBef>
                <a:spcPts val="0"/>
              </a:spcBef>
              <a:buSzPct val="100000"/>
              <a:buChar char="●"/>
            </a:pPr>
            <a:r>
              <a:rPr lang="zh-TW" sz="2400"/>
              <a:t>１９３７年次高太魯閣國立公園</a:t>
            </a:r>
          </a:p>
          <a:p>
            <a:pPr marL="457200" lvl="0" indent="-381000">
              <a:spcBef>
                <a:spcPts val="0"/>
              </a:spcBef>
              <a:buSzPct val="100000"/>
              <a:buChar char="●"/>
            </a:pPr>
            <a:r>
              <a:rPr lang="zh-TW" sz="2400"/>
              <a:t>１９８６年太魯閣國家公園</a:t>
            </a:r>
          </a:p>
          <a:p>
            <a:pPr lvl="0">
              <a:spcBef>
                <a:spcPts val="0"/>
              </a:spcBef>
              <a:buNone/>
            </a:pP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079325" y="2166600"/>
            <a:ext cx="2683200" cy="810300"/>
          </a:xfrm>
          <a:prstGeom prst="rect">
            <a:avLst/>
          </a:prstGeom>
        </p:spPr>
        <p:txBody>
          <a:bodyPr wrap="square" lIns="91425" tIns="91425" rIns="91425" bIns="91425" anchor="t" anchorCtr="0">
            <a:noAutofit/>
          </a:bodyPr>
          <a:lstStyle/>
          <a:p>
            <a:pPr lvl="0">
              <a:spcBef>
                <a:spcPts val="0"/>
              </a:spcBef>
              <a:buNone/>
            </a:pPr>
            <a:r>
              <a:rPr lang="zh-TW"/>
              <a:t>研究動機</a:t>
            </a:r>
          </a:p>
        </p:txBody>
      </p:sp>
      <p:pic>
        <p:nvPicPr>
          <p:cNvPr id="147" name="Shape 147"/>
          <p:cNvPicPr preferRelativeResize="0"/>
          <p:nvPr/>
        </p:nvPicPr>
        <p:blipFill rotWithShape="1">
          <a:blip r:embed="rId3">
            <a:alphaModFix/>
          </a:blip>
          <a:srcRect t="7855" b="7855"/>
          <a:stretch/>
        </p:blipFill>
        <p:spPr>
          <a:xfrm>
            <a:off x="4191000" y="0"/>
            <a:ext cx="4572000" cy="51435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577775" y="2384800"/>
            <a:ext cx="6458400" cy="845700"/>
          </a:xfrm>
          <a:prstGeom prst="rect">
            <a:avLst/>
          </a:prstGeom>
        </p:spPr>
        <p:txBody>
          <a:bodyPr wrap="square" lIns="91425" tIns="91425" rIns="91425" bIns="91425" anchor="t" anchorCtr="0">
            <a:noAutofit/>
          </a:bodyPr>
          <a:lstStyle/>
          <a:p>
            <a:pPr lvl="0">
              <a:spcBef>
                <a:spcPts val="0"/>
              </a:spcBef>
              <a:buNone/>
            </a:pPr>
            <a:r>
              <a:rPr lang="zh-TW" sz="3000"/>
              <a:t>（二）了解中橫的歷史</a:t>
            </a:r>
          </a:p>
          <a:p>
            <a:pPr lvl="0">
              <a:spcBef>
                <a:spcPts val="0"/>
              </a:spcBef>
              <a:buNone/>
            </a:pPr>
            <a:endParaRPr sz="3000"/>
          </a:p>
        </p:txBody>
      </p:sp>
      <p:sp>
        <p:nvSpPr>
          <p:cNvPr id="267" name="Shape 267"/>
          <p:cNvSpPr txBox="1">
            <a:spLocks noGrp="1"/>
          </p:cNvSpPr>
          <p:nvPr>
            <p:ph type="title"/>
          </p:nvPr>
        </p:nvSpPr>
        <p:spPr>
          <a:xfrm>
            <a:off x="811650" y="-209361"/>
            <a:ext cx="6458400" cy="1479900"/>
          </a:xfrm>
          <a:prstGeom prst="rect">
            <a:avLst/>
          </a:prstGeom>
        </p:spPr>
        <p:txBody>
          <a:bodyPr wrap="square" lIns="91425" tIns="91425" rIns="91425" bIns="91425" anchor="b" anchorCtr="0">
            <a:noAutofit/>
          </a:bodyPr>
          <a:lstStyle/>
          <a:p>
            <a:pPr lvl="0" rtl="0">
              <a:spcBef>
                <a:spcPts val="0"/>
              </a:spcBef>
              <a:buNone/>
            </a:pPr>
            <a:r>
              <a:rPr lang="zh-TW">
                <a:solidFill>
                  <a:srgbClr val="000000"/>
                </a:solidFill>
              </a:rPr>
              <a:t>結論</a:t>
            </a:r>
          </a:p>
        </p:txBody>
      </p:sp>
      <p:pic>
        <p:nvPicPr>
          <p:cNvPr id="268" name="Shape 268"/>
          <p:cNvPicPr preferRelativeResize="0"/>
          <p:nvPr/>
        </p:nvPicPr>
        <p:blipFill rotWithShape="1">
          <a:blip r:embed="rId3">
            <a:alphaModFix/>
          </a:blip>
          <a:srcRect t="4987" b="4978"/>
          <a:stretch/>
        </p:blipFill>
        <p:spPr>
          <a:xfrm>
            <a:off x="4863550" y="0"/>
            <a:ext cx="4280449" cy="51435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1954750" y="642480"/>
            <a:ext cx="6458400" cy="628200"/>
          </a:xfrm>
          <a:prstGeom prst="rect">
            <a:avLst/>
          </a:prstGeom>
        </p:spPr>
        <p:txBody>
          <a:bodyPr wrap="square" lIns="91425" tIns="91425" rIns="91425" bIns="91425" anchor="t" anchorCtr="0">
            <a:noAutofit/>
          </a:bodyPr>
          <a:lstStyle/>
          <a:p>
            <a:pPr lvl="0" rtl="0">
              <a:spcBef>
                <a:spcPts val="0"/>
              </a:spcBef>
              <a:buNone/>
            </a:pPr>
            <a:r>
              <a:rPr lang="zh-TW" sz="3000"/>
              <a:t>（三）了解中橫公路上景點的歷史</a:t>
            </a:r>
          </a:p>
        </p:txBody>
      </p:sp>
      <p:sp>
        <p:nvSpPr>
          <p:cNvPr id="274" name="Shape 274"/>
          <p:cNvSpPr txBox="1">
            <a:spLocks noGrp="1"/>
          </p:cNvSpPr>
          <p:nvPr>
            <p:ph type="title"/>
          </p:nvPr>
        </p:nvSpPr>
        <p:spPr>
          <a:xfrm>
            <a:off x="811650" y="-209361"/>
            <a:ext cx="6458400" cy="1479900"/>
          </a:xfrm>
          <a:prstGeom prst="rect">
            <a:avLst/>
          </a:prstGeom>
        </p:spPr>
        <p:txBody>
          <a:bodyPr wrap="square" lIns="91425" tIns="91425" rIns="91425" bIns="91425" anchor="b" anchorCtr="0">
            <a:noAutofit/>
          </a:bodyPr>
          <a:lstStyle/>
          <a:p>
            <a:pPr lvl="0" rtl="0">
              <a:spcBef>
                <a:spcPts val="0"/>
              </a:spcBef>
              <a:buNone/>
            </a:pPr>
            <a:r>
              <a:rPr lang="zh-TW">
                <a:solidFill>
                  <a:srgbClr val="000000"/>
                </a:solidFill>
              </a:rPr>
              <a:t>結論</a:t>
            </a:r>
          </a:p>
        </p:txBody>
      </p:sp>
      <p:sp>
        <p:nvSpPr>
          <p:cNvPr id="275" name="Shape 275"/>
          <p:cNvSpPr txBox="1"/>
          <p:nvPr/>
        </p:nvSpPr>
        <p:spPr>
          <a:xfrm>
            <a:off x="849000" y="1129850"/>
            <a:ext cx="7512000" cy="995100"/>
          </a:xfrm>
          <a:prstGeom prst="rect">
            <a:avLst/>
          </a:prstGeom>
          <a:noFill/>
          <a:ln>
            <a:noFill/>
          </a:ln>
        </p:spPr>
        <p:txBody>
          <a:bodyPr wrap="square" lIns="91425" tIns="91425" rIns="91425" bIns="91425" anchor="t" anchorCtr="0">
            <a:noAutofit/>
          </a:bodyPr>
          <a:lstStyle/>
          <a:p>
            <a:pPr marL="457200" lvl="0" indent="-381000" rtl="0">
              <a:lnSpc>
                <a:spcPct val="115000"/>
              </a:lnSpc>
              <a:spcBef>
                <a:spcPts val="0"/>
              </a:spcBef>
              <a:spcAft>
                <a:spcPts val="1600"/>
              </a:spcAft>
              <a:buClr>
                <a:srgbClr val="000000"/>
              </a:buClr>
              <a:buSzPct val="100000"/>
              <a:buFont typeface="PMingLiu"/>
              <a:buChar char="●"/>
            </a:pPr>
            <a:r>
              <a:rPr lang="zh-TW" sz="2400">
                <a:latin typeface="PMingLiu"/>
                <a:ea typeface="PMingLiu"/>
                <a:cs typeface="PMingLiu"/>
                <a:sym typeface="PMingLiu"/>
              </a:rPr>
              <a:t>太魯閣台地以前是太魯閣族部落，這件事情大多數的人都知道。</a:t>
            </a:r>
          </a:p>
        </p:txBody>
      </p:sp>
      <p:sp>
        <p:nvSpPr>
          <p:cNvPr id="276" name="Shape 276"/>
          <p:cNvSpPr txBox="1"/>
          <p:nvPr/>
        </p:nvSpPr>
        <p:spPr>
          <a:xfrm>
            <a:off x="849000" y="1846175"/>
            <a:ext cx="7446000" cy="865500"/>
          </a:xfrm>
          <a:prstGeom prst="rect">
            <a:avLst/>
          </a:prstGeom>
          <a:noFill/>
          <a:ln>
            <a:noFill/>
          </a:ln>
        </p:spPr>
        <p:txBody>
          <a:bodyPr wrap="square" lIns="91425" tIns="91425" rIns="91425" bIns="91425" anchor="t" anchorCtr="0">
            <a:noAutofit/>
          </a:bodyPr>
          <a:lstStyle/>
          <a:p>
            <a:pPr marL="457200" lvl="0" indent="-381000" rtl="0">
              <a:lnSpc>
                <a:spcPct val="115000"/>
              </a:lnSpc>
              <a:spcBef>
                <a:spcPts val="0"/>
              </a:spcBef>
              <a:spcAft>
                <a:spcPts val="1600"/>
              </a:spcAft>
              <a:buClr>
                <a:srgbClr val="000000"/>
              </a:buClr>
              <a:buSzPct val="100000"/>
              <a:buFont typeface="PMingLiu"/>
              <a:buChar char="●"/>
            </a:pPr>
            <a:r>
              <a:rPr lang="zh-TW" sz="2400">
                <a:latin typeface="PMingLiu"/>
                <a:ea typeface="PMingLiu"/>
                <a:cs typeface="PMingLiu"/>
                <a:sym typeface="PMingLiu"/>
              </a:rPr>
              <a:t>砂卡噹步道居住於花蓮人的人幾乎都走過，而非居住於花蓮的人頻均有兩個人有一個人有過。</a:t>
            </a:r>
          </a:p>
        </p:txBody>
      </p:sp>
      <p:sp>
        <p:nvSpPr>
          <p:cNvPr id="277" name="Shape 277"/>
          <p:cNvSpPr txBox="1"/>
          <p:nvPr/>
        </p:nvSpPr>
        <p:spPr>
          <a:xfrm>
            <a:off x="811650" y="2554225"/>
            <a:ext cx="6942600" cy="944700"/>
          </a:xfrm>
          <a:prstGeom prst="rect">
            <a:avLst/>
          </a:prstGeom>
          <a:noFill/>
          <a:ln>
            <a:noFill/>
          </a:ln>
        </p:spPr>
        <p:txBody>
          <a:bodyPr wrap="square" lIns="91425" tIns="91425" rIns="91425" bIns="91425" anchor="t" anchorCtr="0">
            <a:noAutofit/>
          </a:bodyPr>
          <a:lstStyle/>
          <a:p>
            <a:pPr marL="457200" lvl="0" indent="-381000" rtl="0">
              <a:lnSpc>
                <a:spcPct val="115000"/>
              </a:lnSpc>
              <a:spcBef>
                <a:spcPts val="0"/>
              </a:spcBef>
              <a:spcAft>
                <a:spcPts val="1600"/>
              </a:spcAft>
              <a:buClr>
                <a:srgbClr val="000000"/>
              </a:buClr>
              <a:buSzPct val="100000"/>
              <a:buFont typeface="PMingLiu"/>
              <a:buChar char="●"/>
            </a:pPr>
            <a:r>
              <a:rPr lang="zh-TW" sz="2400">
                <a:latin typeface="PMingLiu"/>
                <a:ea typeface="PMingLiu"/>
                <a:cs typeface="PMingLiu"/>
                <a:sym typeface="PMingLiu"/>
              </a:rPr>
              <a:t>寧安橋下方有一座廟，廟中供奉著不動明王，這間廟沒有很大，大多數的人都不知道。</a:t>
            </a:r>
          </a:p>
        </p:txBody>
      </p:sp>
      <p:sp>
        <p:nvSpPr>
          <p:cNvPr id="278" name="Shape 278"/>
          <p:cNvSpPr txBox="1"/>
          <p:nvPr/>
        </p:nvSpPr>
        <p:spPr>
          <a:xfrm>
            <a:off x="811650" y="3323800"/>
            <a:ext cx="6408000" cy="1311000"/>
          </a:xfrm>
          <a:prstGeom prst="rect">
            <a:avLst/>
          </a:prstGeom>
          <a:noFill/>
          <a:ln>
            <a:noFill/>
          </a:ln>
        </p:spPr>
        <p:txBody>
          <a:bodyPr wrap="square" lIns="91425" tIns="91425" rIns="91425" bIns="91425" anchor="t" anchorCtr="0">
            <a:noAutofit/>
          </a:bodyPr>
          <a:lstStyle/>
          <a:p>
            <a:pPr marL="457200" lvl="0" indent="-381000" rtl="0">
              <a:lnSpc>
                <a:spcPct val="115000"/>
              </a:lnSpc>
              <a:spcBef>
                <a:spcPts val="0"/>
              </a:spcBef>
              <a:spcAft>
                <a:spcPts val="1600"/>
              </a:spcAft>
              <a:buClr>
                <a:srgbClr val="000000"/>
              </a:buClr>
              <a:buSzPct val="100000"/>
              <a:buFont typeface="PMingLiu"/>
              <a:buChar char="●"/>
            </a:pPr>
            <a:r>
              <a:rPr lang="zh-TW" sz="2400" dirty="0">
                <a:latin typeface="PMingLiu"/>
                <a:ea typeface="PMingLiu"/>
                <a:cs typeface="PMingLiu"/>
                <a:sym typeface="PMingLiu"/>
              </a:rPr>
              <a:t>新白楊現在是可以讓開車司機休息的休息站，在以前則是一個古白楊部落，</a:t>
            </a:r>
            <a:r>
              <a:rPr lang="zh-TW" sz="2400" dirty="0" smtClean="0">
                <a:latin typeface="PMingLiu"/>
                <a:ea typeface="PMingLiu"/>
                <a:cs typeface="PMingLiu"/>
                <a:sym typeface="PMingLiu"/>
              </a:rPr>
              <a:t>但</a:t>
            </a:r>
            <a:r>
              <a:rPr lang="zh-TW" altLang="en-US" sz="2400" dirty="0" smtClean="0">
                <a:latin typeface="PMingLiu"/>
                <a:ea typeface="PMingLiu"/>
                <a:cs typeface="PMingLiu"/>
                <a:sym typeface="PMingLiu"/>
              </a:rPr>
              <a:t>現今</a:t>
            </a:r>
            <a:r>
              <a:rPr lang="zh-TW" sz="2400" dirty="0" smtClean="0">
                <a:latin typeface="PMingLiu"/>
                <a:ea typeface="PMingLiu"/>
                <a:cs typeface="PMingLiu"/>
                <a:sym typeface="PMingLiu"/>
              </a:rPr>
              <a:t>沒有</a:t>
            </a:r>
            <a:r>
              <a:rPr lang="zh-TW" sz="2400" dirty="0">
                <a:latin typeface="PMingLiu"/>
                <a:ea typeface="PMingLiu"/>
                <a:cs typeface="PMingLiu"/>
                <a:sym typeface="PMingLiu"/>
              </a:rPr>
              <a:t>很多人知道。</a:t>
            </a:r>
          </a:p>
        </p:txBody>
      </p:sp>
      <p:pic>
        <p:nvPicPr>
          <p:cNvPr id="279" name="Shape 279"/>
          <p:cNvPicPr preferRelativeResize="0"/>
          <p:nvPr/>
        </p:nvPicPr>
        <p:blipFill>
          <a:blip r:embed="rId3">
            <a:alphaModFix/>
          </a:blip>
          <a:stretch>
            <a:fillRect/>
          </a:stretch>
        </p:blipFill>
        <p:spPr>
          <a:xfrm>
            <a:off x="2555776" y="1995686"/>
            <a:ext cx="3344326" cy="2507549"/>
          </a:xfrm>
          <a:prstGeom prst="rect">
            <a:avLst/>
          </a:prstGeom>
          <a:noFill/>
          <a:ln>
            <a:noFill/>
          </a:ln>
        </p:spPr>
      </p:pic>
      <p:pic>
        <p:nvPicPr>
          <p:cNvPr id="280" name="Shape 280" descr="IMG_2219.JPG"/>
          <p:cNvPicPr preferRelativeResize="0"/>
          <p:nvPr/>
        </p:nvPicPr>
        <p:blipFill>
          <a:blip r:embed="rId4">
            <a:alphaModFix/>
          </a:blip>
          <a:stretch>
            <a:fillRect/>
          </a:stretch>
        </p:blipFill>
        <p:spPr>
          <a:xfrm>
            <a:off x="6155775" y="411100"/>
            <a:ext cx="2790825" cy="2143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5"/>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7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7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76"/>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7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77"/>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80"/>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729450" y="733950"/>
            <a:ext cx="7688400" cy="3018600"/>
          </a:xfrm>
          <a:prstGeom prst="rect">
            <a:avLst/>
          </a:prstGeom>
        </p:spPr>
        <p:txBody>
          <a:bodyPr wrap="square" lIns="91425" tIns="91425" rIns="91425" bIns="91425" anchor="t" anchorCtr="0">
            <a:noAutofit/>
          </a:bodyPr>
          <a:lstStyle/>
          <a:p>
            <a:pPr lvl="0">
              <a:spcBef>
                <a:spcPts val="0"/>
              </a:spcBef>
              <a:buNone/>
            </a:pPr>
            <a:r>
              <a:rPr lang="zh-TW" sz="9600"/>
              <a:t>謝謝大家</a:t>
            </a:r>
          </a:p>
          <a:p>
            <a:pPr lvl="0">
              <a:spcBef>
                <a:spcPts val="0"/>
              </a:spcBef>
              <a:buNone/>
            </a:pPr>
            <a:r>
              <a:rPr lang="zh-TW" sz="4800" b="0"/>
              <a:t>Thank you for your listen.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rotWithShape="1">
          <a:blip r:embed="rId3">
            <a:alphaModFix/>
          </a:blip>
          <a:srcRect t="4987" b="4978"/>
          <a:stretch/>
        </p:blipFill>
        <p:spPr>
          <a:xfrm>
            <a:off x="1" y="0"/>
            <a:ext cx="3923928" cy="5143500"/>
          </a:xfrm>
          <a:prstGeom prst="rect">
            <a:avLst/>
          </a:prstGeom>
          <a:noFill/>
          <a:ln>
            <a:noFill/>
          </a:ln>
        </p:spPr>
      </p:pic>
      <p:sp>
        <p:nvSpPr>
          <p:cNvPr id="153" name="Shape 153"/>
          <p:cNvSpPr txBox="1">
            <a:spLocks noGrp="1"/>
          </p:cNvSpPr>
          <p:nvPr>
            <p:ph type="title"/>
          </p:nvPr>
        </p:nvSpPr>
        <p:spPr>
          <a:xfrm>
            <a:off x="4771875" y="545025"/>
            <a:ext cx="3880800" cy="1438200"/>
          </a:xfrm>
          <a:prstGeom prst="rect">
            <a:avLst/>
          </a:prstGeom>
        </p:spPr>
        <p:txBody>
          <a:bodyPr wrap="square" lIns="91425" tIns="91425" rIns="91425" bIns="91425" anchor="b" anchorCtr="0">
            <a:noAutofit/>
          </a:bodyPr>
          <a:lstStyle/>
          <a:p>
            <a:pPr lvl="0">
              <a:spcBef>
                <a:spcPts val="0"/>
              </a:spcBef>
              <a:buNone/>
            </a:pPr>
            <a:r>
              <a:rPr lang="zh-TW" sz="3000"/>
              <a:t>目的</a:t>
            </a:r>
          </a:p>
        </p:txBody>
      </p:sp>
      <p:sp>
        <p:nvSpPr>
          <p:cNvPr id="154" name="Shape 154"/>
          <p:cNvSpPr txBox="1">
            <a:spLocks noGrp="1"/>
          </p:cNvSpPr>
          <p:nvPr>
            <p:ph type="body" idx="1"/>
          </p:nvPr>
        </p:nvSpPr>
        <p:spPr>
          <a:xfrm>
            <a:off x="3959424" y="2324700"/>
            <a:ext cx="5149080" cy="2818800"/>
          </a:xfrm>
          <a:prstGeom prst="rect">
            <a:avLst/>
          </a:prstGeom>
        </p:spPr>
        <p:txBody>
          <a:bodyPr wrap="square" lIns="91425" tIns="91425" rIns="91425" bIns="91425" anchor="t" anchorCtr="0">
            <a:noAutofit/>
          </a:bodyPr>
          <a:lstStyle/>
          <a:p>
            <a:pPr lvl="0">
              <a:buNone/>
            </a:pPr>
            <a:r>
              <a:rPr lang="zh-TW" sz="2400" dirty="0" smtClean="0"/>
              <a:t>一</a:t>
            </a:r>
            <a:r>
              <a:rPr lang="zh-TW" altLang="en-US" sz="2400" dirty="0" smtClean="0"/>
              <a:t>、</a:t>
            </a:r>
            <a:r>
              <a:rPr lang="zh-TW" sz="2400" dirty="0" smtClean="0"/>
              <a:t>了解</a:t>
            </a:r>
            <a:r>
              <a:rPr lang="zh-TW" sz="2400" dirty="0"/>
              <a:t>太魯閣</a:t>
            </a:r>
            <a:r>
              <a:rPr lang="zh-TW" sz="2400" dirty="0" smtClean="0"/>
              <a:t>國家公園</a:t>
            </a:r>
            <a:r>
              <a:rPr lang="zh-TW" altLang="en-US" sz="2400" dirty="0" smtClean="0"/>
              <a:t>的成立</a:t>
            </a:r>
            <a:r>
              <a:rPr lang="zh-TW" sz="2400" dirty="0" smtClean="0"/>
              <a:t>歷史</a:t>
            </a:r>
            <a:endParaRPr lang="zh-TW" sz="2400" dirty="0"/>
          </a:p>
          <a:p>
            <a:pPr lvl="0">
              <a:buNone/>
            </a:pPr>
            <a:r>
              <a:rPr lang="zh-TW" sz="2400" dirty="0" smtClean="0"/>
              <a:t>二</a:t>
            </a:r>
            <a:r>
              <a:rPr lang="zh-TW" altLang="en-US" sz="2400" dirty="0" smtClean="0"/>
              <a:t>、</a:t>
            </a:r>
            <a:r>
              <a:rPr lang="zh-TW" sz="2400" dirty="0" smtClean="0"/>
              <a:t>了解</a:t>
            </a:r>
            <a:r>
              <a:rPr lang="zh-TW" sz="2400" dirty="0"/>
              <a:t>中橫的歷史</a:t>
            </a:r>
          </a:p>
          <a:p>
            <a:pPr lvl="0">
              <a:buNone/>
            </a:pPr>
            <a:r>
              <a:rPr lang="zh-TW" sz="2400" dirty="0" smtClean="0"/>
              <a:t>三</a:t>
            </a:r>
            <a:r>
              <a:rPr lang="zh-TW" altLang="en-US" sz="2400" dirty="0" smtClean="0"/>
              <a:t>、</a:t>
            </a:r>
            <a:r>
              <a:rPr lang="zh-TW" sz="2400" dirty="0" smtClean="0"/>
              <a:t>了解在</a:t>
            </a:r>
            <a:r>
              <a:rPr lang="zh-TW" altLang="en-US" sz="2400" dirty="0" smtClean="0"/>
              <a:t>中橫公路</a:t>
            </a:r>
            <a:r>
              <a:rPr lang="zh-TW" sz="2400" dirty="0" smtClean="0"/>
              <a:t>上的</a:t>
            </a:r>
            <a:r>
              <a:rPr lang="zh-TW" sz="2400" dirty="0"/>
              <a:t>景點</a:t>
            </a:r>
            <a:r>
              <a:rPr lang="zh-TW" sz="2400" dirty="0" smtClean="0"/>
              <a:t>歷史</a:t>
            </a:r>
            <a:endParaRPr lang="zh-TW"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219975" y="1373025"/>
            <a:ext cx="7688700" cy="535200"/>
          </a:xfrm>
          <a:prstGeom prst="rect">
            <a:avLst/>
          </a:prstGeom>
        </p:spPr>
        <p:txBody>
          <a:bodyPr wrap="square" lIns="91425" tIns="91425" rIns="91425" bIns="91425" anchor="t" anchorCtr="0">
            <a:noAutofit/>
          </a:bodyPr>
          <a:lstStyle/>
          <a:p>
            <a:pPr lvl="0">
              <a:spcBef>
                <a:spcPts val="0"/>
              </a:spcBef>
              <a:buNone/>
            </a:pPr>
            <a:r>
              <a:rPr lang="zh-TW" sz="3000"/>
              <a:t>小論文研究方法</a:t>
            </a:r>
          </a:p>
        </p:txBody>
      </p:sp>
      <p:pic>
        <p:nvPicPr>
          <p:cNvPr id="160" name="Shape 160"/>
          <p:cNvPicPr preferRelativeResize="0"/>
          <p:nvPr/>
        </p:nvPicPr>
        <p:blipFill>
          <a:blip r:embed="rId3">
            <a:alphaModFix/>
          </a:blip>
          <a:stretch>
            <a:fillRect/>
          </a:stretch>
        </p:blipFill>
        <p:spPr>
          <a:xfrm>
            <a:off x="116750" y="1908225"/>
            <a:ext cx="2667000" cy="2000250"/>
          </a:xfrm>
          <a:prstGeom prst="rect">
            <a:avLst/>
          </a:prstGeom>
          <a:noFill/>
          <a:ln>
            <a:noFill/>
          </a:ln>
        </p:spPr>
      </p:pic>
      <p:pic>
        <p:nvPicPr>
          <p:cNvPr id="161" name="Shape 161"/>
          <p:cNvPicPr preferRelativeResize="0"/>
          <p:nvPr/>
        </p:nvPicPr>
        <p:blipFill>
          <a:blip r:embed="rId4">
            <a:alphaModFix/>
          </a:blip>
          <a:stretch>
            <a:fillRect/>
          </a:stretch>
        </p:blipFill>
        <p:spPr>
          <a:xfrm>
            <a:off x="2998525" y="2006250"/>
            <a:ext cx="2984850" cy="2984850"/>
          </a:xfrm>
          <a:prstGeom prst="rect">
            <a:avLst/>
          </a:prstGeom>
          <a:noFill/>
          <a:ln>
            <a:noFill/>
          </a:ln>
        </p:spPr>
      </p:pic>
      <p:pic>
        <p:nvPicPr>
          <p:cNvPr id="162" name="Shape 162"/>
          <p:cNvPicPr preferRelativeResize="0"/>
          <p:nvPr/>
        </p:nvPicPr>
        <p:blipFill>
          <a:blip r:embed="rId5">
            <a:alphaModFix/>
          </a:blip>
          <a:stretch>
            <a:fillRect/>
          </a:stretch>
        </p:blipFill>
        <p:spPr>
          <a:xfrm>
            <a:off x="5912975" y="558450"/>
            <a:ext cx="2855824" cy="2855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729450" y="1242450"/>
            <a:ext cx="7688700" cy="535200"/>
          </a:xfrm>
          <a:prstGeom prst="rect">
            <a:avLst/>
          </a:prstGeom>
        </p:spPr>
        <p:txBody>
          <a:bodyPr wrap="square" lIns="91425" tIns="91425" rIns="91425" bIns="91425" anchor="t" anchorCtr="0">
            <a:noAutofit/>
          </a:bodyPr>
          <a:lstStyle/>
          <a:p>
            <a:pPr lvl="0" algn="ctr">
              <a:spcBef>
                <a:spcPts val="0"/>
              </a:spcBef>
              <a:buNone/>
            </a:pPr>
            <a:r>
              <a:rPr lang="zh-TW" sz="3000"/>
              <a:t>小論文流程圖</a:t>
            </a:r>
          </a:p>
        </p:txBody>
      </p:sp>
      <p:pic>
        <p:nvPicPr>
          <p:cNvPr id="168" name="Shape 168"/>
          <p:cNvPicPr preferRelativeResize="0"/>
          <p:nvPr/>
        </p:nvPicPr>
        <p:blipFill rotWithShape="1">
          <a:blip r:embed="rId3">
            <a:alphaModFix/>
          </a:blip>
          <a:srcRect t="5759" b="4938"/>
          <a:stretch/>
        </p:blipFill>
        <p:spPr>
          <a:xfrm>
            <a:off x="1326675" y="1857875"/>
            <a:ext cx="6200113" cy="32094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mt="50000"/>
          </a:blip>
          <a:srcRect l="20210" r="20204"/>
          <a:stretch/>
        </p:blipFill>
        <p:spPr>
          <a:xfrm>
            <a:off x="0" y="0"/>
            <a:ext cx="9144003" cy="5143497"/>
          </a:xfrm>
          <a:prstGeom prst="rect">
            <a:avLst/>
          </a:prstGeom>
          <a:noFill/>
          <a:ln>
            <a:noFill/>
          </a:ln>
        </p:spPr>
      </p:pic>
      <p:sp>
        <p:nvSpPr>
          <p:cNvPr id="174" name="Shape 174"/>
          <p:cNvSpPr txBox="1">
            <a:spLocks noGrp="1"/>
          </p:cNvSpPr>
          <p:nvPr>
            <p:ph type="ctrTitle"/>
          </p:nvPr>
        </p:nvSpPr>
        <p:spPr>
          <a:xfrm>
            <a:off x="1837575" y="1251525"/>
            <a:ext cx="5445900" cy="2640600"/>
          </a:xfrm>
          <a:prstGeom prst="rect">
            <a:avLst/>
          </a:prstGeom>
        </p:spPr>
        <p:txBody>
          <a:bodyPr wrap="square" lIns="91425" tIns="91425" rIns="91425" bIns="91425" anchor="ctr" anchorCtr="0">
            <a:noAutofit/>
          </a:bodyPr>
          <a:lstStyle/>
          <a:p>
            <a:pPr lvl="0" rtl="0">
              <a:spcBef>
                <a:spcPts val="0"/>
              </a:spcBef>
              <a:buNone/>
            </a:pPr>
            <a:r>
              <a:rPr lang="zh-TW"/>
              <a:t>太魯閣國家公園的成立歷史</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sz="3000">
                <a:solidFill>
                  <a:srgbClr val="000000"/>
                </a:solidFill>
                <a:latin typeface="Arial"/>
                <a:ea typeface="Arial"/>
                <a:cs typeface="Arial"/>
                <a:sym typeface="Arial"/>
              </a:rPr>
              <a:t>問題一：您知道在日治時期太魯閣國家公園就被規畫進日本國立公園的行列了嗎？</a:t>
            </a:r>
          </a:p>
        </p:txBody>
      </p:sp>
      <p:pic>
        <p:nvPicPr>
          <p:cNvPr id="180" name="Shape 180"/>
          <p:cNvPicPr preferRelativeResize="0"/>
          <p:nvPr/>
        </p:nvPicPr>
        <p:blipFill>
          <a:blip r:embed="rId3">
            <a:alphaModFix/>
          </a:blip>
          <a:stretch>
            <a:fillRect/>
          </a:stretch>
        </p:blipFill>
        <p:spPr>
          <a:xfrm>
            <a:off x="1547175" y="2336000"/>
            <a:ext cx="3947250" cy="2756800"/>
          </a:xfrm>
          <a:prstGeom prst="rect">
            <a:avLst/>
          </a:prstGeom>
          <a:noFill/>
          <a:ln>
            <a:noFill/>
          </a:ln>
        </p:spPr>
      </p:pic>
      <p:sp>
        <p:nvSpPr>
          <p:cNvPr id="181" name="Shape 181"/>
          <p:cNvSpPr txBox="1"/>
          <p:nvPr/>
        </p:nvSpPr>
        <p:spPr>
          <a:xfrm>
            <a:off x="5668200" y="2540000"/>
            <a:ext cx="3163800" cy="2334900"/>
          </a:xfrm>
          <a:prstGeom prst="rect">
            <a:avLst/>
          </a:prstGeom>
          <a:noFill/>
          <a:ln>
            <a:noFill/>
          </a:ln>
        </p:spPr>
        <p:txBody>
          <a:bodyPr wrap="square" lIns="91425" tIns="91425" rIns="91425" bIns="91425" anchor="t" anchorCtr="0">
            <a:noAutofit/>
          </a:bodyPr>
          <a:lstStyle/>
          <a:p>
            <a:pPr lvl="0">
              <a:spcBef>
                <a:spcPts val="0"/>
              </a:spcBef>
              <a:buNone/>
            </a:pPr>
            <a:r>
              <a:rPr lang="zh-TW" sz="2400"/>
              <a:t>由左圖得知，大多數的人都不知道。</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729450" y="1318650"/>
            <a:ext cx="7688700" cy="535200"/>
          </a:xfrm>
          <a:prstGeom prst="rect">
            <a:avLst/>
          </a:prstGeom>
        </p:spPr>
        <p:txBody>
          <a:bodyPr wrap="square" lIns="91425" tIns="91425" rIns="91425" bIns="91425" anchor="t" anchorCtr="0">
            <a:noAutofit/>
          </a:bodyPr>
          <a:lstStyle/>
          <a:p>
            <a:pPr lvl="0">
              <a:spcBef>
                <a:spcPts val="0"/>
              </a:spcBef>
              <a:buNone/>
            </a:pPr>
            <a:r>
              <a:rPr lang="zh-TW" sz="3000">
                <a:solidFill>
                  <a:srgbClr val="000000"/>
                </a:solidFill>
                <a:latin typeface="PMingLiu"/>
                <a:ea typeface="PMingLiu"/>
                <a:cs typeface="PMingLiu"/>
                <a:sym typeface="PMingLiu"/>
              </a:rPr>
              <a:t>問題二：您知道在日治時期太魯閣國家公園的名字是次高太魯閣國立公園嗎？</a:t>
            </a:r>
          </a:p>
        </p:txBody>
      </p:sp>
      <p:sp>
        <p:nvSpPr>
          <p:cNvPr id="187" name="Shape 187"/>
          <p:cNvSpPr txBox="1"/>
          <p:nvPr/>
        </p:nvSpPr>
        <p:spPr>
          <a:xfrm>
            <a:off x="5828625" y="2664775"/>
            <a:ext cx="2976600" cy="2267100"/>
          </a:xfrm>
          <a:prstGeom prst="rect">
            <a:avLst/>
          </a:prstGeom>
          <a:noFill/>
          <a:ln>
            <a:noFill/>
          </a:ln>
        </p:spPr>
        <p:txBody>
          <a:bodyPr wrap="square" lIns="91425" tIns="91425" rIns="91425" bIns="91425" anchor="t" anchorCtr="0">
            <a:noAutofit/>
          </a:bodyPr>
          <a:lstStyle/>
          <a:p>
            <a:pPr lvl="0">
              <a:spcBef>
                <a:spcPts val="0"/>
              </a:spcBef>
              <a:buNone/>
            </a:pPr>
            <a:r>
              <a:rPr lang="zh-TW" sz="2400" dirty="0"/>
              <a:t>由左圖得知，大多數的人都不知道。</a:t>
            </a:r>
          </a:p>
        </p:txBody>
      </p:sp>
      <p:pic>
        <p:nvPicPr>
          <p:cNvPr id="188" name="Shape 188"/>
          <p:cNvPicPr preferRelativeResize="0"/>
          <p:nvPr/>
        </p:nvPicPr>
        <p:blipFill>
          <a:blip r:embed="rId3">
            <a:alphaModFix/>
          </a:blip>
          <a:stretch>
            <a:fillRect/>
          </a:stretch>
        </p:blipFill>
        <p:spPr>
          <a:xfrm>
            <a:off x="963400" y="2320255"/>
            <a:ext cx="4600575" cy="27717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https://lh4.googleusercontent.com/pn-Ecd1xK_diFri_blA8wp7847RfjvjHeYFNvFGb1foG7qUeXzzPGSkIfkxCtTtQsVNUXm5V1f3xb44QKTWM8pjGEMT1a_mGWxX0KrIed4jIzOYqHoAT9SLUICCc9UqsuLX0BEJ0mcw"/>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5" name="Shape 180"/>
          <p:cNvPicPr preferRelativeResize="0"/>
          <p:nvPr/>
        </p:nvPicPr>
        <p:blipFill>
          <a:blip r:embed="rId2">
            <a:alphaModFix/>
          </a:blip>
          <a:stretch>
            <a:fillRect/>
          </a:stretch>
        </p:blipFill>
        <p:spPr>
          <a:xfrm>
            <a:off x="683568" y="1275606"/>
            <a:ext cx="3096344" cy="2232248"/>
          </a:xfrm>
          <a:prstGeom prst="rect">
            <a:avLst/>
          </a:prstGeom>
          <a:noFill/>
          <a:ln>
            <a:noFill/>
          </a:ln>
        </p:spPr>
      </p:pic>
      <p:pic>
        <p:nvPicPr>
          <p:cNvPr id="6" name="Shape 188"/>
          <p:cNvPicPr preferRelativeResize="0"/>
          <p:nvPr/>
        </p:nvPicPr>
        <p:blipFill>
          <a:blip r:embed="rId3">
            <a:alphaModFix/>
          </a:blip>
          <a:stretch>
            <a:fillRect/>
          </a:stretch>
        </p:blipFill>
        <p:spPr>
          <a:xfrm>
            <a:off x="4283969" y="1275606"/>
            <a:ext cx="3528391" cy="2232248"/>
          </a:xfrm>
          <a:prstGeom prst="rect">
            <a:avLst/>
          </a:prstGeom>
          <a:noFill/>
          <a:ln>
            <a:noFill/>
          </a:ln>
        </p:spPr>
      </p:pic>
      <p:sp>
        <p:nvSpPr>
          <p:cNvPr id="7" name="矩形 6"/>
          <p:cNvSpPr/>
          <p:nvPr/>
        </p:nvSpPr>
        <p:spPr>
          <a:xfrm>
            <a:off x="683568" y="3579862"/>
            <a:ext cx="7128792" cy="1938992"/>
          </a:xfrm>
          <a:prstGeom prst="rect">
            <a:avLst/>
          </a:prstGeom>
        </p:spPr>
        <p:txBody>
          <a:bodyPr wrap="square">
            <a:spAutoFit/>
          </a:bodyPr>
          <a:lstStyle/>
          <a:p>
            <a:r>
              <a:rPr lang="zh-TW" altLang="en-US" sz="2400" dirty="0" smtClean="0"/>
              <a:t>　　問題一　　　　　　　　　　　問題二</a:t>
            </a:r>
          </a:p>
          <a:p>
            <a:r>
              <a:rPr lang="zh-TW" altLang="en-US" sz="2400" dirty="0" smtClean="0"/>
              <a:t>我們可以透過問題一和問題二的交叉分析得知，知道次高太魯閣國立公園的人少之又少。</a:t>
            </a:r>
          </a:p>
          <a:p>
            <a:r>
              <a:rPr lang="zh-TW" altLang="en-US" sz="2400" dirty="0" smtClean="0"/>
              <a:t/>
            </a:r>
            <a:br>
              <a:rPr lang="zh-TW" altLang="en-US" sz="2400" dirty="0" smtClean="0"/>
            </a:br>
            <a:endParaRPr lang="zh-TW" alt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398</Words>
  <Application>Microsoft Office PowerPoint</Application>
  <PresentationFormat>如螢幕大小 (16:9)</PresentationFormat>
  <Paragraphs>46</Paragraphs>
  <Slides>22</Slides>
  <Notes>21</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22</vt:i4>
      </vt:variant>
    </vt:vector>
  </HeadingPairs>
  <TitlesOfParts>
    <vt:vector size="28" baseType="lpstr">
      <vt:lpstr>Arial</vt:lpstr>
      <vt:lpstr>新細明體</vt:lpstr>
      <vt:lpstr>Raleway</vt:lpstr>
      <vt:lpstr>Lato</vt:lpstr>
      <vt:lpstr>PMingLiu</vt:lpstr>
      <vt:lpstr>Streamline</vt:lpstr>
      <vt:lpstr>太魯閣國家公園的歷史研究</vt:lpstr>
      <vt:lpstr>研究動機</vt:lpstr>
      <vt:lpstr>目的</vt:lpstr>
      <vt:lpstr>小論文研究方法</vt:lpstr>
      <vt:lpstr>小論文流程圖</vt:lpstr>
      <vt:lpstr>太魯閣國家公園的成立歷史</vt:lpstr>
      <vt:lpstr>問題一：您知道在日治時期太魯閣國家公園就被規畫進日本國立公園的行列了嗎？</vt:lpstr>
      <vt:lpstr>問題二：您知道在日治時期太魯閣國家公園的名字是次高太魯閣國立公園嗎？</vt:lpstr>
      <vt:lpstr>投影片 9</vt:lpstr>
      <vt:lpstr>問題三：您印象中太魯閣國家公園的範圍位於哪一些縣市？</vt:lpstr>
      <vt:lpstr>東西橫貫公路的通車時間以及新建原因</vt:lpstr>
      <vt:lpstr>太魯閣國家公園景點</vt:lpstr>
      <vt:lpstr>太魯閣台地</vt:lpstr>
      <vt:lpstr>砂卡噹步道</vt:lpstr>
      <vt:lpstr>有無走過砂卡當步道以及居住地分析。</vt:lpstr>
      <vt:lpstr>天祥</vt:lpstr>
      <vt:lpstr>寧安橋</vt:lpstr>
      <vt:lpstr>新白楊 您知道新白楊下方有一個古白楊部落嗎？</vt:lpstr>
      <vt:lpstr>結論</vt:lpstr>
      <vt:lpstr>結論</vt:lpstr>
      <vt:lpstr>結論</vt:lpstr>
      <vt:lpstr>謝謝大家 Thank you for your listen.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太魯閣國家公園的歷史研究</dc:title>
  <cp:lastModifiedBy>user</cp:lastModifiedBy>
  <cp:revision>3</cp:revision>
  <dcterms:modified xsi:type="dcterms:W3CDTF">2017-11-02T03:19:53Z</dcterms:modified>
</cp:coreProperties>
</file>