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4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3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66043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72325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4452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5313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="" xmlns:p14="http://schemas.microsoft.com/office/powerpoint/2010/main" val="71120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9146554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7981660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8528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449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65887982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0411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42B7989-0DCC-4166-B18E-B14B45947F4A}" type="datetimeFigureOut">
              <a:rPr lang="zh-TW" altLang="en-US" smtClean="0"/>
              <a:pPr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4CFFB73-65E1-4BA6-A153-17A1834930B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34956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2483012"/>
          </a:xfrm>
        </p:spPr>
        <p:txBody>
          <a:bodyPr/>
          <a:lstStyle/>
          <a:p>
            <a:pPr algn="l"/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  <a:cs typeface="Narkisim" panose="020E0502050101010101" pitchFamily="34" charset="-79"/>
              </a:rPr>
              <a:t>從路徑目標論探討花蓮成功企業家之領導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  <a:cs typeface="Narkisim" panose="020E0502050101010101" pitchFamily="34" charset="-79"/>
              </a:rPr>
              <a:t>行為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  <a:cs typeface="Narkisim" panose="020E0502050101010101" pitchFamily="34" charset="-79"/>
              </a:rPr>
              <a:t/>
            </a:r>
            <a:b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  <a:cs typeface="Narkisim" panose="020E0502050101010101" pitchFamily="34" charset="-79"/>
              </a:rPr>
            </a:b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15045" y="4737100"/>
            <a:ext cx="8045373" cy="2670175"/>
          </a:xfrm>
        </p:spPr>
        <p:txBody>
          <a:bodyPr>
            <a:normAutofit/>
          </a:bodyPr>
          <a:lstStyle/>
          <a:p>
            <a:r>
              <a:rPr lang="zh-TW" altLang="en-US" sz="4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國風國中</a:t>
            </a:r>
            <a:endParaRPr lang="en-US" altLang="zh-TW" sz="4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陳昕妍、徐睿妤、鄭椈丰</a:t>
            </a:r>
            <a:endParaRPr lang="zh-TW" altLang="en-US" sz="4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215045" y="2755900"/>
            <a:ext cx="115697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chemeClr val="accent3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600" dirty="0" smtClean="0">
                <a:solidFill>
                  <a:schemeClr val="accent3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以「提拉米蘇精緻蛋糕」創始人劉敏賢先生為例</a:t>
            </a:r>
            <a:br>
              <a:rPr lang="zh-TW" altLang="en-US" sz="3600" dirty="0" smtClean="0">
                <a:solidFill>
                  <a:schemeClr val="accent3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3600" dirty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557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672125" y="365440"/>
            <a:ext cx="17356660" cy="6095998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9628828" y="476519"/>
            <a:ext cx="738664" cy="767156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zh-TW" dirty="0"/>
              <a:t>圖二 研究流程圖 資料來源：研究者自行繪製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90673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7078" y="2655685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貳、正文</a:t>
            </a:r>
          </a:p>
        </p:txBody>
      </p:sp>
    </p:spTree>
    <p:extLst>
      <p:ext uri="{BB962C8B-B14F-4D97-AF65-F5344CB8AC3E}">
        <p14:creationId xmlns="" xmlns:p14="http://schemas.microsoft.com/office/powerpoint/2010/main" val="263169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3778" y="2693785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一、路徑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目標理論簡介</a:t>
            </a:r>
          </a:p>
        </p:txBody>
      </p:sp>
    </p:spTree>
    <p:extLst>
      <p:ext uri="{BB962C8B-B14F-4D97-AF65-F5344CB8AC3E}">
        <p14:creationId xmlns="" xmlns:p14="http://schemas.microsoft.com/office/powerpoint/2010/main" val="284631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0678" y="228600"/>
            <a:ext cx="10178322" cy="544779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豪斯（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Robert J. House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）於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1970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年代所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提出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領導權變理論的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一種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路徑目標理論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架構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圖三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):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638" y="2209800"/>
            <a:ext cx="8276861" cy="4648201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9056699" y="2325382"/>
            <a:ext cx="1569660" cy="32213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zh-TW" dirty="0" smtClean="0"/>
              <a:t>圖三 路徑目標理論架構圖</a:t>
            </a:r>
            <a:endParaRPr lang="en-US" altLang="zh-TW" dirty="0" smtClean="0"/>
          </a:p>
          <a:p>
            <a:r>
              <a:rPr lang="zh-TW" altLang="zh-TW" dirty="0" smtClean="0"/>
              <a:t>資料</a:t>
            </a:r>
            <a:r>
              <a:rPr lang="zh-TW" altLang="zh-TW" dirty="0"/>
              <a:t>來源：研究者自行</a:t>
            </a:r>
            <a:r>
              <a:rPr lang="zh-TW" altLang="zh-TW" dirty="0" smtClean="0"/>
              <a:t>繪製</a:t>
            </a:r>
            <a:endParaRPr lang="en-US" altLang="zh-TW" dirty="0" smtClean="0"/>
          </a:p>
          <a:p>
            <a:r>
              <a:rPr lang="zh-TW" altLang="zh-TW" dirty="0" smtClean="0"/>
              <a:t>參考</a:t>
            </a:r>
            <a:r>
              <a:rPr lang="zh-TW" altLang="zh-TW" dirty="0"/>
              <a:t>自路徑</a:t>
            </a:r>
            <a:r>
              <a:rPr lang="en-US" altLang="zh-TW" dirty="0"/>
              <a:t>-</a:t>
            </a:r>
            <a:r>
              <a:rPr lang="zh-TW" altLang="zh-TW" dirty="0"/>
              <a:t>目標理論（</a:t>
            </a:r>
            <a:r>
              <a:rPr lang="en-US" altLang="zh-TW" dirty="0"/>
              <a:t>2018</a:t>
            </a:r>
            <a:r>
              <a:rPr lang="zh-TW" altLang="zh-TW" dirty="0"/>
              <a:t>）</a:t>
            </a:r>
          </a:p>
          <a:p>
            <a:endParaRPr lang="zh-TW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283390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330201"/>
            <a:ext cx="10178322" cy="5549392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路徑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目標理論將隨著不同的下屬特質、環境因素等原因而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改變的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領導者行為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分成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種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一）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：領導者指導詳細、規則清晰。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（二）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支持型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：在意下屬的意見，理解其想法。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參與型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與下屬一起討論、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決策。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（四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成就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導向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：替下屬訂定較高水平的工作標準、鼓勵下屬達成，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信任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下屬。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786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62778" y="2706485"/>
            <a:ext cx="10178322" cy="149213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二、劉敏賢簡介及其創業經營理念</a:t>
            </a:r>
          </a:p>
        </p:txBody>
      </p:sp>
    </p:spTree>
    <p:extLst>
      <p:ext uri="{BB962C8B-B14F-4D97-AF65-F5344CB8AC3E}">
        <p14:creationId xmlns="" xmlns:p14="http://schemas.microsoft.com/office/powerpoint/2010/main" val="276903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533401"/>
            <a:ext cx="10178322" cy="5346192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劉敏賢簡介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西元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1961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年於台灣花蓮出生，自小學會許多糕點製作技巧。劉敏賢接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下父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業後回歸烘培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祖業提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拉米蘇已有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間分店分布全台。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創業經營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理念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 algn="ctr">
              <a:buNone/>
            </a:pP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0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「</a:t>
            </a:r>
            <a:r>
              <a:rPr lang="zh-TW" altLang="en-US" sz="60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</a:t>
            </a:r>
            <a:r>
              <a:rPr lang="zh-TW" altLang="en-US" sz="60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要求」</a:t>
            </a:r>
            <a:endParaRPr lang="zh-TW" altLang="en-US" sz="6000" dirty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027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9478" y="2719185"/>
            <a:ext cx="10178322" cy="1492132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三、路徑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目標理論與實務之探究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劉敏賢成功領導團隊經驗談</a:t>
            </a:r>
          </a:p>
        </p:txBody>
      </p:sp>
    </p:spTree>
    <p:extLst>
      <p:ext uri="{BB962C8B-B14F-4D97-AF65-F5344CB8AC3E}">
        <p14:creationId xmlns="" xmlns:p14="http://schemas.microsoft.com/office/powerpoint/2010/main" val="4093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34178" y="1600200"/>
            <a:ext cx="10178322" cy="4318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（一）領導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過程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（二）目標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設置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（三）路徑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改善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（四）工作環境</a:t>
            </a:r>
          </a:p>
        </p:txBody>
      </p:sp>
    </p:spTree>
    <p:extLst>
      <p:ext uri="{BB962C8B-B14F-4D97-AF65-F5344CB8AC3E}">
        <p14:creationId xmlns="" xmlns:p14="http://schemas.microsoft.com/office/powerpoint/2010/main" val="225970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0578" y="2795385"/>
            <a:ext cx="10178322" cy="1492132"/>
          </a:xfrm>
        </p:spPr>
        <p:txBody>
          <a:bodyPr>
            <a:no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四、劉敏賢領導行為分析</a:t>
            </a:r>
          </a:p>
        </p:txBody>
      </p:sp>
    </p:spTree>
    <p:extLst>
      <p:ext uri="{BB962C8B-B14F-4D97-AF65-F5344CB8AC3E}">
        <p14:creationId xmlns="" xmlns:p14="http://schemas.microsoft.com/office/powerpoint/2010/main" val="400440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83000" y="2757285"/>
            <a:ext cx="4932966" cy="874915"/>
          </a:xfrm>
        </p:spPr>
        <p:txBody>
          <a:bodyPr>
            <a:noAutofit/>
          </a:bodyPr>
          <a:lstStyle/>
          <a:p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壹、前言</a:t>
            </a:r>
            <a:endParaRPr lang="zh-TW" altLang="en-US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56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0338" y="406400"/>
            <a:ext cx="10880361" cy="63118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「在下</a:t>
            </a:r>
            <a:r>
              <a:rPr lang="zh-TW" altLang="en-US" sz="3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命令時會</a:t>
            </a:r>
            <a:r>
              <a:rPr lang="zh-TW" altLang="en-US" sz="3600" b="1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明確的告知下屬</a:t>
            </a:r>
            <a:r>
              <a:rPr lang="zh-TW" altLang="en-US" sz="3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要怎麼做並制定工作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標準</a:t>
            </a: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｣     </a:t>
            </a:r>
            <a:r>
              <a:rPr lang="zh-TW" altLang="en-US" sz="3600" b="1" i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en-US" sz="3600" b="1" i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型領導特徵</a:t>
            </a:r>
            <a:endParaRPr lang="en-US" altLang="zh-TW" sz="3600" b="1" i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「他</a:t>
            </a:r>
            <a:r>
              <a:rPr lang="zh-TW" altLang="en-US" sz="3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和下屬的關係如同</a:t>
            </a:r>
            <a:r>
              <a:rPr lang="zh-TW" altLang="en-US" sz="3600" b="1" dirty="0" smtClean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朋友</a:t>
            </a: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｣;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「站</a:t>
            </a:r>
            <a:r>
              <a:rPr lang="zh-TW" altLang="en-US" sz="3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3600" b="1" dirty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替下屬解決困難</a:t>
            </a:r>
            <a:r>
              <a:rPr lang="zh-TW" altLang="en-US" sz="3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立場</a:t>
            </a: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｣     </a:t>
            </a:r>
            <a:r>
              <a:rPr lang="zh-TW" altLang="en-US" sz="3600" b="1" i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支持</a:t>
            </a:r>
            <a:r>
              <a:rPr lang="zh-TW" altLang="en-US" sz="3600" b="1" i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型領導</a:t>
            </a:r>
            <a:r>
              <a:rPr lang="zh-TW" altLang="en-US" sz="3600" b="1" i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特徵   </a:t>
            </a:r>
            <a:endParaRPr lang="en-US" altLang="zh-TW" sz="3600" b="1" i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公司每周會舉行一次會議，有問題可以提出來讓</a:t>
            </a:r>
            <a:r>
              <a:rPr lang="zh-TW" altLang="en-US" sz="3600" b="1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大家</a:t>
            </a:r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</a:t>
            </a:r>
            <a:r>
              <a:rPr lang="en-US" altLang="zh-TW" sz="36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｣     </a:t>
            </a:r>
            <a:r>
              <a:rPr lang="zh-TW" altLang="en-US" sz="3600" b="1" i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參與</a:t>
            </a:r>
            <a:r>
              <a:rPr lang="zh-TW" altLang="en-US" sz="3600" b="1" i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型領導</a:t>
            </a:r>
            <a:r>
              <a:rPr lang="zh-TW" altLang="en-US" sz="3600" b="1" i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特徵</a:t>
            </a:r>
            <a:endParaRPr lang="en-US" altLang="zh-TW" sz="3600" b="1" i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「經營</a:t>
            </a: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理念與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目標</a:t>
            </a: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反求諸己</a:t>
            </a:r>
            <a:r>
              <a:rPr lang="en-US" altLang="zh-TW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品質第一</a:t>
            </a:r>
            <a:r>
              <a:rPr lang="en-US" altLang="zh-TW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en-US" altLang="zh-TW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; </a:t>
            </a: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「對於用人的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嚴格要求</a:t>
            </a: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、用自己為榜樣</a:t>
            </a: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3600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en-US" sz="3600" b="1" i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成就</a:t>
            </a:r>
            <a:r>
              <a:rPr lang="zh-TW" altLang="en-US" sz="3600" b="1" i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導向型領導</a:t>
            </a:r>
          </a:p>
          <a:p>
            <a:endParaRPr lang="zh-TW" altLang="en-US" sz="40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3175000" y="1066801"/>
            <a:ext cx="977900" cy="33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3603625" y="2279650"/>
            <a:ext cx="1098550" cy="3810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3"/>
              </a:solidFill>
            </a:endParaRPr>
          </a:p>
        </p:txBody>
      </p:sp>
      <p:sp>
        <p:nvSpPr>
          <p:cNvPr id="8" name="向右箭號 7"/>
          <p:cNvSpPr/>
          <p:nvPr/>
        </p:nvSpPr>
        <p:spPr>
          <a:xfrm>
            <a:off x="3476625" y="3619500"/>
            <a:ext cx="1098550" cy="3048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右箭號 8"/>
          <p:cNvSpPr/>
          <p:nvPr/>
        </p:nvSpPr>
        <p:spPr>
          <a:xfrm>
            <a:off x="1479550" y="5530850"/>
            <a:ext cx="1206500" cy="38100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6250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不同的領導行為是在不同狀況下能發揮平衡作用的好方法，據此研究者發現他兼具四種類型的領導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行為。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31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18478" y="2630285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參、結論與建議</a:t>
            </a:r>
          </a:p>
        </p:txBody>
      </p:sp>
    </p:spTree>
    <p:extLst>
      <p:ext uri="{BB962C8B-B14F-4D97-AF65-F5344CB8AC3E}">
        <p14:creationId xmlns="" xmlns:p14="http://schemas.microsoft.com/office/powerpoint/2010/main" val="412699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257301"/>
            <a:ext cx="10178322" cy="4622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（一）路徑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目標論相較過去單調的領導理論更有彈性。</a:t>
            </a:r>
          </a:p>
          <a:p>
            <a:pPr marL="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（二）適時的轉換並善用四種領導行為，發揮領導優勢。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（三）替屬下去除障礙，使工作更順利，目標更易達成。</a:t>
            </a:r>
          </a:p>
          <a:p>
            <a:pPr marL="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（四）讓下屬感到親切；遇到問題時拿出領導者的風範。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9502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未來研究建議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524000"/>
            <a:ext cx="10515600" cy="4660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一）除了訪問領導者外，也可針對被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領導者進行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採訪</a:t>
            </a: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（二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）可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增加花蓮縣其他訪談成功的企業主及其員工</a:t>
            </a: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（三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）四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項領導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行為領導者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V.S.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單一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領導行為的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領導者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168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肆、參考文獻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778001"/>
            <a:ext cx="10178322" cy="3225799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dirty="0"/>
              <a:t>李芳齡（譯）（</a:t>
            </a:r>
            <a:r>
              <a:rPr lang="en-US" altLang="zh-TW" dirty="0"/>
              <a:t>2014</a:t>
            </a:r>
            <a:r>
              <a:rPr lang="zh-TW" altLang="en-US" dirty="0"/>
              <a:t>）。執行力的修練與成功有約的四個實踐原則（原作者：蕭恩．柯維、克里斯．麥切斯尼、吉姆．霍林等）。台北市：天下雜誌出版社。（原著出版年：</a:t>
            </a:r>
            <a:r>
              <a:rPr lang="en-US" altLang="zh-TW" dirty="0"/>
              <a:t>2012</a:t>
            </a:r>
            <a:r>
              <a:rPr lang="zh-TW" altLang="en-US" dirty="0"/>
              <a:t>）</a:t>
            </a:r>
          </a:p>
          <a:p>
            <a:r>
              <a:rPr lang="zh-TW" altLang="en-US" dirty="0"/>
              <a:t>高子梅（譯）（</a:t>
            </a:r>
            <a:r>
              <a:rPr lang="en-US" altLang="zh-TW" dirty="0"/>
              <a:t>2016</a:t>
            </a:r>
            <a:r>
              <a:rPr lang="zh-TW" altLang="en-US" dirty="0"/>
              <a:t>）。領導的本質：成為領導人的</a:t>
            </a:r>
            <a:r>
              <a:rPr lang="en-US" altLang="zh-TW" dirty="0"/>
              <a:t>52</a:t>
            </a:r>
            <a:r>
              <a:rPr lang="zh-TW" altLang="en-US" dirty="0"/>
              <a:t>堂必修課（原作者：約翰．曼寧）。台北市，如果出版社。（原著出版年：</a:t>
            </a:r>
            <a:r>
              <a:rPr lang="en-US" altLang="zh-TW" dirty="0"/>
              <a:t>2015</a:t>
            </a:r>
            <a:r>
              <a:rPr lang="zh-TW" altLang="en-US" dirty="0"/>
              <a:t>）</a:t>
            </a:r>
          </a:p>
          <a:p>
            <a:r>
              <a:rPr lang="zh-TW" altLang="en-US" dirty="0"/>
              <a:t>章世佳（譯</a:t>
            </a:r>
            <a:r>
              <a:rPr lang="en-US" altLang="zh-TW" dirty="0"/>
              <a:t>)</a:t>
            </a:r>
            <a:r>
              <a:rPr lang="zh-TW" altLang="en-US" dirty="0"/>
              <a:t>（</a:t>
            </a:r>
            <a:r>
              <a:rPr lang="en-US" altLang="zh-TW" dirty="0"/>
              <a:t>2008</a:t>
            </a:r>
            <a:r>
              <a:rPr lang="zh-TW" altLang="en-US" dirty="0"/>
              <a:t>）。領導的黃金法則（原作者：約翰．麥斯威爾）。台北市，遠見天下出版社。</a:t>
            </a:r>
            <a:r>
              <a:rPr lang="en-US" altLang="zh-TW" dirty="0"/>
              <a:t>(</a:t>
            </a:r>
            <a:r>
              <a:rPr lang="zh-TW" altLang="en-US" dirty="0"/>
              <a:t>原著出版年：</a:t>
            </a:r>
            <a:r>
              <a:rPr lang="en-US" altLang="zh-TW" dirty="0"/>
              <a:t>2008)</a:t>
            </a:r>
          </a:p>
          <a:p>
            <a:r>
              <a:rPr lang="zh-TW" altLang="en-US" dirty="0"/>
              <a:t>途徑目標論</a:t>
            </a:r>
            <a:r>
              <a:rPr lang="en-US" altLang="zh-TW" dirty="0"/>
              <a:t>-Path Goal Theory</a:t>
            </a:r>
            <a:r>
              <a:rPr lang="zh-TW" altLang="en-US" dirty="0"/>
              <a:t>（</a:t>
            </a:r>
            <a:r>
              <a:rPr lang="en-US" altLang="zh-TW" dirty="0"/>
              <a:t>2018</a:t>
            </a:r>
            <a:r>
              <a:rPr lang="zh-TW" altLang="en-US" dirty="0"/>
              <a:t>年</a:t>
            </a:r>
            <a:r>
              <a:rPr lang="en-US" altLang="zh-TW" dirty="0"/>
              <a:t>8</a:t>
            </a:r>
            <a:r>
              <a:rPr lang="zh-TW" altLang="en-US" dirty="0"/>
              <a:t>月</a:t>
            </a:r>
            <a:r>
              <a:rPr lang="en-US" altLang="zh-TW" dirty="0"/>
              <a:t>13</a:t>
            </a:r>
            <a:r>
              <a:rPr lang="zh-TW" altLang="en-US" dirty="0"/>
              <a:t>日）。教育大辭書</a:t>
            </a:r>
            <a:r>
              <a:rPr lang="en-US" altLang="zh-TW" dirty="0"/>
              <a:t>【</a:t>
            </a:r>
            <a:r>
              <a:rPr lang="zh-TW" altLang="en-US" dirty="0"/>
              <a:t>網路文字資料</a:t>
            </a:r>
            <a:r>
              <a:rPr lang="en-US" altLang="zh-TW" dirty="0"/>
              <a:t>】</a:t>
            </a:r>
            <a:r>
              <a:rPr lang="zh-TW" altLang="en-US" dirty="0"/>
              <a:t>。取自 </a:t>
            </a:r>
            <a:r>
              <a:rPr lang="en-US" altLang="zh-TW" dirty="0"/>
              <a:t>http://terms.naer.edu.tw/detail/1310881/</a:t>
            </a:r>
            <a:r>
              <a:rPr lang="zh-TW" altLang="en-US" dirty="0"/>
              <a:t>台東師院教育研究所。 </a:t>
            </a:r>
          </a:p>
          <a:p>
            <a:r>
              <a:rPr lang="zh-TW" altLang="en-US" dirty="0"/>
              <a:t>游筱燕（</a:t>
            </a:r>
            <a:r>
              <a:rPr lang="en-US" altLang="zh-TW" dirty="0"/>
              <a:t>2017</a:t>
            </a:r>
            <a:r>
              <a:rPr lang="zh-TW" altLang="en-US" dirty="0"/>
              <a:t>年</a:t>
            </a:r>
            <a:r>
              <a:rPr lang="en-US" altLang="zh-TW" dirty="0"/>
              <a:t>11</a:t>
            </a:r>
            <a:r>
              <a:rPr lang="zh-TW" altLang="en-US" dirty="0"/>
              <a:t>日</a:t>
            </a:r>
            <a:r>
              <a:rPr lang="en-US" altLang="zh-TW" dirty="0"/>
              <a:t>30</a:t>
            </a:r>
            <a:r>
              <a:rPr lang="zh-TW" altLang="en-US" dirty="0"/>
              <a:t>日）。台灣名店 苦盡甘來 提拉米蘇。鏡週刊。取自</a:t>
            </a:r>
            <a:r>
              <a:rPr lang="en-US" altLang="zh-TW" dirty="0"/>
              <a:t>https://www.mirrormedia.mg/story/20171108bus006/</a:t>
            </a:r>
          </a:p>
          <a:p>
            <a:r>
              <a:rPr lang="zh-TW" altLang="en-US" dirty="0"/>
              <a:t>楊念蓁（</a:t>
            </a:r>
            <a:r>
              <a:rPr lang="en-US" altLang="zh-TW" dirty="0"/>
              <a:t>2012</a:t>
            </a:r>
            <a:r>
              <a:rPr lang="zh-TW" altLang="en-US" dirty="0"/>
              <a:t>年</a:t>
            </a:r>
            <a:r>
              <a:rPr lang="en-US" altLang="zh-TW" dirty="0"/>
              <a:t>4</a:t>
            </a:r>
            <a:r>
              <a:rPr lang="zh-TW" altLang="en-US" dirty="0"/>
              <a:t>月</a:t>
            </a:r>
            <a:r>
              <a:rPr lang="en-US" altLang="zh-TW" dirty="0"/>
              <a:t>1</a:t>
            </a:r>
            <a:r>
              <a:rPr lang="zh-TW" altLang="en-US" dirty="0"/>
              <a:t>日）。</a:t>
            </a:r>
            <a:r>
              <a:rPr lang="en-US" altLang="zh-TW" dirty="0"/>
              <a:t>1</a:t>
            </a:r>
            <a:r>
              <a:rPr lang="zh-TW" altLang="en-US" dirty="0"/>
              <a:t>個不起眼蛋糕讓老店起死回生。</a:t>
            </a:r>
            <a:r>
              <a:rPr lang="en-US" altLang="zh-TW" dirty="0"/>
              <a:t>Smart</a:t>
            </a:r>
            <a:r>
              <a:rPr lang="zh-TW" altLang="en-US" dirty="0"/>
              <a:t>智富月刊，</a:t>
            </a:r>
            <a:r>
              <a:rPr lang="en-US" altLang="zh-TW" dirty="0"/>
              <a:t>164</a:t>
            </a:r>
            <a:r>
              <a:rPr lang="zh-TW" altLang="en-US" dirty="0"/>
              <a:t>期。取自</a:t>
            </a:r>
            <a:r>
              <a:rPr lang="en-US" altLang="zh-TW" dirty="0"/>
              <a:t>http://smart.businessweekly.com.tw/Magazine/detail.aspx?id=46248&amp;s=Books</a:t>
            </a:r>
          </a:p>
          <a:p>
            <a:r>
              <a:rPr lang="zh-TW" altLang="en-US" dirty="0"/>
              <a:t>路徑</a:t>
            </a:r>
            <a:r>
              <a:rPr lang="en-US" altLang="zh-TW" dirty="0"/>
              <a:t>-</a:t>
            </a:r>
            <a:r>
              <a:rPr lang="zh-TW" altLang="en-US" dirty="0"/>
              <a:t>目標理論（</a:t>
            </a:r>
            <a:r>
              <a:rPr lang="en-US" altLang="zh-TW" dirty="0"/>
              <a:t>2018</a:t>
            </a:r>
            <a:r>
              <a:rPr lang="zh-TW" altLang="en-US" dirty="0"/>
              <a:t>年</a:t>
            </a:r>
            <a:r>
              <a:rPr lang="en-US" altLang="zh-TW" dirty="0"/>
              <a:t>7</a:t>
            </a:r>
            <a:r>
              <a:rPr lang="zh-TW" altLang="en-US" dirty="0"/>
              <a:t>月</a:t>
            </a:r>
            <a:r>
              <a:rPr lang="en-US" altLang="zh-TW" dirty="0"/>
              <a:t>23</a:t>
            </a:r>
            <a:r>
              <a:rPr lang="zh-TW" altLang="en-US" dirty="0"/>
              <a:t>日）。</a:t>
            </a:r>
            <a:r>
              <a:rPr lang="en-US" altLang="zh-TW" dirty="0"/>
              <a:t>MBA</a:t>
            </a:r>
            <a:r>
              <a:rPr lang="zh-TW" altLang="en-US" dirty="0"/>
              <a:t>智庫</a:t>
            </a:r>
            <a:r>
              <a:rPr lang="en-US" altLang="zh-TW" dirty="0"/>
              <a:t>【</a:t>
            </a:r>
            <a:r>
              <a:rPr lang="zh-TW" altLang="en-US" dirty="0"/>
              <a:t>網路文字資料</a:t>
            </a:r>
            <a:r>
              <a:rPr lang="en-US" altLang="zh-TW" dirty="0"/>
              <a:t>】</a:t>
            </a:r>
            <a:r>
              <a:rPr lang="zh-TW" altLang="en-US" dirty="0"/>
              <a:t>。取自</a:t>
            </a:r>
            <a:r>
              <a:rPr lang="en-US" altLang="zh-TW" dirty="0"/>
              <a:t>https://wiki.mbalib.com/zh-tw/%E8%B7%AF%E5%BE%84-%E7%9B%AE%E6%A0%87%E7%90%86%E8%AE%BA</a:t>
            </a:r>
          </a:p>
          <a:p>
            <a:r>
              <a:rPr lang="zh-TW" altLang="en-US" dirty="0"/>
              <a:t>蕭欣忠、林靜儀（譯）（</a:t>
            </a:r>
            <a:r>
              <a:rPr lang="en-US" altLang="zh-TW" dirty="0"/>
              <a:t>2000</a:t>
            </a:r>
            <a:r>
              <a:rPr lang="zh-TW" altLang="en-US" dirty="0"/>
              <a:t>）。領導力</a:t>
            </a:r>
            <a:r>
              <a:rPr lang="en-US" altLang="zh-TW" dirty="0"/>
              <a:t>21</a:t>
            </a:r>
            <a:r>
              <a:rPr lang="zh-TW" altLang="en-US" dirty="0"/>
              <a:t>法則：領導贏家（原作者：約翰．麥斯威爾）。香港：基石文化出版社。（原著出版年：</a:t>
            </a:r>
            <a:r>
              <a:rPr lang="en-US" altLang="zh-TW" dirty="0"/>
              <a:t>1998</a:t>
            </a:r>
            <a:r>
              <a:rPr lang="zh-TW" altLang="en-US" dirty="0"/>
              <a:t>）</a:t>
            </a:r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3858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74391" y="2236123"/>
            <a:ext cx="8374460" cy="1180407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感謝評審的聆聽，敬請指導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45678" y="2427085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研究動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機</a:t>
            </a:r>
          </a:p>
        </p:txBody>
      </p:sp>
    </p:spTree>
    <p:extLst>
      <p:ext uri="{BB962C8B-B14F-4D97-AF65-F5344CB8AC3E}">
        <p14:creationId xmlns="" xmlns:p14="http://schemas.microsoft.com/office/powerpoint/2010/main" val="390072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3600" y="508000"/>
            <a:ext cx="10566400" cy="6172199"/>
          </a:xfrm>
        </p:spPr>
        <p:txBody>
          <a:bodyPr/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從日常生活中觀察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成功領導者</a:t>
            </a:r>
            <a: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失敗領導者</a:t>
            </a:r>
            <a:endParaRPr lang="en-US" altLang="zh-TW" sz="3600" dirty="0" smtClean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「造就一位領導者成功的因素究竟是什麼呢</a:t>
            </a:r>
            <a:r>
              <a:rPr lang="en-US" altLang="zh-TW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3600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以路徑</a:t>
            </a: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目標理論進行研討、花蓮在地知名企業提</a:t>
            </a: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拉       米</a:t>
            </a: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蘇的領導人</a:t>
            </a:r>
            <a:r>
              <a:rPr lang="zh-TW" altLang="en-US" sz="36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劉敏賢為訪談對象。</a:t>
            </a:r>
            <a:endParaRPr lang="en-US" altLang="zh-TW" sz="3600" dirty="0" smtClean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3600" dirty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148" y="1778236"/>
            <a:ext cx="1815863" cy="1815863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813" y="1928103"/>
            <a:ext cx="2193561" cy="1665996"/>
          </a:xfrm>
          <a:prstGeom prst="rect">
            <a:avLst/>
          </a:prstGeom>
        </p:spPr>
      </p:pic>
      <p:sp>
        <p:nvSpPr>
          <p:cNvPr id="6" name="向右箭號 5"/>
          <p:cNvSpPr/>
          <p:nvPr/>
        </p:nvSpPr>
        <p:spPr>
          <a:xfrm>
            <a:off x="1226278" y="4031503"/>
            <a:ext cx="1166012" cy="61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4455159" y="2486103"/>
            <a:ext cx="18313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v.s</a:t>
            </a: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249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7078" y="2681085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研究目的</a:t>
            </a:r>
            <a:endParaRPr lang="zh-TW" altLang="en-US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768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84978" y="1079501"/>
            <a:ext cx="10178322" cy="4368292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瞭解「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路徑目標理論」所倡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「領導行為」之類型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訪談中找出領導者具備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領導行為」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根據訪談內容，分析其領導行為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如何帶領團隊邁向成功之路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從成功領導者身上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待人接物的處事方式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與氣度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399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69478" y="2590664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研究方法</a:t>
            </a:r>
          </a:p>
        </p:txBody>
      </p:sp>
    </p:spTree>
    <p:extLst>
      <p:ext uri="{BB962C8B-B14F-4D97-AF65-F5344CB8AC3E}">
        <p14:creationId xmlns="" xmlns:p14="http://schemas.microsoft.com/office/powerpoint/2010/main" val="380615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6773" y="389248"/>
            <a:ext cx="3034693" cy="2561604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0378" y="876301"/>
            <a:ext cx="10178322" cy="5600699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深度訪談法</a:t>
            </a:r>
            <a:endParaRPr lang="en-US" altLang="zh-TW" sz="3600" dirty="0" smtClean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研究討論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資料蒐集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訪問勘查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歸納重點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使用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「質性資料分析法</a:t>
            </a:r>
            <a:r>
              <a:rPr lang="en-US" altLang="zh-TW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｣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訪談結果逐一整理成逐字稿→意義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單元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→受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訪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文本→研究者文本。</a:t>
            </a:r>
          </a:p>
          <a:p>
            <a:pPr marL="0" indent="0">
              <a:buNone/>
            </a:pP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307" y="215901"/>
            <a:ext cx="2821466" cy="212089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3943" y="1856512"/>
            <a:ext cx="2993661" cy="2281376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9237604" y="3030319"/>
            <a:ext cx="2553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400" dirty="0"/>
              <a:t>圖一 訪談提拉米蘇劉敏賢剪影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3096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64678" y="2973185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研究</a:t>
            </a: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流程</a:t>
            </a:r>
            <a:endParaRPr lang="zh-TW" altLang="en-US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763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3008</TotalTime>
  <Words>1062</Words>
  <Application>Microsoft Office PowerPoint</Application>
  <PresentationFormat>自訂</PresentationFormat>
  <Paragraphs>82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Badge</vt:lpstr>
      <vt:lpstr>從路徑目標論探討花蓮成功企業家之領導行為  </vt:lpstr>
      <vt:lpstr>壹、前言</vt:lpstr>
      <vt:lpstr>研究動機</vt:lpstr>
      <vt:lpstr>投影片 4</vt:lpstr>
      <vt:lpstr>研究目的</vt:lpstr>
      <vt:lpstr>投影片 6</vt:lpstr>
      <vt:lpstr>研究方法</vt:lpstr>
      <vt:lpstr>投影片 8</vt:lpstr>
      <vt:lpstr>研究流程</vt:lpstr>
      <vt:lpstr>投影片 10</vt:lpstr>
      <vt:lpstr>貳、正文</vt:lpstr>
      <vt:lpstr>一、路徑-目標理論簡介</vt:lpstr>
      <vt:lpstr>投影片 13</vt:lpstr>
      <vt:lpstr>投影片 14</vt:lpstr>
      <vt:lpstr>二、劉敏賢簡介及其創業經營理念</vt:lpstr>
      <vt:lpstr>投影片 16</vt:lpstr>
      <vt:lpstr>三、路徑-目標理論與實務之探究-劉敏賢成功領導團隊經驗談</vt:lpstr>
      <vt:lpstr>投影片 18</vt:lpstr>
      <vt:lpstr>四、劉敏賢領導行為分析</vt:lpstr>
      <vt:lpstr>投影片 20</vt:lpstr>
      <vt:lpstr>投影片 21</vt:lpstr>
      <vt:lpstr>參、結論與建議</vt:lpstr>
      <vt:lpstr>結論</vt:lpstr>
      <vt:lpstr>未來研究建議 </vt:lpstr>
      <vt:lpstr>肆、參考文獻</vt:lpstr>
      <vt:lpstr>感謝評審的聆聽，敬請指導!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agnes</dc:creator>
  <cp:lastModifiedBy>施宜廷</cp:lastModifiedBy>
  <cp:revision>25</cp:revision>
  <dcterms:created xsi:type="dcterms:W3CDTF">2018-10-21T03:20:50Z</dcterms:created>
  <dcterms:modified xsi:type="dcterms:W3CDTF">2018-11-01T01:53:46Z</dcterms:modified>
</cp:coreProperties>
</file>