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65" r:id="rId3"/>
    <p:sldId id="258" r:id="rId4"/>
    <p:sldId id="277" r:id="rId5"/>
    <p:sldId id="278" r:id="rId6"/>
    <p:sldId id="279" r:id="rId7"/>
    <p:sldId id="260" r:id="rId8"/>
    <p:sldId id="261" r:id="rId9"/>
    <p:sldId id="266" r:id="rId10"/>
    <p:sldId id="263" r:id="rId11"/>
    <p:sldId id="282" r:id="rId12"/>
    <p:sldId id="264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81" r:id="rId23"/>
    <p:sldId id="276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1307" autoAdjust="0"/>
  </p:normalViewPr>
  <p:slideViewPr>
    <p:cSldViewPr>
      <p:cViewPr>
        <p:scale>
          <a:sx n="50" d="100"/>
          <a:sy n="50" d="100"/>
        </p:scale>
        <p:origin x="-108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F7E88-0463-404E-BBF8-1CF0CE3DFAC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38C8504-4E89-42B6-8C83-FF01C726BA6E}">
      <dgm:prSet phldrT="[文字]" custT="1"/>
      <dgm:spPr/>
      <dgm:t>
        <a:bodyPr/>
        <a:lstStyle/>
        <a:p>
          <a:r>
            <a:rPr lang="zh-TW" altLang="en-US" sz="2000" dirty="0" smtClean="0"/>
            <a:t>生活環境與</a:t>
          </a:r>
          <a:endParaRPr lang="en-US" altLang="zh-TW" sz="2000" dirty="0" smtClean="0"/>
        </a:p>
        <a:p>
          <a:r>
            <a:rPr lang="zh-TW" altLang="en-US" sz="2000" dirty="0" smtClean="0"/>
            <a:t>原住民相關</a:t>
          </a:r>
          <a:endParaRPr lang="zh-TW" altLang="en-US" sz="2000" dirty="0"/>
        </a:p>
      </dgm:t>
    </dgm:pt>
    <dgm:pt modelId="{95CBDC59-E211-47F2-B79B-F609BC8C9928}" type="parTrans" cxnId="{E06C7BB7-E46A-4135-B716-B2A199B6F91E}">
      <dgm:prSet/>
      <dgm:spPr/>
      <dgm:t>
        <a:bodyPr/>
        <a:lstStyle/>
        <a:p>
          <a:endParaRPr lang="zh-TW" altLang="en-US"/>
        </a:p>
      </dgm:t>
    </dgm:pt>
    <dgm:pt modelId="{14F53598-9E93-46B9-8272-2CC662CA5608}" type="sibTrans" cxnId="{E06C7BB7-E46A-4135-B716-B2A199B6F91E}">
      <dgm:prSet/>
      <dgm:spPr/>
      <dgm:t>
        <a:bodyPr/>
        <a:lstStyle/>
        <a:p>
          <a:endParaRPr lang="zh-TW" altLang="en-US"/>
        </a:p>
      </dgm:t>
    </dgm:pt>
    <dgm:pt modelId="{23F974CC-3FD8-4239-AD64-3595E00C5B95}">
      <dgm:prSet phldrT="[文字]" custT="1"/>
      <dgm:spPr/>
      <dgm:t>
        <a:bodyPr/>
        <a:lstStyle/>
        <a:p>
          <a:r>
            <a:rPr lang="zh-TW" altLang="en-US" sz="3200" dirty="0" smtClean="0"/>
            <a:t>同儕</a:t>
          </a:r>
          <a:endParaRPr lang="zh-TW" altLang="en-US" sz="3200" dirty="0"/>
        </a:p>
      </dgm:t>
    </dgm:pt>
    <dgm:pt modelId="{71E91E17-B9F4-4F22-BA6E-C6BD3B762D23}" type="parTrans" cxnId="{E508BB6D-F2C3-42C8-8B98-0DD9422778DB}">
      <dgm:prSet/>
      <dgm:spPr/>
      <dgm:t>
        <a:bodyPr/>
        <a:lstStyle/>
        <a:p>
          <a:endParaRPr lang="zh-TW" altLang="en-US"/>
        </a:p>
      </dgm:t>
    </dgm:pt>
    <dgm:pt modelId="{3ADED8AC-F814-4D56-9A98-8E84DDCAF8F8}" type="sibTrans" cxnId="{E508BB6D-F2C3-42C8-8B98-0DD9422778DB}">
      <dgm:prSet/>
      <dgm:spPr/>
      <dgm:t>
        <a:bodyPr/>
        <a:lstStyle/>
        <a:p>
          <a:endParaRPr lang="zh-TW" altLang="en-US"/>
        </a:p>
      </dgm:t>
    </dgm:pt>
    <dgm:pt modelId="{3AC1B68F-6336-4E21-B156-76DF4BA4E281}">
      <dgm:prSet custT="1"/>
      <dgm:spPr/>
      <dgm:t>
        <a:bodyPr/>
        <a:lstStyle/>
        <a:p>
          <a:r>
            <a:rPr lang="zh-TW" altLang="en-US" sz="3200" dirty="0" smtClean="0"/>
            <a:t>機構</a:t>
          </a:r>
          <a:endParaRPr lang="zh-TW" altLang="en-US" sz="3200" dirty="0"/>
        </a:p>
      </dgm:t>
    </dgm:pt>
    <dgm:pt modelId="{517B8CEA-6E35-4F3D-810D-66FAD017BE57}" type="parTrans" cxnId="{65889988-2E72-4084-BFA6-59F55E250ECF}">
      <dgm:prSet/>
      <dgm:spPr/>
      <dgm:t>
        <a:bodyPr/>
        <a:lstStyle/>
        <a:p>
          <a:endParaRPr lang="zh-TW" altLang="en-US"/>
        </a:p>
      </dgm:t>
    </dgm:pt>
    <dgm:pt modelId="{0DDADB0E-B287-41AA-AF60-81F653934075}" type="sibTrans" cxnId="{65889988-2E72-4084-BFA6-59F55E250ECF}">
      <dgm:prSet/>
      <dgm:spPr/>
      <dgm:t>
        <a:bodyPr/>
        <a:lstStyle/>
        <a:p>
          <a:endParaRPr lang="zh-TW" altLang="en-US"/>
        </a:p>
      </dgm:t>
    </dgm:pt>
    <dgm:pt modelId="{353659DE-90DD-4509-9BE3-66A5EBBB81AF}">
      <dgm:prSet custT="1"/>
      <dgm:spPr/>
      <dgm:t>
        <a:bodyPr/>
        <a:lstStyle/>
        <a:p>
          <a:r>
            <a:rPr lang="zh-TW" altLang="en-US" sz="2700" dirty="0" smtClean="0"/>
            <a:t>課程內容</a:t>
          </a:r>
          <a:endParaRPr lang="zh-TW" altLang="en-US" sz="2700" dirty="0"/>
        </a:p>
      </dgm:t>
    </dgm:pt>
    <dgm:pt modelId="{102E9DF1-6EF2-4BDF-8B73-74206FBD8550}" type="parTrans" cxnId="{1D1EA2DD-1435-42F4-B9B3-4210FA853469}">
      <dgm:prSet/>
      <dgm:spPr/>
      <dgm:t>
        <a:bodyPr/>
        <a:lstStyle/>
        <a:p>
          <a:endParaRPr lang="zh-TW" altLang="en-US"/>
        </a:p>
      </dgm:t>
    </dgm:pt>
    <dgm:pt modelId="{E8BCE7A1-4F3D-467D-802A-D0E898DE1926}" type="sibTrans" cxnId="{1D1EA2DD-1435-42F4-B9B3-4210FA853469}">
      <dgm:prSet/>
      <dgm:spPr/>
      <dgm:t>
        <a:bodyPr/>
        <a:lstStyle/>
        <a:p>
          <a:endParaRPr lang="zh-TW" altLang="en-US"/>
        </a:p>
      </dgm:t>
    </dgm:pt>
    <dgm:pt modelId="{29480D2D-F7B2-4A13-9CAD-1524AC116CD9}">
      <dgm:prSet/>
      <dgm:spPr/>
      <dgm:t>
        <a:bodyPr/>
        <a:lstStyle/>
        <a:p>
          <a:r>
            <a:rPr lang="zh-TW" altLang="en-US" dirty="0" smtClean="0"/>
            <a:t>課外讀物</a:t>
          </a:r>
          <a:endParaRPr lang="zh-TW" altLang="en-US" dirty="0"/>
        </a:p>
      </dgm:t>
    </dgm:pt>
    <dgm:pt modelId="{E42FC16B-4278-4DBC-9542-F6208C2091C2}" type="parTrans" cxnId="{4600BB75-66C3-40A4-A42A-5DEFCF06307C}">
      <dgm:prSet/>
      <dgm:spPr/>
      <dgm:t>
        <a:bodyPr/>
        <a:lstStyle/>
        <a:p>
          <a:endParaRPr lang="zh-TW" altLang="en-US"/>
        </a:p>
      </dgm:t>
    </dgm:pt>
    <dgm:pt modelId="{7449F0BA-A00E-485D-A8EE-EE192A420826}" type="sibTrans" cxnId="{4600BB75-66C3-40A4-A42A-5DEFCF06307C}">
      <dgm:prSet/>
      <dgm:spPr/>
      <dgm:t>
        <a:bodyPr/>
        <a:lstStyle/>
        <a:p>
          <a:endParaRPr lang="zh-TW" altLang="en-US"/>
        </a:p>
      </dgm:t>
    </dgm:pt>
    <dgm:pt modelId="{27CE715C-B7D4-4F26-B8C1-86FAD02F4B21}" type="pres">
      <dgm:prSet presAssocID="{9C8F7E88-0463-404E-BBF8-1CF0CE3DFA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3B3983-EE5C-452D-A076-6DE8F589F2E5}" type="pres">
      <dgm:prSet presAssocID="{9C8F7E88-0463-404E-BBF8-1CF0CE3DFAC2}" presName="hierFlow" presStyleCnt="0"/>
      <dgm:spPr/>
      <dgm:t>
        <a:bodyPr/>
        <a:lstStyle/>
        <a:p>
          <a:endParaRPr lang="zh-TW" altLang="en-US"/>
        </a:p>
      </dgm:t>
    </dgm:pt>
    <dgm:pt modelId="{06861BF8-FD71-4DC6-80FD-5376308FC5C8}" type="pres">
      <dgm:prSet presAssocID="{9C8F7E88-0463-404E-BBF8-1CF0CE3DFAC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5DC2BFA-66FC-41D9-B777-7ABAF6331D1E}" type="pres">
      <dgm:prSet presAssocID="{938C8504-4E89-42B6-8C83-FF01C726BA6E}" presName="Name14" presStyleCnt="0"/>
      <dgm:spPr/>
      <dgm:t>
        <a:bodyPr/>
        <a:lstStyle/>
        <a:p>
          <a:endParaRPr lang="zh-TW" altLang="en-US"/>
        </a:p>
      </dgm:t>
    </dgm:pt>
    <dgm:pt modelId="{1F696EA6-80FE-4734-B564-AC05D84D629E}" type="pres">
      <dgm:prSet presAssocID="{938C8504-4E89-42B6-8C83-FF01C726BA6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FBBC83-54D3-4545-B33A-443D860B95DD}" type="pres">
      <dgm:prSet presAssocID="{938C8504-4E89-42B6-8C83-FF01C726BA6E}" presName="hierChild2" presStyleCnt="0"/>
      <dgm:spPr/>
      <dgm:t>
        <a:bodyPr/>
        <a:lstStyle/>
        <a:p>
          <a:endParaRPr lang="zh-TW" altLang="en-US"/>
        </a:p>
      </dgm:t>
    </dgm:pt>
    <dgm:pt modelId="{0678AE70-9293-4F45-AAEB-36D17B966A97}" type="pres">
      <dgm:prSet presAssocID="{71E91E17-B9F4-4F22-BA6E-C6BD3B762D23}" presName="Name19" presStyleLbl="parChTrans1D2" presStyleIdx="0" presStyleCnt="4"/>
      <dgm:spPr/>
      <dgm:t>
        <a:bodyPr/>
        <a:lstStyle/>
        <a:p>
          <a:endParaRPr lang="zh-TW" altLang="en-US"/>
        </a:p>
      </dgm:t>
    </dgm:pt>
    <dgm:pt modelId="{73D4C84E-AA15-44B6-9D42-BBF3E339BB53}" type="pres">
      <dgm:prSet presAssocID="{23F974CC-3FD8-4239-AD64-3595E00C5B95}" presName="Name21" presStyleCnt="0"/>
      <dgm:spPr/>
      <dgm:t>
        <a:bodyPr/>
        <a:lstStyle/>
        <a:p>
          <a:endParaRPr lang="zh-TW" altLang="en-US"/>
        </a:p>
      </dgm:t>
    </dgm:pt>
    <dgm:pt modelId="{60CE809C-DCD3-4FE9-A757-D01A20D75A4C}" type="pres">
      <dgm:prSet presAssocID="{23F974CC-3FD8-4239-AD64-3595E00C5B95}" presName="level2Shape" presStyleLbl="node2" presStyleIdx="0" presStyleCnt="4"/>
      <dgm:spPr/>
      <dgm:t>
        <a:bodyPr/>
        <a:lstStyle/>
        <a:p>
          <a:endParaRPr lang="zh-TW" altLang="en-US"/>
        </a:p>
      </dgm:t>
    </dgm:pt>
    <dgm:pt modelId="{E1E8DE57-F5B8-41AA-95EA-B48879326E53}" type="pres">
      <dgm:prSet presAssocID="{23F974CC-3FD8-4239-AD64-3595E00C5B95}" presName="hierChild3" presStyleCnt="0"/>
      <dgm:spPr/>
      <dgm:t>
        <a:bodyPr/>
        <a:lstStyle/>
        <a:p>
          <a:endParaRPr lang="zh-TW" altLang="en-US"/>
        </a:p>
      </dgm:t>
    </dgm:pt>
    <dgm:pt modelId="{A33F7515-DD9D-4F7E-AAF5-E92958993608}" type="pres">
      <dgm:prSet presAssocID="{517B8CEA-6E35-4F3D-810D-66FAD017BE57}" presName="Name19" presStyleLbl="parChTrans1D2" presStyleIdx="1" presStyleCnt="4"/>
      <dgm:spPr/>
      <dgm:t>
        <a:bodyPr/>
        <a:lstStyle/>
        <a:p>
          <a:endParaRPr lang="zh-TW" altLang="en-US"/>
        </a:p>
      </dgm:t>
    </dgm:pt>
    <dgm:pt modelId="{3B2A2379-5463-4C41-9E5F-A6B5BB5121F2}" type="pres">
      <dgm:prSet presAssocID="{3AC1B68F-6336-4E21-B156-76DF4BA4E281}" presName="Name21" presStyleCnt="0"/>
      <dgm:spPr/>
      <dgm:t>
        <a:bodyPr/>
        <a:lstStyle/>
        <a:p>
          <a:endParaRPr lang="zh-TW" altLang="en-US"/>
        </a:p>
      </dgm:t>
    </dgm:pt>
    <dgm:pt modelId="{34031BBE-ABB9-4222-B729-79CE36AEDBF7}" type="pres">
      <dgm:prSet presAssocID="{3AC1B68F-6336-4E21-B156-76DF4BA4E281}" presName="level2Shape" presStyleLbl="node2" presStyleIdx="1" presStyleCnt="4"/>
      <dgm:spPr/>
      <dgm:t>
        <a:bodyPr/>
        <a:lstStyle/>
        <a:p>
          <a:endParaRPr lang="zh-TW" altLang="en-US"/>
        </a:p>
      </dgm:t>
    </dgm:pt>
    <dgm:pt modelId="{55FE8F98-40C6-42BD-91D0-2789AFD89311}" type="pres">
      <dgm:prSet presAssocID="{3AC1B68F-6336-4E21-B156-76DF4BA4E281}" presName="hierChild3" presStyleCnt="0"/>
      <dgm:spPr/>
      <dgm:t>
        <a:bodyPr/>
        <a:lstStyle/>
        <a:p>
          <a:endParaRPr lang="zh-TW" altLang="en-US"/>
        </a:p>
      </dgm:t>
    </dgm:pt>
    <dgm:pt modelId="{A696A1C0-B6B4-405B-8D9A-A66539583329}" type="pres">
      <dgm:prSet presAssocID="{102E9DF1-6EF2-4BDF-8B73-74206FBD8550}" presName="Name19" presStyleLbl="parChTrans1D2" presStyleIdx="2" presStyleCnt="4"/>
      <dgm:spPr/>
      <dgm:t>
        <a:bodyPr/>
        <a:lstStyle/>
        <a:p>
          <a:endParaRPr lang="zh-TW" altLang="en-US"/>
        </a:p>
      </dgm:t>
    </dgm:pt>
    <dgm:pt modelId="{4D8F4CDB-18C2-47B2-9A4C-424864544C80}" type="pres">
      <dgm:prSet presAssocID="{353659DE-90DD-4509-9BE3-66A5EBBB81AF}" presName="Name21" presStyleCnt="0"/>
      <dgm:spPr/>
      <dgm:t>
        <a:bodyPr/>
        <a:lstStyle/>
        <a:p>
          <a:endParaRPr lang="zh-TW" altLang="en-US"/>
        </a:p>
      </dgm:t>
    </dgm:pt>
    <dgm:pt modelId="{89EEC524-ED16-497A-AE9D-93FCD9BDD046}" type="pres">
      <dgm:prSet presAssocID="{353659DE-90DD-4509-9BE3-66A5EBBB81AF}" presName="level2Shape" presStyleLbl="node2" presStyleIdx="2" presStyleCnt="4"/>
      <dgm:spPr/>
      <dgm:t>
        <a:bodyPr/>
        <a:lstStyle/>
        <a:p>
          <a:endParaRPr lang="zh-TW" altLang="en-US"/>
        </a:p>
      </dgm:t>
    </dgm:pt>
    <dgm:pt modelId="{4078C7DF-DE14-4FC4-B103-C2DEC8ECEB94}" type="pres">
      <dgm:prSet presAssocID="{353659DE-90DD-4509-9BE3-66A5EBBB81AF}" presName="hierChild3" presStyleCnt="0"/>
      <dgm:spPr/>
      <dgm:t>
        <a:bodyPr/>
        <a:lstStyle/>
        <a:p>
          <a:endParaRPr lang="zh-TW" altLang="en-US"/>
        </a:p>
      </dgm:t>
    </dgm:pt>
    <dgm:pt modelId="{CD2CB4C0-0E14-4F89-89F9-16ACAD055AE5}" type="pres">
      <dgm:prSet presAssocID="{E42FC16B-4278-4DBC-9542-F6208C2091C2}" presName="Name19" presStyleLbl="parChTrans1D2" presStyleIdx="3" presStyleCnt="4"/>
      <dgm:spPr/>
      <dgm:t>
        <a:bodyPr/>
        <a:lstStyle/>
        <a:p>
          <a:endParaRPr lang="zh-TW" altLang="en-US"/>
        </a:p>
      </dgm:t>
    </dgm:pt>
    <dgm:pt modelId="{A9942AB8-3872-408B-AF71-6D09FAB6CB32}" type="pres">
      <dgm:prSet presAssocID="{29480D2D-F7B2-4A13-9CAD-1524AC116CD9}" presName="Name21" presStyleCnt="0"/>
      <dgm:spPr/>
      <dgm:t>
        <a:bodyPr/>
        <a:lstStyle/>
        <a:p>
          <a:endParaRPr lang="zh-TW" altLang="en-US"/>
        </a:p>
      </dgm:t>
    </dgm:pt>
    <dgm:pt modelId="{6494A338-203C-4780-A09B-CEC86455B7AF}" type="pres">
      <dgm:prSet presAssocID="{29480D2D-F7B2-4A13-9CAD-1524AC116CD9}" presName="level2Shape" presStyleLbl="node2" presStyleIdx="3" presStyleCnt="4"/>
      <dgm:spPr/>
      <dgm:t>
        <a:bodyPr/>
        <a:lstStyle/>
        <a:p>
          <a:endParaRPr lang="zh-TW" altLang="en-US"/>
        </a:p>
      </dgm:t>
    </dgm:pt>
    <dgm:pt modelId="{3E31B51D-6BD6-4804-A2D5-1DDFB4EEDD74}" type="pres">
      <dgm:prSet presAssocID="{29480D2D-F7B2-4A13-9CAD-1524AC116CD9}" presName="hierChild3" presStyleCnt="0"/>
      <dgm:spPr/>
      <dgm:t>
        <a:bodyPr/>
        <a:lstStyle/>
        <a:p>
          <a:endParaRPr lang="zh-TW" altLang="en-US"/>
        </a:p>
      </dgm:t>
    </dgm:pt>
    <dgm:pt modelId="{9CC0E47D-20E6-48E0-AAC9-329D1A22AD6C}" type="pres">
      <dgm:prSet presAssocID="{9C8F7E88-0463-404E-BBF8-1CF0CE3DFAC2}" presName="bgShapesFlow" presStyleCnt="0"/>
      <dgm:spPr/>
      <dgm:t>
        <a:bodyPr/>
        <a:lstStyle/>
        <a:p>
          <a:endParaRPr lang="zh-TW" altLang="en-US"/>
        </a:p>
      </dgm:t>
    </dgm:pt>
  </dgm:ptLst>
  <dgm:cxnLst>
    <dgm:cxn modelId="{CA21EE9A-EE52-4BF7-B836-FA5719C25F02}" type="presOf" srcId="{3AC1B68F-6336-4E21-B156-76DF4BA4E281}" destId="{34031BBE-ABB9-4222-B729-79CE36AEDBF7}" srcOrd="0" destOrd="0" presId="urn:microsoft.com/office/officeart/2005/8/layout/hierarchy6"/>
    <dgm:cxn modelId="{1D1EA2DD-1435-42F4-B9B3-4210FA853469}" srcId="{938C8504-4E89-42B6-8C83-FF01C726BA6E}" destId="{353659DE-90DD-4509-9BE3-66A5EBBB81AF}" srcOrd="2" destOrd="0" parTransId="{102E9DF1-6EF2-4BDF-8B73-74206FBD8550}" sibTransId="{E8BCE7A1-4F3D-467D-802A-D0E898DE1926}"/>
    <dgm:cxn modelId="{4600BB75-66C3-40A4-A42A-5DEFCF06307C}" srcId="{938C8504-4E89-42B6-8C83-FF01C726BA6E}" destId="{29480D2D-F7B2-4A13-9CAD-1524AC116CD9}" srcOrd="3" destOrd="0" parTransId="{E42FC16B-4278-4DBC-9542-F6208C2091C2}" sibTransId="{7449F0BA-A00E-485D-A8EE-EE192A420826}"/>
    <dgm:cxn modelId="{90DA7582-D755-4FF6-ACE7-535A85A1388D}" type="presOf" srcId="{353659DE-90DD-4509-9BE3-66A5EBBB81AF}" destId="{89EEC524-ED16-497A-AE9D-93FCD9BDD046}" srcOrd="0" destOrd="0" presId="urn:microsoft.com/office/officeart/2005/8/layout/hierarchy6"/>
    <dgm:cxn modelId="{262347B8-607A-4EEA-9A64-21BE5BF7BC1B}" type="presOf" srcId="{E42FC16B-4278-4DBC-9542-F6208C2091C2}" destId="{CD2CB4C0-0E14-4F89-89F9-16ACAD055AE5}" srcOrd="0" destOrd="0" presId="urn:microsoft.com/office/officeart/2005/8/layout/hierarchy6"/>
    <dgm:cxn modelId="{7A5E6DE1-AF88-4651-B54F-D7DF9A0CED26}" type="presOf" srcId="{102E9DF1-6EF2-4BDF-8B73-74206FBD8550}" destId="{A696A1C0-B6B4-405B-8D9A-A66539583329}" srcOrd="0" destOrd="0" presId="urn:microsoft.com/office/officeart/2005/8/layout/hierarchy6"/>
    <dgm:cxn modelId="{6B8914ED-565E-4F8A-B345-D66DCBBCE106}" type="presOf" srcId="{29480D2D-F7B2-4A13-9CAD-1524AC116CD9}" destId="{6494A338-203C-4780-A09B-CEC86455B7AF}" srcOrd="0" destOrd="0" presId="urn:microsoft.com/office/officeart/2005/8/layout/hierarchy6"/>
    <dgm:cxn modelId="{8A857432-8517-4AF9-BA78-02D5621346B2}" type="presOf" srcId="{23F974CC-3FD8-4239-AD64-3595E00C5B95}" destId="{60CE809C-DCD3-4FE9-A757-D01A20D75A4C}" srcOrd="0" destOrd="0" presId="urn:microsoft.com/office/officeart/2005/8/layout/hierarchy6"/>
    <dgm:cxn modelId="{68F1734C-0ED5-4839-AF28-B275104A2BFD}" type="presOf" srcId="{9C8F7E88-0463-404E-BBF8-1CF0CE3DFAC2}" destId="{27CE715C-B7D4-4F26-B8C1-86FAD02F4B21}" srcOrd="0" destOrd="0" presId="urn:microsoft.com/office/officeart/2005/8/layout/hierarchy6"/>
    <dgm:cxn modelId="{94F801DC-98E0-4BB8-9DA0-28221635C346}" type="presOf" srcId="{517B8CEA-6E35-4F3D-810D-66FAD017BE57}" destId="{A33F7515-DD9D-4F7E-AAF5-E92958993608}" srcOrd="0" destOrd="0" presId="urn:microsoft.com/office/officeart/2005/8/layout/hierarchy6"/>
    <dgm:cxn modelId="{C8EAA828-85D1-4EEE-9682-F5620C60AA71}" type="presOf" srcId="{71E91E17-B9F4-4F22-BA6E-C6BD3B762D23}" destId="{0678AE70-9293-4F45-AAEB-36D17B966A97}" srcOrd="0" destOrd="0" presId="urn:microsoft.com/office/officeart/2005/8/layout/hierarchy6"/>
    <dgm:cxn modelId="{65889988-2E72-4084-BFA6-59F55E250ECF}" srcId="{938C8504-4E89-42B6-8C83-FF01C726BA6E}" destId="{3AC1B68F-6336-4E21-B156-76DF4BA4E281}" srcOrd="1" destOrd="0" parTransId="{517B8CEA-6E35-4F3D-810D-66FAD017BE57}" sibTransId="{0DDADB0E-B287-41AA-AF60-81F653934075}"/>
    <dgm:cxn modelId="{E06C7BB7-E46A-4135-B716-B2A199B6F91E}" srcId="{9C8F7E88-0463-404E-BBF8-1CF0CE3DFAC2}" destId="{938C8504-4E89-42B6-8C83-FF01C726BA6E}" srcOrd="0" destOrd="0" parTransId="{95CBDC59-E211-47F2-B79B-F609BC8C9928}" sibTransId="{14F53598-9E93-46B9-8272-2CC662CA5608}"/>
    <dgm:cxn modelId="{BA465F14-908A-4BB7-8FDE-BCDE85463298}" type="presOf" srcId="{938C8504-4E89-42B6-8C83-FF01C726BA6E}" destId="{1F696EA6-80FE-4734-B564-AC05D84D629E}" srcOrd="0" destOrd="0" presId="urn:microsoft.com/office/officeart/2005/8/layout/hierarchy6"/>
    <dgm:cxn modelId="{E508BB6D-F2C3-42C8-8B98-0DD9422778DB}" srcId="{938C8504-4E89-42B6-8C83-FF01C726BA6E}" destId="{23F974CC-3FD8-4239-AD64-3595E00C5B95}" srcOrd="0" destOrd="0" parTransId="{71E91E17-B9F4-4F22-BA6E-C6BD3B762D23}" sibTransId="{3ADED8AC-F814-4D56-9A98-8E84DDCAF8F8}"/>
    <dgm:cxn modelId="{AEE18FFF-C758-47FA-9F9F-67ECAED87D1B}" type="presParOf" srcId="{27CE715C-B7D4-4F26-B8C1-86FAD02F4B21}" destId="{603B3983-EE5C-452D-A076-6DE8F589F2E5}" srcOrd="0" destOrd="0" presId="urn:microsoft.com/office/officeart/2005/8/layout/hierarchy6"/>
    <dgm:cxn modelId="{C510F046-8ADA-4EC4-955D-4C4E134DC444}" type="presParOf" srcId="{603B3983-EE5C-452D-A076-6DE8F589F2E5}" destId="{06861BF8-FD71-4DC6-80FD-5376308FC5C8}" srcOrd="0" destOrd="0" presId="urn:microsoft.com/office/officeart/2005/8/layout/hierarchy6"/>
    <dgm:cxn modelId="{9205ACDC-9B4E-4108-A49E-84DFC4B496DC}" type="presParOf" srcId="{06861BF8-FD71-4DC6-80FD-5376308FC5C8}" destId="{B5DC2BFA-66FC-41D9-B777-7ABAF6331D1E}" srcOrd="0" destOrd="0" presId="urn:microsoft.com/office/officeart/2005/8/layout/hierarchy6"/>
    <dgm:cxn modelId="{1AE654EF-AF8E-47B1-8567-81D02CC86C82}" type="presParOf" srcId="{B5DC2BFA-66FC-41D9-B777-7ABAF6331D1E}" destId="{1F696EA6-80FE-4734-B564-AC05D84D629E}" srcOrd="0" destOrd="0" presId="urn:microsoft.com/office/officeart/2005/8/layout/hierarchy6"/>
    <dgm:cxn modelId="{8AAD0011-1BE9-4087-92CC-17B7F6C8C4FD}" type="presParOf" srcId="{B5DC2BFA-66FC-41D9-B777-7ABAF6331D1E}" destId="{24FBBC83-54D3-4545-B33A-443D860B95DD}" srcOrd="1" destOrd="0" presId="urn:microsoft.com/office/officeart/2005/8/layout/hierarchy6"/>
    <dgm:cxn modelId="{E82F5796-8EEA-4E8C-8A79-0C0146A8D4FF}" type="presParOf" srcId="{24FBBC83-54D3-4545-B33A-443D860B95DD}" destId="{0678AE70-9293-4F45-AAEB-36D17B966A97}" srcOrd="0" destOrd="0" presId="urn:microsoft.com/office/officeart/2005/8/layout/hierarchy6"/>
    <dgm:cxn modelId="{163AB8FC-4AB8-4CE3-82E1-28721E54A2DA}" type="presParOf" srcId="{24FBBC83-54D3-4545-B33A-443D860B95DD}" destId="{73D4C84E-AA15-44B6-9D42-BBF3E339BB53}" srcOrd="1" destOrd="0" presId="urn:microsoft.com/office/officeart/2005/8/layout/hierarchy6"/>
    <dgm:cxn modelId="{AE0D80DE-D5EF-451D-9CF7-506E20066333}" type="presParOf" srcId="{73D4C84E-AA15-44B6-9D42-BBF3E339BB53}" destId="{60CE809C-DCD3-4FE9-A757-D01A20D75A4C}" srcOrd="0" destOrd="0" presId="urn:microsoft.com/office/officeart/2005/8/layout/hierarchy6"/>
    <dgm:cxn modelId="{04FBDD36-79C4-4DAF-B5B6-4FE96F302BB5}" type="presParOf" srcId="{73D4C84E-AA15-44B6-9D42-BBF3E339BB53}" destId="{E1E8DE57-F5B8-41AA-95EA-B48879326E53}" srcOrd="1" destOrd="0" presId="urn:microsoft.com/office/officeart/2005/8/layout/hierarchy6"/>
    <dgm:cxn modelId="{12877836-76CA-4536-AED6-01A9119DA599}" type="presParOf" srcId="{24FBBC83-54D3-4545-B33A-443D860B95DD}" destId="{A33F7515-DD9D-4F7E-AAF5-E92958993608}" srcOrd="2" destOrd="0" presId="urn:microsoft.com/office/officeart/2005/8/layout/hierarchy6"/>
    <dgm:cxn modelId="{26CAB62E-6E9B-4CA1-9F46-FA9309AE196A}" type="presParOf" srcId="{24FBBC83-54D3-4545-B33A-443D860B95DD}" destId="{3B2A2379-5463-4C41-9E5F-A6B5BB5121F2}" srcOrd="3" destOrd="0" presId="urn:microsoft.com/office/officeart/2005/8/layout/hierarchy6"/>
    <dgm:cxn modelId="{3E82A3B3-8537-4C14-B6EA-19F230042651}" type="presParOf" srcId="{3B2A2379-5463-4C41-9E5F-A6B5BB5121F2}" destId="{34031BBE-ABB9-4222-B729-79CE36AEDBF7}" srcOrd="0" destOrd="0" presId="urn:microsoft.com/office/officeart/2005/8/layout/hierarchy6"/>
    <dgm:cxn modelId="{C3A941BB-F017-4146-84FA-85020EF0C01D}" type="presParOf" srcId="{3B2A2379-5463-4C41-9E5F-A6B5BB5121F2}" destId="{55FE8F98-40C6-42BD-91D0-2789AFD89311}" srcOrd="1" destOrd="0" presId="urn:microsoft.com/office/officeart/2005/8/layout/hierarchy6"/>
    <dgm:cxn modelId="{6FFE7630-0647-4311-9F76-273787384E7F}" type="presParOf" srcId="{24FBBC83-54D3-4545-B33A-443D860B95DD}" destId="{A696A1C0-B6B4-405B-8D9A-A66539583329}" srcOrd="4" destOrd="0" presId="urn:microsoft.com/office/officeart/2005/8/layout/hierarchy6"/>
    <dgm:cxn modelId="{270B1BB6-9CA0-45E0-A8CC-3F0FC6C8E939}" type="presParOf" srcId="{24FBBC83-54D3-4545-B33A-443D860B95DD}" destId="{4D8F4CDB-18C2-47B2-9A4C-424864544C80}" srcOrd="5" destOrd="0" presId="urn:microsoft.com/office/officeart/2005/8/layout/hierarchy6"/>
    <dgm:cxn modelId="{2AF8F0DD-8BCF-455A-8840-6FA57752A0BB}" type="presParOf" srcId="{4D8F4CDB-18C2-47B2-9A4C-424864544C80}" destId="{89EEC524-ED16-497A-AE9D-93FCD9BDD046}" srcOrd="0" destOrd="0" presId="urn:microsoft.com/office/officeart/2005/8/layout/hierarchy6"/>
    <dgm:cxn modelId="{28768DB8-95E9-4774-A8AD-99C40FD4A626}" type="presParOf" srcId="{4D8F4CDB-18C2-47B2-9A4C-424864544C80}" destId="{4078C7DF-DE14-4FC4-B103-C2DEC8ECEB94}" srcOrd="1" destOrd="0" presId="urn:microsoft.com/office/officeart/2005/8/layout/hierarchy6"/>
    <dgm:cxn modelId="{EAD49DFD-F120-4A1F-8E71-39BF54517383}" type="presParOf" srcId="{24FBBC83-54D3-4545-B33A-443D860B95DD}" destId="{CD2CB4C0-0E14-4F89-89F9-16ACAD055AE5}" srcOrd="6" destOrd="0" presId="urn:microsoft.com/office/officeart/2005/8/layout/hierarchy6"/>
    <dgm:cxn modelId="{FCEBC9AA-4A4B-40A9-BCA6-73352BEF2D24}" type="presParOf" srcId="{24FBBC83-54D3-4545-B33A-443D860B95DD}" destId="{A9942AB8-3872-408B-AF71-6D09FAB6CB32}" srcOrd="7" destOrd="0" presId="urn:microsoft.com/office/officeart/2005/8/layout/hierarchy6"/>
    <dgm:cxn modelId="{788E8AD5-E17E-4F05-A5A5-AC676515A22D}" type="presParOf" srcId="{A9942AB8-3872-408B-AF71-6D09FAB6CB32}" destId="{6494A338-203C-4780-A09B-CEC86455B7AF}" srcOrd="0" destOrd="0" presId="urn:microsoft.com/office/officeart/2005/8/layout/hierarchy6"/>
    <dgm:cxn modelId="{1C0F6A08-F44F-4506-877E-D492071F0809}" type="presParOf" srcId="{A9942AB8-3872-408B-AF71-6D09FAB6CB32}" destId="{3E31B51D-6BD6-4804-A2D5-1DDFB4EEDD74}" srcOrd="1" destOrd="0" presId="urn:microsoft.com/office/officeart/2005/8/layout/hierarchy6"/>
    <dgm:cxn modelId="{32E00E88-18E0-4DFA-A348-B0A5C0F8EFC4}" type="presParOf" srcId="{27CE715C-B7D4-4F26-B8C1-86FAD02F4B21}" destId="{9CC0E47D-20E6-48E0-AAC9-329D1A22AD6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D8BC9-F325-4058-97E6-75EFF9B9D56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14D19C63-7CBA-4878-AAC2-B19EC1C67360}">
      <dgm:prSet phldrT="[文字]" custT="1"/>
      <dgm:spPr/>
      <dgm:t>
        <a:bodyPr/>
        <a:lstStyle/>
        <a:p>
          <a:r>
            <a:rPr lang="zh-TW" altLang="en-US" sz="3200" dirty="0" smtClean="0"/>
            <a:t>決定主題</a:t>
          </a:r>
          <a:endParaRPr lang="zh-TW" altLang="en-US" sz="3200" dirty="0"/>
        </a:p>
      </dgm:t>
    </dgm:pt>
    <dgm:pt modelId="{C3FF9F11-8DA0-435B-BA3D-A40A2FE6B828}" type="parTrans" cxnId="{F58A54FD-0DF1-4EC0-9AE0-08CBD5B1AFA7}">
      <dgm:prSet/>
      <dgm:spPr/>
      <dgm:t>
        <a:bodyPr/>
        <a:lstStyle/>
        <a:p>
          <a:endParaRPr lang="zh-TW" altLang="en-US"/>
        </a:p>
      </dgm:t>
    </dgm:pt>
    <dgm:pt modelId="{A3D6DB44-5295-4F11-B020-9CE9BBB4289A}" type="sibTrans" cxnId="{F58A54FD-0DF1-4EC0-9AE0-08CBD5B1AFA7}">
      <dgm:prSet/>
      <dgm:spPr/>
      <dgm:t>
        <a:bodyPr/>
        <a:lstStyle/>
        <a:p>
          <a:endParaRPr lang="zh-TW" altLang="en-US"/>
        </a:p>
      </dgm:t>
    </dgm:pt>
    <dgm:pt modelId="{3FB6749D-BE1A-4C94-A7B7-0D2081FB471F}">
      <dgm:prSet phldrT="[文字]" custT="1"/>
      <dgm:spPr/>
      <dgm:t>
        <a:bodyPr/>
        <a:lstStyle/>
        <a:p>
          <a:r>
            <a:rPr lang="zh-TW" altLang="en-US" sz="3200" dirty="0" smtClean="0"/>
            <a:t>擬定目的</a:t>
          </a:r>
          <a:endParaRPr lang="zh-TW" altLang="en-US" sz="3200" dirty="0"/>
        </a:p>
      </dgm:t>
    </dgm:pt>
    <dgm:pt modelId="{08DE9AC2-5A4B-4995-83F7-54595CE43582}" type="parTrans" cxnId="{0E6BDAC8-BD2D-4BF6-B6DB-7B3E0FD91F23}">
      <dgm:prSet/>
      <dgm:spPr/>
      <dgm:t>
        <a:bodyPr/>
        <a:lstStyle/>
        <a:p>
          <a:endParaRPr lang="zh-TW" altLang="en-US"/>
        </a:p>
      </dgm:t>
    </dgm:pt>
    <dgm:pt modelId="{7EE383E0-A027-49EE-A8A8-10C96FFA5085}" type="sibTrans" cxnId="{0E6BDAC8-BD2D-4BF6-B6DB-7B3E0FD91F23}">
      <dgm:prSet/>
      <dgm:spPr/>
      <dgm:t>
        <a:bodyPr/>
        <a:lstStyle/>
        <a:p>
          <a:endParaRPr lang="zh-TW" altLang="en-US"/>
        </a:p>
      </dgm:t>
    </dgm:pt>
    <dgm:pt modelId="{374AAE30-C265-4DEF-8FF3-6FCFFAD64692}">
      <dgm:prSet phldrT="[文字]" custT="1"/>
      <dgm:spPr/>
      <dgm:t>
        <a:bodyPr/>
        <a:lstStyle/>
        <a:p>
          <a:r>
            <a:rPr lang="zh-TW" altLang="en-US" sz="3200" dirty="0" smtClean="0"/>
            <a:t>蒐集資料</a:t>
          </a:r>
          <a:endParaRPr lang="zh-TW" altLang="en-US" sz="3200" dirty="0"/>
        </a:p>
      </dgm:t>
    </dgm:pt>
    <dgm:pt modelId="{6B280CAD-B07A-428D-A961-F82AA618DB08}" type="parTrans" cxnId="{6098BE37-759C-40F9-9156-2084BDA228B9}">
      <dgm:prSet/>
      <dgm:spPr/>
      <dgm:t>
        <a:bodyPr/>
        <a:lstStyle/>
        <a:p>
          <a:endParaRPr lang="zh-TW" altLang="en-US"/>
        </a:p>
      </dgm:t>
    </dgm:pt>
    <dgm:pt modelId="{55762017-0A08-4D90-851F-9D6C9F45E315}" type="sibTrans" cxnId="{6098BE37-759C-40F9-9156-2084BDA228B9}">
      <dgm:prSet/>
      <dgm:spPr/>
      <dgm:t>
        <a:bodyPr/>
        <a:lstStyle/>
        <a:p>
          <a:endParaRPr lang="zh-TW" altLang="en-US"/>
        </a:p>
      </dgm:t>
    </dgm:pt>
    <dgm:pt modelId="{5611FFDC-041D-40F2-97FE-525500301592}">
      <dgm:prSet custT="1"/>
      <dgm:spPr/>
      <dgm:t>
        <a:bodyPr/>
        <a:lstStyle/>
        <a:p>
          <a:r>
            <a:rPr lang="zh-TW" altLang="en-US" sz="3200" dirty="0" smtClean="0"/>
            <a:t>文本歸納與分析</a:t>
          </a:r>
          <a:endParaRPr lang="zh-TW" altLang="en-US" sz="3200" dirty="0"/>
        </a:p>
      </dgm:t>
    </dgm:pt>
    <dgm:pt modelId="{2BF8CF70-338A-40A0-845B-6B4FCE9EF954}" type="parTrans" cxnId="{CA4AE3B8-80C9-4DAD-9908-4BFC2CC4B6C6}">
      <dgm:prSet/>
      <dgm:spPr/>
      <dgm:t>
        <a:bodyPr/>
        <a:lstStyle/>
        <a:p>
          <a:endParaRPr lang="zh-TW" altLang="en-US"/>
        </a:p>
      </dgm:t>
    </dgm:pt>
    <dgm:pt modelId="{D697989F-10A8-4558-A2B6-50C3FBB9CAC3}" type="sibTrans" cxnId="{CA4AE3B8-80C9-4DAD-9908-4BFC2CC4B6C6}">
      <dgm:prSet/>
      <dgm:spPr/>
      <dgm:t>
        <a:bodyPr/>
        <a:lstStyle/>
        <a:p>
          <a:endParaRPr lang="zh-TW" altLang="en-US"/>
        </a:p>
      </dgm:t>
    </dgm:pt>
    <dgm:pt modelId="{1F32701E-4A0B-45B9-98D1-00297478CB83}">
      <dgm:prSet custT="1"/>
      <dgm:spPr/>
      <dgm:t>
        <a:bodyPr/>
        <a:lstStyle/>
        <a:p>
          <a:r>
            <a:rPr lang="zh-TW" altLang="en-US" sz="3200" dirty="0" smtClean="0"/>
            <a:t>結論</a:t>
          </a:r>
          <a:endParaRPr lang="zh-TW" altLang="en-US" sz="3200" dirty="0"/>
        </a:p>
      </dgm:t>
    </dgm:pt>
    <dgm:pt modelId="{8BC4EA32-8C24-4D84-9349-16A9ED1FAA85}" type="parTrans" cxnId="{0CC639C1-D4E2-4CF7-BA06-9332259BD48A}">
      <dgm:prSet/>
      <dgm:spPr/>
      <dgm:t>
        <a:bodyPr/>
        <a:lstStyle/>
        <a:p>
          <a:endParaRPr lang="zh-TW" altLang="en-US"/>
        </a:p>
      </dgm:t>
    </dgm:pt>
    <dgm:pt modelId="{D42981A2-C482-44C6-A222-F06C8EA601AB}" type="sibTrans" cxnId="{0CC639C1-D4E2-4CF7-BA06-9332259BD48A}">
      <dgm:prSet/>
      <dgm:spPr/>
      <dgm:t>
        <a:bodyPr/>
        <a:lstStyle/>
        <a:p>
          <a:endParaRPr lang="zh-TW" altLang="en-US"/>
        </a:p>
      </dgm:t>
    </dgm:pt>
    <dgm:pt modelId="{03C89C74-E3D1-4C34-BBB1-92CA0698EDAE}">
      <dgm:prSet custT="1"/>
      <dgm:spPr/>
      <dgm:t>
        <a:bodyPr/>
        <a:lstStyle/>
        <a:p>
          <a:r>
            <a:rPr lang="zh-TW" altLang="en-US" sz="3200" dirty="0" smtClean="0"/>
            <a:t>書面報告製作簡報</a:t>
          </a:r>
          <a:endParaRPr lang="zh-TW" altLang="en-US" sz="3200" dirty="0"/>
        </a:p>
      </dgm:t>
    </dgm:pt>
    <dgm:pt modelId="{1F4662C6-046A-4EF5-AC0C-E5C1EC473CD0}" type="parTrans" cxnId="{1F62107C-F5EC-4443-96D8-AE68EF117890}">
      <dgm:prSet/>
      <dgm:spPr/>
      <dgm:t>
        <a:bodyPr/>
        <a:lstStyle/>
        <a:p>
          <a:endParaRPr lang="zh-TW" altLang="en-US"/>
        </a:p>
      </dgm:t>
    </dgm:pt>
    <dgm:pt modelId="{E3D718E6-BAD9-45CB-B075-73B02BD92AB5}" type="sibTrans" cxnId="{1F62107C-F5EC-4443-96D8-AE68EF117890}">
      <dgm:prSet/>
      <dgm:spPr/>
      <dgm:t>
        <a:bodyPr/>
        <a:lstStyle/>
        <a:p>
          <a:endParaRPr lang="zh-TW" altLang="en-US"/>
        </a:p>
      </dgm:t>
    </dgm:pt>
    <dgm:pt modelId="{0B61FC1E-67EE-44FE-B794-602A6211740F}" type="pres">
      <dgm:prSet presAssocID="{BFFD8BC9-F325-4058-97E6-75EFF9B9D562}" presName="diagram" presStyleCnt="0">
        <dgm:presLayoutVars>
          <dgm:dir/>
          <dgm:resizeHandles val="exact"/>
        </dgm:presLayoutVars>
      </dgm:prSet>
      <dgm:spPr/>
    </dgm:pt>
    <dgm:pt modelId="{53436B4C-DF88-4F7C-B014-598ABCEF6A58}" type="pres">
      <dgm:prSet presAssocID="{14D19C63-7CBA-4878-AAC2-B19EC1C6736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61D75D-05ED-470F-9D6A-C57B0F2881CA}" type="pres">
      <dgm:prSet presAssocID="{A3D6DB44-5295-4F11-B020-9CE9BBB4289A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E880C820-8297-490B-93D1-CB03E25E581F}" type="pres">
      <dgm:prSet presAssocID="{A3D6DB44-5295-4F11-B020-9CE9BBB4289A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E8059ADC-10C2-4130-9EE3-A25BA4AD5066}" type="pres">
      <dgm:prSet presAssocID="{3FB6749D-BE1A-4C94-A7B7-0D2081FB471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0B8B5F-79EF-48A8-B7F6-3F1FDC500BAB}" type="pres">
      <dgm:prSet presAssocID="{7EE383E0-A027-49EE-A8A8-10C96FFA5085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51C4AF7F-D468-4BC1-821F-461E9C179E4D}" type="pres">
      <dgm:prSet presAssocID="{7EE383E0-A027-49EE-A8A8-10C96FFA5085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83AD7149-4724-4B40-85AB-D251731CECF3}" type="pres">
      <dgm:prSet presAssocID="{374AAE30-C265-4DEF-8FF3-6FCFFAD6469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3E5A4-7065-4F93-909D-81366C5AEC34}" type="pres">
      <dgm:prSet presAssocID="{55762017-0A08-4D90-851F-9D6C9F45E315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400AAA43-12C3-442A-8E50-7C3F8A467CE7}" type="pres">
      <dgm:prSet presAssocID="{55762017-0A08-4D90-851F-9D6C9F45E315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70B3D214-0299-431E-B040-39C85B386EC3}" type="pres">
      <dgm:prSet presAssocID="{5611FFDC-041D-40F2-97FE-5255003015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D9AA85-F80A-4B68-BF23-A49F141E82D5}" type="pres">
      <dgm:prSet presAssocID="{D697989F-10A8-4558-A2B6-50C3FBB9CAC3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7C8B750E-3185-4814-AD3C-04D8911CB83F}" type="pres">
      <dgm:prSet presAssocID="{D697989F-10A8-4558-A2B6-50C3FBB9CAC3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E491A978-C1CD-43CF-BA7D-0998E1F6761E}" type="pres">
      <dgm:prSet presAssocID="{1F32701E-4A0B-45B9-98D1-00297478CB8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560575-6EC2-4BAB-A9E7-33013FE0AA01}" type="pres">
      <dgm:prSet presAssocID="{D42981A2-C482-44C6-A222-F06C8EA601AB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8A07B03C-E95D-4326-A0B3-F6CD82EBE67A}" type="pres">
      <dgm:prSet presAssocID="{D42981A2-C482-44C6-A222-F06C8EA601AB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7A5FD3F4-7342-413E-9BB0-BD13A0BFDAE0}" type="pres">
      <dgm:prSet presAssocID="{03C89C74-E3D1-4C34-BBB1-92CA0698ED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F101D41-C11A-4B05-A3CE-F1EAC753C77D}" type="presOf" srcId="{03C89C74-E3D1-4C34-BBB1-92CA0698EDAE}" destId="{7A5FD3F4-7342-413E-9BB0-BD13A0BFDAE0}" srcOrd="0" destOrd="0" presId="urn:microsoft.com/office/officeart/2005/8/layout/process5"/>
    <dgm:cxn modelId="{2E6DF334-FBFA-4A04-944F-3D49C27DC971}" type="presOf" srcId="{D42981A2-C482-44C6-A222-F06C8EA601AB}" destId="{00560575-6EC2-4BAB-A9E7-33013FE0AA01}" srcOrd="0" destOrd="0" presId="urn:microsoft.com/office/officeart/2005/8/layout/process5"/>
    <dgm:cxn modelId="{D8A32137-C7A3-4E80-BFCC-6C73637B18F9}" type="presOf" srcId="{5611FFDC-041D-40F2-97FE-525500301592}" destId="{70B3D214-0299-431E-B040-39C85B386EC3}" srcOrd="0" destOrd="0" presId="urn:microsoft.com/office/officeart/2005/8/layout/process5"/>
    <dgm:cxn modelId="{36A9B81D-B939-4B40-B68D-39659925CD4D}" type="presOf" srcId="{D697989F-10A8-4558-A2B6-50C3FBB9CAC3}" destId="{7C8B750E-3185-4814-AD3C-04D8911CB83F}" srcOrd="1" destOrd="0" presId="urn:microsoft.com/office/officeart/2005/8/layout/process5"/>
    <dgm:cxn modelId="{07F3455F-BE39-4357-B753-5C9239915F19}" type="presOf" srcId="{A3D6DB44-5295-4F11-B020-9CE9BBB4289A}" destId="{E880C820-8297-490B-93D1-CB03E25E581F}" srcOrd="1" destOrd="0" presId="urn:microsoft.com/office/officeart/2005/8/layout/process5"/>
    <dgm:cxn modelId="{BAB16498-E199-452F-B831-7A41F2AB71C4}" type="presOf" srcId="{55762017-0A08-4D90-851F-9D6C9F45E315}" destId="{AF13E5A4-7065-4F93-909D-81366C5AEC34}" srcOrd="0" destOrd="0" presId="urn:microsoft.com/office/officeart/2005/8/layout/process5"/>
    <dgm:cxn modelId="{63A6F84B-D569-4775-81F5-AA3FF69EB83E}" type="presOf" srcId="{3FB6749D-BE1A-4C94-A7B7-0D2081FB471F}" destId="{E8059ADC-10C2-4130-9EE3-A25BA4AD5066}" srcOrd="0" destOrd="0" presId="urn:microsoft.com/office/officeart/2005/8/layout/process5"/>
    <dgm:cxn modelId="{CA4AE3B8-80C9-4DAD-9908-4BFC2CC4B6C6}" srcId="{BFFD8BC9-F325-4058-97E6-75EFF9B9D562}" destId="{5611FFDC-041D-40F2-97FE-525500301592}" srcOrd="3" destOrd="0" parTransId="{2BF8CF70-338A-40A0-845B-6B4FCE9EF954}" sibTransId="{D697989F-10A8-4558-A2B6-50C3FBB9CAC3}"/>
    <dgm:cxn modelId="{983FEF35-0BFC-4CF3-BA5A-330F08A04240}" type="presOf" srcId="{7EE383E0-A027-49EE-A8A8-10C96FFA5085}" destId="{CF0B8B5F-79EF-48A8-B7F6-3F1FDC500BAB}" srcOrd="0" destOrd="0" presId="urn:microsoft.com/office/officeart/2005/8/layout/process5"/>
    <dgm:cxn modelId="{B07F6971-4C08-440B-A914-B5B5BF5BF23B}" type="presOf" srcId="{374AAE30-C265-4DEF-8FF3-6FCFFAD64692}" destId="{83AD7149-4724-4B40-85AB-D251731CECF3}" srcOrd="0" destOrd="0" presId="urn:microsoft.com/office/officeart/2005/8/layout/process5"/>
    <dgm:cxn modelId="{2EC3F8EC-38FE-4502-8E03-5E2E4544D97D}" type="presOf" srcId="{55762017-0A08-4D90-851F-9D6C9F45E315}" destId="{400AAA43-12C3-442A-8E50-7C3F8A467CE7}" srcOrd="1" destOrd="0" presId="urn:microsoft.com/office/officeart/2005/8/layout/process5"/>
    <dgm:cxn modelId="{3E077336-BE58-43F2-B042-699BB7390C3E}" type="presOf" srcId="{7EE383E0-A027-49EE-A8A8-10C96FFA5085}" destId="{51C4AF7F-D468-4BC1-821F-461E9C179E4D}" srcOrd="1" destOrd="0" presId="urn:microsoft.com/office/officeart/2005/8/layout/process5"/>
    <dgm:cxn modelId="{0CC639C1-D4E2-4CF7-BA06-9332259BD48A}" srcId="{BFFD8BC9-F325-4058-97E6-75EFF9B9D562}" destId="{1F32701E-4A0B-45B9-98D1-00297478CB83}" srcOrd="4" destOrd="0" parTransId="{8BC4EA32-8C24-4D84-9349-16A9ED1FAA85}" sibTransId="{D42981A2-C482-44C6-A222-F06C8EA601AB}"/>
    <dgm:cxn modelId="{F58A54FD-0DF1-4EC0-9AE0-08CBD5B1AFA7}" srcId="{BFFD8BC9-F325-4058-97E6-75EFF9B9D562}" destId="{14D19C63-7CBA-4878-AAC2-B19EC1C67360}" srcOrd="0" destOrd="0" parTransId="{C3FF9F11-8DA0-435B-BA3D-A40A2FE6B828}" sibTransId="{A3D6DB44-5295-4F11-B020-9CE9BBB4289A}"/>
    <dgm:cxn modelId="{7998F806-B889-4F4B-9F79-A833F725D154}" type="presOf" srcId="{14D19C63-7CBA-4878-AAC2-B19EC1C67360}" destId="{53436B4C-DF88-4F7C-B014-598ABCEF6A58}" srcOrd="0" destOrd="0" presId="urn:microsoft.com/office/officeart/2005/8/layout/process5"/>
    <dgm:cxn modelId="{03EE7A9D-3E84-4996-86FE-1FEFC6F36429}" type="presOf" srcId="{BFFD8BC9-F325-4058-97E6-75EFF9B9D562}" destId="{0B61FC1E-67EE-44FE-B794-602A6211740F}" srcOrd="0" destOrd="0" presId="urn:microsoft.com/office/officeart/2005/8/layout/process5"/>
    <dgm:cxn modelId="{4833DBDA-6EB0-4C5F-BCBE-3579451DE93E}" type="presOf" srcId="{A3D6DB44-5295-4F11-B020-9CE9BBB4289A}" destId="{7161D75D-05ED-470F-9D6A-C57B0F2881CA}" srcOrd="0" destOrd="0" presId="urn:microsoft.com/office/officeart/2005/8/layout/process5"/>
    <dgm:cxn modelId="{6098BE37-759C-40F9-9156-2084BDA228B9}" srcId="{BFFD8BC9-F325-4058-97E6-75EFF9B9D562}" destId="{374AAE30-C265-4DEF-8FF3-6FCFFAD64692}" srcOrd="2" destOrd="0" parTransId="{6B280CAD-B07A-428D-A961-F82AA618DB08}" sibTransId="{55762017-0A08-4D90-851F-9D6C9F45E315}"/>
    <dgm:cxn modelId="{23A18843-A8BB-4A8A-BEDA-C6483F036185}" type="presOf" srcId="{D42981A2-C482-44C6-A222-F06C8EA601AB}" destId="{8A07B03C-E95D-4326-A0B3-F6CD82EBE67A}" srcOrd="1" destOrd="0" presId="urn:microsoft.com/office/officeart/2005/8/layout/process5"/>
    <dgm:cxn modelId="{0E6BDAC8-BD2D-4BF6-B6DB-7B3E0FD91F23}" srcId="{BFFD8BC9-F325-4058-97E6-75EFF9B9D562}" destId="{3FB6749D-BE1A-4C94-A7B7-0D2081FB471F}" srcOrd="1" destOrd="0" parTransId="{08DE9AC2-5A4B-4995-83F7-54595CE43582}" sibTransId="{7EE383E0-A027-49EE-A8A8-10C96FFA5085}"/>
    <dgm:cxn modelId="{1F62107C-F5EC-4443-96D8-AE68EF117890}" srcId="{BFFD8BC9-F325-4058-97E6-75EFF9B9D562}" destId="{03C89C74-E3D1-4C34-BBB1-92CA0698EDAE}" srcOrd="5" destOrd="0" parTransId="{1F4662C6-046A-4EF5-AC0C-E5C1EC473CD0}" sibTransId="{E3D718E6-BAD9-45CB-B075-73B02BD92AB5}"/>
    <dgm:cxn modelId="{D1411C22-1377-4D28-96EA-68C82A6D4112}" type="presOf" srcId="{D697989F-10A8-4558-A2B6-50C3FBB9CAC3}" destId="{68D9AA85-F80A-4B68-BF23-A49F141E82D5}" srcOrd="0" destOrd="0" presId="urn:microsoft.com/office/officeart/2005/8/layout/process5"/>
    <dgm:cxn modelId="{1A9427CA-B7FF-46CB-9288-BF84F6FDB544}" type="presOf" srcId="{1F32701E-4A0B-45B9-98D1-00297478CB83}" destId="{E491A978-C1CD-43CF-BA7D-0998E1F6761E}" srcOrd="0" destOrd="0" presId="urn:microsoft.com/office/officeart/2005/8/layout/process5"/>
    <dgm:cxn modelId="{C4CEECD1-4A0A-4B18-8423-FBB47C3DDD9D}" type="presParOf" srcId="{0B61FC1E-67EE-44FE-B794-602A6211740F}" destId="{53436B4C-DF88-4F7C-B014-598ABCEF6A58}" srcOrd="0" destOrd="0" presId="urn:microsoft.com/office/officeart/2005/8/layout/process5"/>
    <dgm:cxn modelId="{3749FAE5-A22A-42BB-A5D7-4FDF2390BEB5}" type="presParOf" srcId="{0B61FC1E-67EE-44FE-B794-602A6211740F}" destId="{7161D75D-05ED-470F-9D6A-C57B0F2881CA}" srcOrd="1" destOrd="0" presId="urn:microsoft.com/office/officeart/2005/8/layout/process5"/>
    <dgm:cxn modelId="{C5D9A8EC-5030-4F98-8C00-3BAD324164A2}" type="presParOf" srcId="{7161D75D-05ED-470F-9D6A-C57B0F2881CA}" destId="{E880C820-8297-490B-93D1-CB03E25E581F}" srcOrd="0" destOrd="0" presId="urn:microsoft.com/office/officeart/2005/8/layout/process5"/>
    <dgm:cxn modelId="{82C8C832-D2AA-4B16-8682-AADF69B1DE44}" type="presParOf" srcId="{0B61FC1E-67EE-44FE-B794-602A6211740F}" destId="{E8059ADC-10C2-4130-9EE3-A25BA4AD5066}" srcOrd="2" destOrd="0" presId="urn:microsoft.com/office/officeart/2005/8/layout/process5"/>
    <dgm:cxn modelId="{CD0C43EF-58A8-4CB7-911E-4173D5B13104}" type="presParOf" srcId="{0B61FC1E-67EE-44FE-B794-602A6211740F}" destId="{CF0B8B5F-79EF-48A8-B7F6-3F1FDC500BAB}" srcOrd="3" destOrd="0" presId="urn:microsoft.com/office/officeart/2005/8/layout/process5"/>
    <dgm:cxn modelId="{F62B9577-8D98-4AAF-86D1-6DF8C9E8FAA3}" type="presParOf" srcId="{CF0B8B5F-79EF-48A8-B7F6-3F1FDC500BAB}" destId="{51C4AF7F-D468-4BC1-821F-461E9C179E4D}" srcOrd="0" destOrd="0" presId="urn:microsoft.com/office/officeart/2005/8/layout/process5"/>
    <dgm:cxn modelId="{1337ED91-4D88-404C-A13E-0229DD132C3C}" type="presParOf" srcId="{0B61FC1E-67EE-44FE-B794-602A6211740F}" destId="{83AD7149-4724-4B40-85AB-D251731CECF3}" srcOrd="4" destOrd="0" presId="urn:microsoft.com/office/officeart/2005/8/layout/process5"/>
    <dgm:cxn modelId="{1678C48A-6917-4960-A5D5-7BE8A3E5BF69}" type="presParOf" srcId="{0B61FC1E-67EE-44FE-B794-602A6211740F}" destId="{AF13E5A4-7065-4F93-909D-81366C5AEC34}" srcOrd="5" destOrd="0" presId="urn:microsoft.com/office/officeart/2005/8/layout/process5"/>
    <dgm:cxn modelId="{AA320859-D0D8-422F-9C65-D26B7D2BB7E4}" type="presParOf" srcId="{AF13E5A4-7065-4F93-909D-81366C5AEC34}" destId="{400AAA43-12C3-442A-8E50-7C3F8A467CE7}" srcOrd="0" destOrd="0" presId="urn:microsoft.com/office/officeart/2005/8/layout/process5"/>
    <dgm:cxn modelId="{11115261-B299-4158-AFF4-05A3F7BA5515}" type="presParOf" srcId="{0B61FC1E-67EE-44FE-B794-602A6211740F}" destId="{70B3D214-0299-431E-B040-39C85B386EC3}" srcOrd="6" destOrd="0" presId="urn:microsoft.com/office/officeart/2005/8/layout/process5"/>
    <dgm:cxn modelId="{D3F79036-7B87-4AAB-A544-9D82946FD9DA}" type="presParOf" srcId="{0B61FC1E-67EE-44FE-B794-602A6211740F}" destId="{68D9AA85-F80A-4B68-BF23-A49F141E82D5}" srcOrd="7" destOrd="0" presId="urn:microsoft.com/office/officeart/2005/8/layout/process5"/>
    <dgm:cxn modelId="{FB1CC1F9-1914-4B68-8EF9-066F32FF91FB}" type="presParOf" srcId="{68D9AA85-F80A-4B68-BF23-A49F141E82D5}" destId="{7C8B750E-3185-4814-AD3C-04D8911CB83F}" srcOrd="0" destOrd="0" presId="urn:microsoft.com/office/officeart/2005/8/layout/process5"/>
    <dgm:cxn modelId="{BBAD92D4-2A00-4A6F-B42F-0BB9869748B9}" type="presParOf" srcId="{0B61FC1E-67EE-44FE-B794-602A6211740F}" destId="{E491A978-C1CD-43CF-BA7D-0998E1F6761E}" srcOrd="8" destOrd="0" presId="urn:microsoft.com/office/officeart/2005/8/layout/process5"/>
    <dgm:cxn modelId="{20B3458A-21F8-44E6-A2BD-A35A172EED6F}" type="presParOf" srcId="{0B61FC1E-67EE-44FE-B794-602A6211740F}" destId="{00560575-6EC2-4BAB-A9E7-33013FE0AA01}" srcOrd="9" destOrd="0" presId="urn:microsoft.com/office/officeart/2005/8/layout/process5"/>
    <dgm:cxn modelId="{C75BB537-EA23-4CD3-B901-DB88435ED242}" type="presParOf" srcId="{00560575-6EC2-4BAB-A9E7-33013FE0AA01}" destId="{8A07B03C-E95D-4326-A0B3-F6CD82EBE67A}" srcOrd="0" destOrd="0" presId="urn:microsoft.com/office/officeart/2005/8/layout/process5"/>
    <dgm:cxn modelId="{E9C604C2-17D0-46CD-8C6C-AF50C0453EB8}" type="presParOf" srcId="{0B61FC1E-67EE-44FE-B794-602A6211740F}" destId="{7A5FD3F4-7342-413E-9BB0-BD13A0BFDAE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96EA6-80FE-4734-B564-AC05D84D629E}">
      <dsp:nvSpPr>
        <dsp:cNvPr id="0" name=""/>
        <dsp:cNvSpPr/>
      </dsp:nvSpPr>
      <dsp:spPr>
        <a:xfrm>
          <a:off x="3228167" y="45603"/>
          <a:ext cx="1653185" cy="110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生活環境與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原住民相關</a:t>
          </a:r>
          <a:endParaRPr lang="zh-TW" altLang="en-US" sz="2000" kern="1200" dirty="0"/>
        </a:p>
      </dsp:txBody>
      <dsp:txXfrm>
        <a:off x="3260447" y="77883"/>
        <a:ext cx="1588625" cy="1037563"/>
      </dsp:txXfrm>
    </dsp:sp>
    <dsp:sp modelId="{0678AE70-9293-4F45-AAEB-36D17B966A97}">
      <dsp:nvSpPr>
        <dsp:cNvPr id="0" name=""/>
        <dsp:cNvSpPr/>
      </dsp:nvSpPr>
      <dsp:spPr>
        <a:xfrm>
          <a:off x="831047" y="1147727"/>
          <a:ext cx="3223712" cy="440849"/>
        </a:xfrm>
        <a:custGeom>
          <a:avLst/>
          <a:gdLst/>
          <a:ahLst/>
          <a:cxnLst/>
          <a:rect l="0" t="0" r="0" b="0"/>
          <a:pathLst>
            <a:path>
              <a:moveTo>
                <a:pt x="3223712" y="0"/>
              </a:moveTo>
              <a:lnTo>
                <a:pt x="3223712" y="220424"/>
              </a:lnTo>
              <a:lnTo>
                <a:pt x="0" y="220424"/>
              </a:lnTo>
              <a:lnTo>
                <a:pt x="0" y="4408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E809C-DCD3-4FE9-A757-D01A20D75A4C}">
      <dsp:nvSpPr>
        <dsp:cNvPr id="0" name=""/>
        <dsp:cNvSpPr/>
      </dsp:nvSpPr>
      <dsp:spPr>
        <a:xfrm>
          <a:off x="4454" y="1588576"/>
          <a:ext cx="1653185" cy="110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同儕</a:t>
          </a:r>
          <a:endParaRPr lang="zh-TW" altLang="en-US" sz="3200" kern="1200" dirty="0"/>
        </a:p>
      </dsp:txBody>
      <dsp:txXfrm>
        <a:off x="36734" y="1620856"/>
        <a:ext cx="1588625" cy="1037563"/>
      </dsp:txXfrm>
    </dsp:sp>
    <dsp:sp modelId="{A33F7515-DD9D-4F7E-AAF5-E92958993608}">
      <dsp:nvSpPr>
        <dsp:cNvPr id="0" name=""/>
        <dsp:cNvSpPr/>
      </dsp:nvSpPr>
      <dsp:spPr>
        <a:xfrm>
          <a:off x="2980189" y="1147727"/>
          <a:ext cx="1074570" cy="440849"/>
        </a:xfrm>
        <a:custGeom>
          <a:avLst/>
          <a:gdLst/>
          <a:ahLst/>
          <a:cxnLst/>
          <a:rect l="0" t="0" r="0" b="0"/>
          <a:pathLst>
            <a:path>
              <a:moveTo>
                <a:pt x="1074570" y="0"/>
              </a:moveTo>
              <a:lnTo>
                <a:pt x="1074570" y="220424"/>
              </a:lnTo>
              <a:lnTo>
                <a:pt x="0" y="220424"/>
              </a:lnTo>
              <a:lnTo>
                <a:pt x="0" y="4408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31BBE-ABB9-4222-B729-79CE36AEDBF7}">
      <dsp:nvSpPr>
        <dsp:cNvPr id="0" name=""/>
        <dsp:cNvSpPr/>
      </dsp:nvSpPr>
      <dsp:spPr>
        <a:xfrm>
          <a:off x="2153596" y="1588576"/>
          <a:ext cx="1653185" cy="110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機構</a:t>
          </a:r>
          <a:endParaRPr lang="zh-TW" altLang="en-US" sz="3200" kern="1200" dirty="0"/>
        </a:p>
      </dsp:txBody>
      <dsp:txXfrm>
        <a:off x="2185876" y="1620856"/>
        <a:ext cx="1588625" cy="1037563"/>
      </dsp:txXfrm>
    </dsp:sp>
    <dsp:sp modelId="{A696A1C0-B6B4-405B-8D9A-A66539583329}">
      <dsp:nvSpPr>
        <dsp:cNvPr id="0" name=""/>
        <dsp:cNvSpPr/>
      </dsp:nvSpPr>
      <dsp:spPr>
        <a:xfrm>
          <a:off x="4054760" y="1147727"/>
          <a:ext cx="1074570" cy="440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24"/>
              </a:lnTo>
              <a:lnTo>
                <a:pt x="1074570" y="220424"/>
              </a:lnTo>
              <a:lnTo>
                <a:pt x="1074570" y="4408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EC524-ED16-497A-AE9D-93FCD9BDD046}">
      <dsp:nvSpPr>
        <dsp:cNvPr id="0" name=""/>
        <dsp:cNvSpPr/>
      </dsp:nvSpPr>
      <dsp:spPr>
        <a:xfrm>
          <a:off x="4302737" y="1588576"/>
          <a:ext cx="1653185" cy="110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課程內容</a:t>
          </a:r>
          <a:endParaRPr lang="zh-TW" altLang="en-US" sz="2700" kern="1200" dirty="0"/>
        </a:p>
      </dsp:txBody>
      <dsp:txXfrm>
        <a:off x="4335017" y="1620856"/>
        <a:ext cx="1588625" cy="1037563"/>
      </dsp:txXfrm>
    </dsp:sp>
    <dsp:sp modelId="{CD2CB4C0-0E14-4F89-89F9-16ACAD055AE5}">
      <dsp:nvSpPr>
        <dsp:cNvPr id="0" name=""/>
        <dsp:cNvSpPr/>
      </dsp:nvSpPr>
      <dsp:spPr>
        <a:xfrm>
          <a:off x="4054760" y="1147727"/>
          <a:ext cx="3223712" cy="440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24"/>
              </a:lnTo>
              <a:lnTo>
                <a:pt x="3223712" y="220424"/>
              </a:lnTo>
              <a:lnTo>
                <a:pt x="3223712" y="4408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4A338-203C-4780-A09B-CEC86455B7AF}">
      <dsp:nvSpPr>
        <dsp:cNvPr id="0" name=""/>
        <dsp:cNvSpPr/>
      </dsp:nvSpPr>
      <dsp:spPr>
        <a:xfrm>
          <a:off x="6451879" y="1588576"/>
          <a:ext cx="1653185" cy="110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課外讀物</a:t>
          </a:r>
          <a:endParaRPr lang="zh-TW" altLang="en-US" sz="2700" kern="1200" dirty="0"/>
        </a:p>
      </dsp:txBody>
      <dsp:txXfrm>
        <a:off x="6484159" y="1620856"/>
        <a:ext cx="1588625" cy="1037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36B4C-DF88-4F7C-B014-598ABCEF6A58}">
      <dsp:nvSpPr>
        <dsp:cNvPr id="0" name=""/>
        <dsp:cNvSpPr/>
      </dsp:nvSpPr>
      <dsp:spPr>
        <a:xfrm>
          <a:off x="7404" y="1037759"/>
          <a:ext cx="2213191" cy="132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決定主題</a:t>
          </a:r>
          <a:endParaRPr lang="zh-TW" altLang="en-US" sz="3200" kern="1200" dirty="0"/>
        </a:p>
      </dsp:txBody>
      <dsp:txXfrm>
        <a:off x="46297" y="1076652"/>
        <a:ext cx="2135405" cy="1250128"/>
      </dsp:txXfrm>
    </dsp:sp>
    <dsp:sp modelId="{7161D75D-05ED-470F-9D6A-C57B0F2881CA}">
      <dsp:nvSpPr>
        <dsp:cNvPr id="0" name=""/>
        <dsp:cNvSpPr/>
      </dsp:nvSpPr>
      <dsp:spPr>
        <a:xfrm>
          <a:off x="2415356" y="1427280"/>
          <a:ext cx="469196" cy="548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2415356" y="1537054"/>
        <a:ext cx="328437" cy="329323"/>
      </dsp:txXfrm>
    </dsp:sp>
    <dsp:sp modelId="{E8059ADC-10C2-4130-9EE3-A25BA4AD5066}">
      <dsp:nvSpPr>
        <dsp:cNvPr id="0" name=""/>
        <dsp:cNvSpPr/>
      </dsp:nvSpPr>
      <dsp:spPr>
        <a:xfrm>
          <a:off x="3105872" y="1037759"/>
          <a:ext cx="2213191" cy="132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擬定目的</a:t>
          </a:r>
          <a:endParaRPr lang="zh-TW" altLang="en-US" sz="3200" kern="1200" dirty="0"/>
        </a:p>
      </dsp:txBody>
      <dsp:txXfrm>
        <a:off x="3144765" y="1076652"/>
        <a:ext cx="2135405" cy="1250128"/>
      </dsp:txXfrm>
    </dsp:sp>
    <dsp:sp modelId="{CF0B8B5F-79EF-48A8-B7F6-3F1FDC500BAB}">
      <dsp:nvSpPr>
        <dsp:cNvPr id="0" name=""/>
        <dsp:cNvSpPr/>
      </dsp:nvSpPr>
      <dsp:spPr>
        <a:xfrm>
          <a:off x="5513824" y="1427280"/>
          <a:ext cx="469196" cy="548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5513824" y="1537054"/>
        <a:ext cx="328437" cy="329323"/>
      </dsp:txXfrm>
    </dsp:sp>
    <dsp:sp modelId="{83AD7149-4724-4B40-85AB-D251731CECF3}">
      <dsp:nvSpPr>
        <dsp:cNvPr id="0" name=""/>
        <dsp:cNvSpPr/>
      </dsp:nvSpPr>
      <dsp:spPr>
        <a:xfrm>
          <a:off x="6204340" y="1037759"/>
          <a:ext cx="2213191" cy="132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蒐集資料</a:t>
          </a:r>
          <a:endParaRPr lang="zh-TW" altLang="en-US" sz="3200" kern="1200" dirty="0"/>
        </a:p>
      </dsp:txBody>
      <dsp:txXfrm>
        <a:off x="6243233" y="1076652"/>
        <a:ext cx="2135405" cy="1250128"/>
      </dsp:txXfrm>
    </dsp:sp>
    <dsp:sp modelId="{AF13E5A4-7065-4F93-909D-81366C5AEC34}">
      <dsp:nvSpPr>
        <dsp:cNvPr id="0" name=""/>
        <dsp:cNvSpPr/>
      </dsp:nvSpPr>
      <dsp:spPr>
        <a:xfrm rot="5400000">
          <a:off x="7076337" y="2520597"/>
          <a:ext cx="469196" cy="548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-5400000">
        <a:off x="7146274" y="2560435"/>
        <a:ext cx="329323" cy="328437"/>
      </dsp:txXfrm>
    </dsp:sp>
    <dsp:sp modelId="{70B3D214-0299-431E-B040-39C85B386EC3}">
      <dsp:nvSpPr>
        <dsp:cNvPr id="0" name=""/>
        <dsp:cNvSpPr/>
      </dsp:nvSpPr>
      <dsp:spPr>
        <a:xfrm>
          <a:off x="6204340" y="3250950"/>
          <a:ext cx="2213191" cy="132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文本歸納與分析</a:t>
          </a:r>
          <a:endParaRPr lang="zh-TW" altLang="en-US" sz="3200" kern="1200" dirty="0"/>
        </a:p>
      </dsp:txBody>
      <dsp:txXfrm>
        <a:off x="6243233" y="3289843"/>
        <a:ext cx="2135405" cy="1250128"/>
      </dsp:txXfrm>
    </dsp:sp>
    <dsp:sp modelId="{68D9AA85-F80A-4B68-BF23-A49F141E82D5}">
      <dsp:nvSpPr>
        <dsp:cNvPr id="0" name=""/>
        <dsp:cNvSpPr/>
      </dsp:nvSpPr>
      <dsp:spPr>
        <a:xfrm rot="10800000">
          <a:off x="5540382" y="3640471"/>
          <a:ext cx="469196" cy="548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0800000">
        <a:off x="5681141" y="3750245"/>
        <a:ext cx="328437" cy="329323"/>
      </dsp:txXfrm>
    </dsp:sp>
    <dsp:sp modelId="{E491A978-C1CD-43CF-BA7D-0998E1F6761E}">
      <dsp:nvSpPr>
        <dsp:cNvPr id="0" name=""/>
        <dsp:cNvSpPr/>
      </dsp:nvSpPr>
      <dsp:spPr>
        <a:xfrm>
          <a:off x="3105872" y="3250950"/>
          <a:ext cx="2213191" cy="132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結論</a:t>
          </a:r>
          <a:endParaRPr lang="zh-TW" altLang="en-US" sz="3200" kern="1200" dirty="0"/>
        </a:p>
      </dsp:txBody>
      <dsp:txXfrm>
        <a:off x="3144765" y="3289843"/>
        <a:ext cx="2135405" cy="1250128"/>
      </dsp:txXfrm>
    </dsp:sp>
    <dsp:sp modelId="{00560575-6EC2-4BAB-A9E7-33013FE0AA01}">
      <dsp:nvSpPr>
        <dsp:cNvPr id="0" name=""/>
        <dsp:cNvSpPr/>
      </dsp:nvSpPr>
      <dsp:spPr>
        <a:xfrm rot="10800000">
          <a:off x="2441915" y="3640471"/>
          <a:ext cx="469196" cy="548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0800000">
        <a:off x="2582674" y="3750245"/>
        <a:ext cx="328437" cy="329323"/>
      </dsp:txXfrm>
    </dsp:sp>
    <dsp:sp modelId="{7A5FD3F4-7342-413E-9BB0-BD13A0BFDAE0}">
      <dsp:nvSpPr>
        <dsp:cNvPr id="0" name=""/>
        <dsp:cNvSpPr/>
      </dsp:nvSpPr>
      <dsp:spPr>
        <a:xfrm>
          <a:off x="7404" y="3250950"/>
          <a:ext cx="2213191" cy="132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書面報告製作簡報</a:t>
          </a:r>
          <a:endParaRPr lang="zh-TW" altLang="en-US" sz="3200" kern="1200" dirty="0"/>
        </a:p>
      </dsp:txBody>
      <dsp:txXfrm>
        <a:off x="46297" y="3289843"/>
        <a:ext cx="2135405" cy="1250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6B48D-647D-4990-AE15-EE63EB1C91F5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550FC-DEE5-4866-8BB7-2E6AE0B4F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58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/>
              <a:t>梁：大家好，我們是國風國中的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黃：黃文嫺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廖：廖嘉筠</a:t>
            </a:r>
            <a:endParaRPr lang="en-US" altLang="zh-TW" dirty="0" smtClean="0"/>
          </a:p>
          <a:p>
            <a:pPr algn="l"/>
            <a:r>
              <a:rPr lang="zh-TW" altLang="en-US" smtClean="0"/>
              <a:t>梁：</a:t>
            </a:r>
            <a:r>
              <a:rPr lang="zh-TW" altLang="en-US" dirty="0" smtClean="0"/>
              <a:t>梁右暄，我們今天要與大家分享的是，從原住民文學看狩獵文化。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黃：首先，成為原住民獵人的身心條件，生理方面，身體強健才能應付在山中長時間的狩獵活動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感官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更必須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機靈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，同時要具備敏銳的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觀察力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及靈巧的步伐，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才能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增加捕到獵物的機會。 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黃：接著是心理條件，獵人們會有強大自尊心，在意自己的獵物量。他們面對獵物時總是冷靜沉著，並帶著顧忌的心，遵守獵場規則，不濫捕。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梁：關於原住民獵人與自然的關係，敬畏自然的未知力量部分。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狩獵活動是原住民心中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非常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神聖的行為，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必須謹慎進行，遵守禁忌。如果觸犯了則可能直接停止狩獵活動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。獵人們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也會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在出獵前進行夢卜，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鳥類的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行為視為大自然的暗示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再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經祈福儀式後行動。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梁：再來是感恩自然的賜予。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原住民獵人們心中一直都秉持著感恩自然的理念，誠心誠意的對待它，並懂得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和自然互相尊重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，甚至將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列為獵人們必要的想法。他們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覺得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自身的智慧和榮耀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都是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自然與土地所賜予，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所以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十分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感恩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、愛惜與尊重大自然。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梁：接著是與自然共存永續的行為。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原住民認為自然與人類是平等的，在特定季節內獵人可以放心的打獵，而到了動物繁殖期，他們將會終止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一切狩獵活動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。這個保育概念不僅可以保有傳統狩獵文化，也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以維持生態的平衡。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廖：關於原住民獵人彼此間的互動方面。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原住民獵人們不僅會在打獵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時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顧慮到其他夥伴，有時也會互相切磋，還會觀察與欣賞對方，增進彼此間的情誼。狩獵不但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能展現個人的水準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，也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提供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部落成員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合作的機會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，強調團結。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回到部落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時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，獵人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不會獨享獵物，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而是按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照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部落的禮節分配，與族人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共享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廖：至於原住民獵人在部落中的身分與地位部分。對部分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原住民獵人們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非常在意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自己在部落中的身分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及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地位，稱號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也會讓他們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備受尊敬，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但是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取得這些稱號前，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必須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經過許多考驗與試煉。部落中年長的獵人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會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引領新手獵人熟悉大自然，將祖先的獵人智慧流傳給下一代。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廖：最後是獵人傳統與現代文明的衝突。原住民被迫接受現代文明。傳統狩獵文化因此被禁止而導致失傳，狩獵原則不再受到允許，而被視為罪惡，這些問題導致現代文明與狩獵文化產生無盡衝突。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黃：現代科技進步，資源耗竭，我們必須懂得感恩珍惜，學習獵人的精神，實踐生態保育，並消除對他們的誤解。狩獵文化是原住民長久發展的一套規範，它代表一個人的身心特質，同時維繫原住民獵人的情誼，更傳承了世代的智慧，他們也因為這個狩獵文化而自豪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梁：以上是我們的圖片來源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35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梁：從小，在我們身邊就有許多擁有原住民身分的同學，這讓我們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有許多接觸原住民文化的經驗，但我們依然對他們很不熟悉。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廖：上了國中之後，某次國文課我們閱讀了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悲情的山林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印象非常深刻，再加上過去的經驗，更使我們產生了好奇心，也因為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悲情的山林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使我們想要透過原住民文學作品了解狩獵文化。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梁：希望大家透過我們的研究，更加的了解原住民狩獵文化，並懂得尊重、包容及珍惜，期待原住民狩獵文化能夠永續流傳，並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透過更多原住民文學作品呈現給世人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r>
              <a:rPr lang="zh-TW" altLang="en-US" dirty="0" smtClean="0"/>
              <a:t>我們的報告到此結束</a:t>
            </a:r>
            <a:endParaRPr lang="en-US" altLang="zh-TW" dirty="0" smtClean="0"/>
          </a:p>
          <a:p>
            <a:r>
              <a:rPr lang="zh-TW" altLang="en-US" dirty="0" smtClean="0"/>
              <a:t>全：謝謝大家。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廖：以下是我們研究的三分文本及作者。拓拔斯˙塔瑪匹瑪，漢名田雅各，布</a:t>
            </a:r>
            <a:r>
              <a:rPr lang="zh-TW" altLang="en-US" dirty="0"/>
              <a:t>農</a:t>
            </a:r>
            <a:r>
              <a:rPr lang="zh-TW" altLang="en-US" dirty="0" smtClean="0"/>
              <a:t>族人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悲情的山林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中我們所採用的文章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〈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最後的獵人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〉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就是他的著作之一。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黃：瓦歷斯˙諾幹，漢名吳俊傑，泰雅族人，他是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番人之眼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的作者。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梁：亞榮隆˙撒可努，漢名戴志強，排灣族人，我們採用的作品</a:t>
            </a:r>
            <a:r>
              <a:rPr lang="en-US" altLang="zh-TW" dirty="0" smtClean="0"/>
              <a:t>《</a:t>
            </a:r>
            <a:r>
              <a:rPr lang="zh-TW" altLang="en-US" dirty="0" smtClean="0"/>
              <a:t>走風的人</a:t>
            </a:r>
            <a:r>
              <a:rPr lang="en-US" altLang="zh-TW" dirty="0" smtClean="0"/>
              <a:t>-</a:t>
            </a:r>
            <a:r>
              <a:rPr lang="zh-TW" altLang="en-US" dirty="0" smtClean="0"/>
              <a:t>我的獵人父親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，就是他創作的。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黃：以上是我們的研究目的，包括原住民獵人的身心條件、與自然的關係、獵人彼此間的互動，以及在部落中的身分地位，最後是獵人傳統與現代文明的衝突。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梁：我們先閱讀文本後，先決定主題，再擬定目的、蒐集資料、進行文本歸納與分析及統整結論後，將所有內容製作成書面報告及簡報</a:t>
            </a:r>
            <a:r>
              <a:rPr lang="zh-TW" altLang="en-US" dirty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廖：我們先解釋以下兩個名詞。原住民文學主要是指台灣原住民作家創作的文學作品，內容包含了對自然的情感，以及原住民傳統獵文化面臨沒落的危機。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黃：狩獵是原住民的一種生活文化，也是一種表現自我，爭取社會認同的方式。它是一項世代流傳的習俗，告誡著族人們要保護大自然。傑出的獵人除了有精湛的打獵技巧，也會有一顆助人的心，並遵守禁忌與規則。</a:t>
            </a:r>
            <a:endParaRPr lang="zh-TW" altLang="en-US" b="0" dirty="0" smtClean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廖：我們先解釋以下兩個名詞。原住民文學主要是指台灣原住民作家創作的文學作品，內容包含了對自然的情感，以及原住民傳統獵文化面臨沒落的危機。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黃：狩獵是原住民的一種生活文化，也是一種表現自我，爭取社會認同的方式。它是一項世代流傳的習俗，告誡著族人們要保護大自然。傑出的獵人除了有精湛的打獵技巧，也會有一顆助人的心，並遵守禁忌與規則。</a:t>
            </a:r>
            <a:endParaRPr lang="zh-TW" altLang="en-US" b="0" dirty="0" smtClean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0FC-DEE5-4866-8BB7-2E6AE0B4FFF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87A76E-BA5E-4705-9802-4D9BF22332F3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B3F42C0-E469-4CFF-B9F6-C9CDDBFEF8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5580112" y="4437112"/>
            <a:ext cx="2592288" cy="158417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zh-TW" altLang="en-US" sz="2000" b="1" dirty="0" smtClean="0"/>
              <a:t>國風國中 </a:t>
            </a:r>
            <a:endParaRPr lang="en-US" altLang="zh-TW" sz="2000" b="1" dirty="0" smtClean="0"/>
          </a:p>
          <a:p>
            <a:pPr>
              <a:lnSpc>
                <a:spcPts val="2500"/>
              </a:lnSpc>
            </a:pPr>
            <a:r>
              <a:rPr lang="zh-TW" altLang="en-US" sz="2000" b="1" dirty="0" smtClean="0"/>
              <a:t>黃文嫺 </a:t>
            </a:r>
            <a:endParaRPr lang="en-US" altLang="zh-TW" sz="2000" b="1" dirty="0" smtClean="0"/>
          </a:p>
          <a:p>
            <a:pPr>
              <a:lnSpc>
                <a:spcPts val="2500"/>
              </a:lnSpc>
            </a:pPr>
            <a:r>
              <a:rPr lang="zh-TW" altLang="en-US" sz="2000" b="1" dirty="0" smtClean="0"/>
              <a:t>廖嘉筠 </a:t>
            </a:r>
            <a:endParaRPr lang="en-US" altLang="zh-TW" sz="2000" b="1" dirty="0" smtClean="0"/>
          </a:p>
          <a:p>
            <a:pPr>
              <a:lnSpc>
                <a:spcPts val="2500"/>
              </a:lnSpc>
            </a:pPr>
            <a:r>
              <a:rPr lang="zh-TW" altLang="en-US" sz="2000" b="1" dirty="0" smtClean="0"/>
              <a:t>梁右暄</a:t>
            </a:r>
            <a:endParaRPr lang="en-US" altLang="zh-TW" sz="2000" b="1" dirty="0" smtClean="0"/>
          </a:p>
        </p:txBody>
      </p:sp>
      <p:pic>
        <p:nvPicPr>
          <p:cNvPr id="5" name="Picture 2" descr="「狩獵原住民」的圖片搜尋結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0" b="97800" l="450" r="988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69"/>
          <a:stretch/>
        </p:blipFill>
        <p:spPr bwMode="auto">
          <a:xfrm>
            <a:off x="469713" y="1556792"/>
            <a:ext cx="4857046" cy="496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469713" y="548681"/>
            <a:ext cx="8206743" cy="1008111"/>
          </a:xfrm>
          <a:solidFill>
            <a:schemeClr val="accent1"/>
          </a:solidFill>
        </p:spPr>
        <p:txBody>
          <a:bodyPr/>
          <a:lstStyle/>
          <a:p>
            <a:pPr marL="182880" indent="0">
              <a:buNone/>
            </a:pPr>
            <a:r>
              <a:rPr lang="zh-TW" altLang="en-US" sz="5500" b="1" dirty="0" smtClean="0">
                <a:solidFill>
                  <a:schemeClr val="tx1"/>
                </a:solidFill>
              </a:rPr>
              <a:t>從原住民文學看狩獵文化</a:t>
            </a:r>
            <a:endParaRPr lang="zh-TW" altLang="en-US" sz="55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5516" y="1844824"/>
            <a:ext cx="87489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〈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最後的獵人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〉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番人之眼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走風的人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我的獵人父親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為例</a:t>
            </a:r>
            <a:endParaRPr lang="zh-TW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一、名詞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187624" y="2276872"/>
            <a:ext cx="6813376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lvl="2" indent="0">
              <a:lnSpc>
                <a:spcPts val="4500"/>
              </a:lnSpc>
              <a:buClrTx/>
              <a:buNone/>
            </a:pPr>
            <a:r>
              <a:rPr lang="en-US" altLang="zh-TW" sz="3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原住民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文學</a:t>
            </a:r>
            <a:endParaRPr lang="en-US" altLang="zh-TW" sz="3200" b="1" dirty="0"/>
          </a:p>
          <a:p>
            <a:pPr marL="914400" lvl="1" indent="-457200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400" b="1" dirty="0" smtClean="0">
                <a:solidFill>
                  <a:schemeClr val="tx1"/>
                </a:solidFill>
              </a:rPr>
              <a:t>原住民作家創作</a:t>
            </a:r>
            <a:endParaRPr lang="en-US" altLang="zh-TW" sz="3400" b="1" dirty="0" smtClean="0">
              <a:solidFill>
                <a:schemeClr val="tx1"/>
              </a:solidFill>
            </a:endParaRPr>
          </a:p>
          <a:p>
            <a:pPr marL="914400" lvl="1" indent="-457200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400" b="1" dirty="0">
                <a:solidFill>
                  <a:schemeClr val="tx1"/>
                </a:solidFill>
              </a:rPr>
              <a:t>對自然的</a:t>
            </a:r>
            <a:r>
              <a:rPr lang="zh-TW" altLang="en-US" sz="3400" b="1" dirty="0" smtClean="0">
                <a:solidFill>
                  <a:schemeClr val="tx1"/>
                </a:solidFill>
              </a:rPr>
              <a:t>情感</a:t>
            </a:r>
            <a:endParaRPr lang="en-US" altLang="zh-TW" sz="3400" b="1" dirty="0" smtClean="0">
              <a:solidFill>
                <a:schemeClr val="tx1"/>
              </a:solidFill>
            </a:endParaRPr>
          </a:p>
          <a:p>
            <a:pPr marL="914400" lvl="1" indent="-457200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400" b="1" dirty="0">
                <a:solidFill>
                  <a:schemeClr val="tx1"/>
                </a:solidFill>
              </a:rPr>
              <a:t>文化</a:t>
            </a:r>
            <a:r>
              <a:rPr lang="zh-TW" altLang="en-US" sz="3400" b="1" dirty="0" smtClean="0">
                <a:solidFill>
                  <a:schemeClr val="tx1"/>
                </a:solidFill>
              </a:rPr>
              <a:t>危機</a:t>
            </a:r>
            <a:endParaRPr lang="en-US" altLang="zh-TW" sz="3600" b="1" dirty="0" smtClean="0">
              <a:solidFill>
                <a:schemeClr val="tx1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50" y="5913851"/>
            <a:ext cx="9144050" cy="558113"/>
            <a:chOff x="161764" y="5630923"/>
            <a:chExt cx="9090756" cy="462373"/>
          </a:xfrm>
        </p:grpSpPr>
        <p:pic>
          <p:nvPicPr>
            <p:cNvPr id="20" name="Picture 4" descr="C:\Users\Administrator\Desktop\撒奇萊雅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64" y="5630923"/>
              <a:ext cx="3033377" cy="46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:\Users\Administrator\Desktop\撒奇萊雅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616" y="5630923"/>
              <a:ext cx="3033377" cy="46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Administrator\Desktop\撒奇萊雅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143" y="5630923"/>
              <a:ext cx="3033377" cy="46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01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一、名詞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187624" y="2276872"/>
            <a:ext cx="6813376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lvl="2" indent="0">
              <a:lnSpc>
                <a:spcPts val="4500"/>
              </a:lnSpc>
              <a:buClrTx/>
              <a:buNone/>
            </a:pPr>
            <a:r>
              <a:rPr lang="en-US" altLang="zh-TW" sz="3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dirty="0">
                <a:solidFill>
                  <a:schemeClr val="tx1"/>
                </a:solidFill>
              </a:rPr>
              <a:t>二</a:t>
            </a:r>
            <a:r>
              <a:rPr lang="en-US" altLang="zh-TW" sz="3600" b="1" dirty="0">
                <a:solidFill>
                  <a:schemeClr val="tx1"/>
                </a:solidFill>
              </a:rPr>
              <a:t>)</a:t>
            </a:r>
            <a:r>
              <a:rPr lang="zh-TW" altLang="en-US" sz="3600" b="1" dirty="0">
                <a:solidFill>
                  <a:schemeClr val="tx1"/>
                </a:solidFill>
              </a:rPr>
              <a:t>狩獵文化</a:t>
            </a:r>
            <a:endParaRPr lang="en-US" altLang="zh-TW" sz="3200" b="1" dirty="0"/>
          </a:p>
          <a:p>
            <a:pPr marL="914400" lvl="1" indent="-457200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400" b="1" dirty="0">
                <a:solidFill>
                  <a:schemeClr val="tx1"/>
                </a:solidFill>
              </a:rPr>
              <a:t>表現自我</a:t>
            </a:r>
            <a:endParaRPr lang="en-US" altLang="zh-TW" sz="3400" b="1" dirty="0" smtClean="0">
              <a:solidFill>
                <a:schemeClr val="tx1"/>
              </a:solidFill>
            </a:endParaRPr>
          </a:p>
          <a:p>
            <a:pPr marL="914400" lvl="1" indent="-457200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400" b="1" dirty="0" smtClean="0">
                <a:solidFill>
                  <a:schemeClr val="tx1"/>
                </a:solidFill>
              </a:rPr>
              <a:t>社會認同</a:t>
            </a:r>
            <a:endParaRPr lang="en-US" altLang="zh-TW" sz="3400" b="1" dirty="0" smtClean="0">
              <a:solidFill>
                <a:schemeClr val="tx1"/>
              </a:solidFill>
            </a:endParaRPr>
          </a:p>
          <a:p>
            <a:pPr marL="914400" lvl="1" indent="-457200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400" b="1" dirty="0">
                <a:solidFill>
                  <a:schemeClr val="tx1"/>
                </a:solidFill>
              </a:rPr>
              <a:t>世代傳承</a:t>
            </a:r>
            <a:endParaRPr lang="en-US" altLang="zh-TW" sz="3600" b="1" dirty="0" smtClean="0">
              <a:solidFill>
                <a:schemeClr val="tx1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50" y="5913851"/>
            <a:ext cx="9144050" cy="558113"/>
            <a:chOff x="161764" y="5630923"/>
            <a:chExt cx="9090756" cy="462373"/>
          </a:xfrm>
        </p:grpSpPr>
        <p:pic>
          <p:nvPicPr>
            <p:cNvPr id="20" name="Picture 4" descr="C:\Users\Administrator\Desktop\撒奇萊雅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64" y="5630923"/>
              <a:ext cx="3033377" cy="46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:\Users\Administrator\Desktop\撒奇萊雅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616" y="5630923"/>
              <a:ext cx="3033377" cy="46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Administrator\Desktop\撒奇萊雅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143" y="5630923"/>
              <a:ext cx="3033377" cy="46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80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二、研究內容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143000" y="1916832"/>
            <a:ext cx="6813376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成為原住民獵人的身心條件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marL="365760" lvl="1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1.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生理條件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強健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感官靈敏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觀察力敏銳</a:t>
            </a:r>
            <a:endParaRPr lang="en-US" altLang="zh-TW" sz="3200" b="1" dirty="0" smtClean="0">
              <a:solidFill>
                <a:schemeClr val="tx1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0" y="5877273"/>
            <a:ext cx="9144000" cy="576064"/>
            <a:chOff x="0" y="6048375"/>
            <a:chExt cx="9144000" cy="809625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48375"/>
              <a:ext cx="4572000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048375"/>
              <a:ext cx="4572000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37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二、研究內容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143000" y="1916832"/>
            <a:ext cx="6813376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成為原住民獵人的身心條件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2.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心理條件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itchFamily="2" charset="2"/>
              <a:buChar char="Ø"/>
            </a:pPr>
            <a:r>
              <a:rPr lang="zh-TW" altLang="en-US" sz="3200" b="1" dirty="0" smtClean="0"/>
              <a:t>自尊心</a:t>
            </a:r>
            <a:endParaRPr lang="en-US" altLang="zh-TW" sz="3200" b="1" dirty="0" smtClean="0"/>
          </a:p>
          <a:p>
            <a:pPr lvl="2">
              <a:lnSpc>
                <a:spcPts val="4500"/>
              </a:lnSpc>
              <a:buClrTx/>
              <a:buFont typeface="Wingdings" pitchFamily="2" charset="2"/>
              <a:buChar char="Ø"/>
            </a:pPr>
            <a:r>
              <a:rPr lang="zh-TW" altLang="en-US" sz="3200" b="1" dirty="0" smtClean="0"/>
              <a:t>顧忌</a:t>
            </a:r>
            <a:r>
              <a:rPr lang="zh-TW" altLang="en-US" sz="3200" b="1" dirty="0" smtClean="0"/>
              <a:t>心</a:t>
            </a:r>
            <a:endParaRPr lang="en-US" altLang="zh-TW" sz="3200" b="1" dirty="0" smtClean="0"/>
          </a:p>
          <a:p>
            <a:pPr lvl="2">
              <a:lnSpc>
                <a:spcPts val="4500"/>
              </a:lnSpc>
              <a:buClrTx/>
              <a:buFont typeface="Wingdings" pitchFamily="2" charset="2"/>
              <a:buChar char="Ø"/>
            </a:pPr>
            <a:r>
              <a:rPr lang="zh-TW" altLang="en-US" sz="3200" b="1" dirty="0" smtClean="0"/>
              <a:t>冷靜沉著</a:t>
            </a:r>
            <a:endParaRPr lang="en-US" altLang="zh-TW" sz="3200" b="1" dirty="0" smtClean="0"/>
          </a:p>
          <a:p>
            <a:pPr lvl="2">
              <a:lnSpc>
                <a:spcPts val="4500"/>
              </a:lnSpc>
              <a:buClrTx/>
              <a:buFont typeface="Wingdings" pitchFamily="2" charset="2"/>
              <a:buChar char="Ø"/>
            </a:pPr>
            <a:r>
              <a:rPr lang="zh-TW" altLang="en-US" sz="3200" b="1" dirty="0" smtClean="0"/>
              <a:t>獵場規則</a:t>
            </a:r>
            <a:endParaRPr lang="en-US" altLang="zh-TW" sz="3200" b="1" dirty="0" smtClean="0">
              <a:solidFill>
                <a:schemeClr val="tx1"/>
              </a:solidFill>
            </a:endParaRPr>
          </a:p>
        </p:txBody>
      </p:sp>
      <p:grpSp>
        <p:nvGrpSpPr>
          <p:cNvPr id="2" name="群組 16"/>
          <p:cNvGrpSpPr/>
          <p:nvPr/>
        </p:nvGrpSpPr>
        <p:grpSpPr>
          <a:xfrm>
            <a:off x="0" y="5877273"/>
            <a:ext cx="9144000" cy="576064"/>
            <a:chOff x="0" y="6048375"/>
            <a:chExt cx="9144000" cy="809625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48375"/>
              <a:ext cx="4572000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048375"/>
              <a:ext cx="4572000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37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899592" y="1844824"/>
            <a:ext cx="6813376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</a:rPr>
              <a:t>二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原住民獵人與自然的關係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marL="365760" lvl="1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1.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敬畏自然的未知力量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</a:rPr>
              <a:t>嚴守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禁忌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狩獵前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3">
              <a:lnSpc>
                <a:spcPts val="36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chemeClr val="tx1"/>
                </a:solidFill>
              </a:rPr>
              <a:t>夢卜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3">
              <a:lnSpc>
                <a:spcPts val="36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chemeClr val="tx1"/>
                </a:solidFill>
              </a:rPr>
              <a:t>鳥占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3">
              <a:lnSpc>
                <a:spcPts val="36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tx1"/>
                </a:solidFill>
              </a:rPr>
              <a:t>祈福儀式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5000"/>
              </a:lnSpc>
              <a:buClrTx/>
              <a:buFont typeface="Wingdings" pitchFamily="2" charset="2"/>
              <a:buChar char="Ø"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2">
              <a:lnSpc>
                <a:spcPts val="5000"/>
              </a:lnSpc>
              <a:buClrTx/>
              <a:buFont typeface="Wingdings" pitchFamily="2" charset="2"/>
              <a:buChar char="Ø"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二、研究內容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0" y="6251904"/>
            <a:ext cx="9153996" cy="417456"/>
            <a:chOff x="-9996" y="6251903"/>
            <a:chExt cx="8475859" cy="573801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96" y="6261428"/>
              <a:ext cx="2120899" cy="564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836" y="6254433"/>
              <a:ext cx="2120899" cy="564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132" y="6258898"/>
              <a:ext cx="2120899" cy="564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964" y="6251903"/>
              <a:ext cx="2120899" cy="564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3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二、研究內容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143000" y="1916832"/>
            <a:ext cx="6813376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</a:rPr>
              <a:t>二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原住民獵人與自然的關係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marL="365760" lvl="1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2.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感恩自然</a:t>
            </a:r>
            <a:r>
              <a:rPr lang="zh-TW" altLang="en-US" sz="3200" b="1" dirty="0">
                <a:solidFill>
                  <a:schemeClr val="tx1"/>
                </a:solidFill>
              </a:rPr>
              <a:t>的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賜予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感恩、愛惜自然的恩賜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與自然互相尊重</a:t>
            </a:r>
            <a:endParaRPr lang="en-US" altLang="zh-TW" sz="3200" b="1" dirty="0" smtClean="0">
              <a:solidFill>
                <a:schemeClr val="tx1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-23912" y="5892204"/>
            <a:ext cx="9471942" cy="504056"/>
            <a:chOff x="0" y="5805264"/>
            <a:chExt cx="9163124" cy="6215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05264"/>
              <a:ext cx="3054375" cy="621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75" y="5805264"/>
              <a:ext cx="3054375" cy="621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749" y="5805264"/>
              <a:ext cx="3054375" cy="621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97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二、研究內容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015008" y="1759333"/>
            <a:ext cx="6813376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</a:rPr>
              <a:t>二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原住民獵人與自然的關係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marL="365760" lvl="1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3.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與自然共存永續的行為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自然與人類平等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</a:rPr>
              <a:t>特定季節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打獵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保有傳統狩獵文化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維護生態平衡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2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-6276" y="5949280"/>
            <a:ext cx="9144000" cy="504057"/>
            <a:chOff x="396553" y="5949279"/>
            <a:chExt cx="8747448" cy="652224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5" y="5949280"/>
              <a:ext cx="2915816" cy="652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69" y="5949280"/>
              <a:ext cx="2915816" cy="652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53" y="5949279"/>
              <a:ext cx="2915816" cy="652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63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二、研究內容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143000" y="1916832"/>
            <a:ext cx="6813376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</a:rPr>
              <a:t>三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原住民獵人彼此間的互動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互相切磋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</a:rPr>
              <a:t>觀察、欣賞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對方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團結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</a:rPr>
              <a:t>分享</a:t>
            </a:r>
            <a:endParaRPr lang="en-US" altLang="zh-TW" sz="3200" b="1" dirty="0" smtClean="0">
              <a:solidFill>
                <a:schemeClr val="tx1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-6400" y="5843202"/>
            <a:ext cx="9252519" cy="682142"/>
            <a:chOff x="1" y="5843202"/>
            <a:chExt cx="9107139" cy="682142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843202"/>
              <a:ext cx="3048954" cy="682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144" y="5843202"/>
              <a:ext cx="3048954" cy="682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186" y="5843202"/>
              <a:ext cx="3048954" cy="682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57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二、研究內容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143000" y="1916832"/>
            <a:ext cx="738944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</a:rPr>
              <a:t>四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原住民獵人在部落中的身分與地位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</a:rPr>
              <a:t>在意身分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地位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</a:rPr>
              <a:t>考驗與試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煉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獵人智慧的傳承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marL="365760" lvl="1" indent="0">
              <a:lnSpc>
                <a:spcPts val="4500"/>
              </a:lnSpc>
              <a:buClrTx/>
              <a:buNone/>
            </a:pPr>
            <a:endParaRPr lang="en-US" altLang="zh-TW" sz="3000" dirty="0" smtClean="0">
              <a:solidFill>
                <a:schemeClr val="tx1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0" y="5661248"/>
            <a:ext cx="9144000" cy="648072"/>
            <a:chOff x="0" y="5661248"/>
            <a:chExt cx="10391180" cy="682134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61248"/>
              <a:ext cx="3491880" cy="68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420" y="5661248"/>
              <a:ext cx="3491880" cy="68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300" y="5661248"/>
              <a:ext cx="3491880" cy="68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97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二、研究內容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143000" y="1916832"/>
            <a:ext cx="6813376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ts val="4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五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200" b="1" dirty="0">
                <a:solidFill>
                  <a:schemeClr val="tx1"/>
                </a:solidFill>
              </a:rPr>
              <a:t>獵人傳統與現代文明的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衝突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</a:rPr>
              <a:t>被迫接受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文明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狩獵文化→罪惡、不諒解→衝突</a:t>
            </a:r>
            <a:endParaRPr lang="en-US" altLang="zh-TW" sz="3200" b="1" dirty="0" smtClean="0">
              <a:solidFill>
                <a:schemeClr val="tx1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0" y="5661248"/>
            <a:ext cx="9144000" cy="762000"/>
            <a:chOff x="0" y="5661248"/>
            <a:chExt cx="9144000" cy="7620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61248"/>
              <a:ext cx="3048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661248"/>
              <a:ext cx="3048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661248"/>
              <a:ext cx="3048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53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6192688" cy="1728192"/>
          </a:xfrm>
          <a:solidFill>
            <a:schemeClr val="accent1"/>
          </a:solidFill>
        </p:spPr>
        <p:txBody>
          <a:bodyPr/>
          <a:lstStyle/>
          <a:p>
            <a:r>
              <a:rPr lang="zh-TW" altLang="en-U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壹、前言</a:t>
            </a:r>
          </a:p>
        </p:txBody>
      </p:sp>
      <p:pic>
        <p:nvPicPr>
          <p:cNvPr id="12" name="Picture 3" descr="C:\Users\Administrator\Desktop\下載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56665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6192688" cy="1728192"/>
          </a:xfrm>
          <a:solidFill>
            <a:schemeClr val="accent1"/>
          </a:solidFill>
        </p:spPr>
        <p:txBody>
          <a:bodyPr/>
          <a:lstStyle/>
          <a:p>
            <a:r>
              <a:rPr lang="zh-TW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參、結論</a:t>
            </a:r>
          </a:p>
        </p:txBody>
      </p:sp>
      <p:pic>
        <p:nvPicPr>
          <p:cNvPr id="5122" name="Picture 2" descr="C:\Users\Administrator\Desktop\2327241697_df1395d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86" y="3618706"/>
            <a:ext cx="3396829" cy="2547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結論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143000" y="1916832"/>
            <a:ext cx="6813376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4500"/>
              </a:lnSpc>
              <a:buClrTx/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感恩</a:t>
            </a:r>
            <a:r>
              <a:rPr lang="zh-TW" altLang="en-US" sz="3200" b="1" dirty="0">
                <a:solidFill>
                  <a:schemeClr val="tx1"/>
                </a:solidFill>
              </a:rPr>
              <a:t>並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珍惜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>
              <a:lnSpc>
                <a:spcPts val="4500"/>
              </a:lnSpc>
              <a:buClrTx/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</a:rPr>
              <a:t>生活實踐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>
              <a:lnSpc>
                <a:spcPts val="4500"/>
              </a:lnSpc>
              <a:buClrTx/>
              <a:buFont typeface="Wingdings" pitchFamily="2" charset="2"/>
              <a:buChar char="Ø"/>
            </a:pPr>
            <a:r>
              <a:rPr lang="zh-TW" altLang="en-US" sz="3200" b="1" dirty="0">
                <a:solidFill>
                  <a:schemeClr val="tx1"/>
                </a:solidFill>
              </a:rPr>
              <a:t>狩獵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文化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Arial" pitchFamily="34" charset="0"/>
              <a:buChar char="•"/>
            </a:pPr>
            <a:r>
              <a:rPr lang="zh-TW" altLang="en-US" sz="3000" b="1" dirty="0" smtClean="0">
                <a:solidFill>
                  <a:schemeClr val="tx1"/>
                </a:solidFill>
              </a:rPr>
              <a:t>尊重族人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Arial" pitchFamily="34" charset="0"/>
              <a:buChar char="•"/>
            </a:pPr>
            <a:r>
              <a:rPr lang="zh-TW" altLang="en-US" sz="3000" b="1" dirty="0">
                <a:solidFill>
                  <a:schemeClr val="tx1"/>
                </a:solidFill>
              </a:rPr>
              <a:t>感恩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自然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pPr lvl="1">
              <a:lnSpc>
                <a:spcPts val="4500"/>
              </a:lnSpc>
              <a:buClrTx/>
              <a:buFont typeface="Arial" pitchFamily="34" charset="0"/>
              <a:buChar char="•"/>
            </a:pPr>
            <a:r>
              <a:rPr lang="zh-TW" altLang="en-US" sz="3000" b="1" dirty="0" smtClean="0">
                <a:solidFill>
                  <a:schemeClr val="tx1"/>
                </a:solidFill>
              </a:rPr>
              <a:t>引以為傲</a:t>
            </a:r>
            <a:endParaRPr lang="en-US" altLang="zh-TW" sz="30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8" descr="相關圖片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5"/>
          <a:stretch/>
        </p:blipFill>
        <p:spPr bwMode="auto">
          <a:xfrm>
            <a:off x="4872558" y="2208262"/>
            <a:ext cx="3227834" cy="3996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圖片來源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1520" y="1916832"/>
            <a:ext cx="8845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dirty="0"/>
              <a:t>‧ https://www.books.com.tw/products/0010180561</a:t>
            </a:r>
          </a:p>
          <a:p>
            <a:pPr>
              <a:lnSpc>
                <a:spcPts val="3000"/>
              </a:lnSpc>
            </a:pPr>
            <a:r>
              <a:rPr lang="en-US" altLang="zh-TW" dirty="0"/>
              <a:t>‧ https://</a:t>
            </a:r>
            <a:r>
              <a:rPr lang="en-US" altLang="zh-TW" dirty="0" err="1"/>
              <a:t>aborigine.moc.gov.tw</a:t>
            </a:r>
            <a:r>
              <a:rPr lang="en-US" altLang="zh-TW" dirty="0"/>
              <a:t>/home/</a:t>
            </a:r>
            <a:r>
              <a:rPr lang="en-US" altLang="zh-TW" dirty="0" err="1"/>
              <a:t>zh-tw</a:t>
            </a:r>
            <a:r>
              <a:rPr lang="en-US" altLang="zh-TW" dirty="0"/>
              <a:t>/writer</a:t>
            </a:r>
          </a:p>
          <a:p>
            <a:pPr>
              <a:lnSpc>
                <a:spcPts val="3000"/>
              </a:lnSpc>
            </a:pPr>
            <a:r>
              <a:rPr lang="en-US" altLang="zh-TW" dirty="0"/>
              <a:t>‧ https://</a:t>
            </a:r>
            <a:r>
              <a:rPr lang="en-US" altLang="zh-TW" dirty="0" err="1"/>
              <a:t>tiprc.apc.gov.tw</a:t>
            </a:r>
            <a:r>
              <a:rPr lang="en-US" altLang="zh-TW" dirty="0"/>
              <a:t>/resource/</a:t>
            </a:r>
            <a:r>
              <a:rPr lang="en-US" altLang="zh-TW" dirty="0" err="1"/>
              <a:t>wp</a:t>
            </a:r>
            <a:r>
              <a:rPr lang="en-US" altLang="zh-TW" dirty="0"/>
              <a:t>-content/uploads/2012/12/image-</a:t>
            </a:r>
            <a:r>
              <a:rPr lang="en-US" altLang="zh-TW" dirty="0" err="1"/>
              <a:t>23.jpg</a:t>
            </a:r>
            <a:endParaRPr lang="en-US" altLang="zh-TW" dirty="0"/>
          </a:p>
          <a:p>
            <a:pPr>
              <a:lnSpc>
                <a:spcPts val="3000"/>
              </a:lnSpc>
            </a:pPr>
            <a:r>
              <a:rPr lang="en-US" altLang="zh-TW" dirty="0"/>
              <a:t>‧ https://</a:t>
            </a:r>
            <a:r>
              <a:rPr lang="en-US" altLang="zh-TW" dirty="0" err="1"/>
              <a:t>cdn.kingstone.com.tw</a:t>
            </a:r>
            <a:r>
              <a:rPr lang="en-US" altLang="zh-TW" dirty="0"/>
              <a:t>/book/images/product/20185/2018573748272/</a:t>
            </a:r>
            <a:br>
              <a:rPr lang="en-US" altLang="zh-TW" dirty="0"/>
            </a:br>
            <a:r>
              <a:rPr lang="en-US" altLang="zh-TW" dirty="0"/>
              <a:t>     </a:t>
            </a:r>
            <a:r>
              <a:rPr lang="en-US" altLang="zh-TW" dirty="0" err="1"/>
              <a:t>2018573748272b.jpg</a:t>
            </a:r>
            <a:endParaRPr lang="zh-TW" altLang="en-US" dirty="0"/>
          </a:p>
          <a:p>
            <a:pPr>
              <a:lnSpc>
                <a:spcPts val="3000"/>
              </a:lnSpc>
            </a:pPr>
            <a:r>
              <a:rPr lang="en-US" altLang="zh-TW" dirty="0"/>
              <a:t>‧ https://</a:t>
            </a:r>
            <a:r>
              <a:rPr lang="en-US" altLang="zh-TW" dirty="0" err="1"/>
              <a:t>aborigine.moc.gov.tw</a:t>
            </a:r>
            <a:r>
              <a:rPr lang="en-US" altLang="zh-TW" dirty="0"/>
              <a:t>/home/</a:t>
            </a:r>
            <a:r>
              <a:rPr lang="en-US" altLang="zh-TW" dirty="0" err="1"/>
              <a:t>zh-tw</a:t>
            </a:r>
            <a:r>
              <a:rPr lang="en-US" altLang="zh-TW" dirty="0"/>
              <a:t>/writer</a:t>
            </a:r>
            <a:endParaRPr lang="zh-TW" altLang="en-US" dirty="0"/>
          </a:p>
          <a:p>
            <a:pPr>
              <a:lnSpc>
                <a:spcPts val="3000"/>
              </a:lnSpc>
            </a:pPr>
            <a:r>
              <a:rPr lang="en-US" altLang="zh-TW" dirty="0"/>
              <a:t>‧ https://</a:t>
            </a:r>
            <a:r>
              <a:rPr lang="en-US" altLang="zh-TW" dirty="0" err="1"/>
              <a:t>www.huludun.taichung.gov.tw</a:t>
            </a:r>
            <a:r>
              <a:rPr lang="en-US" altLang="zh-TW" dirty="0"/>
              <a:t>/</a:t>
            </a:r>
            <a:r>
              <a:rPr lang="en-US" altLang="zh-TW" dirty="0" err="1"/>
              <a:t>album1</a:t>
            </a:r>
            <a:r>
              <a:rPr lang="en-US" altLang="zh-TW" dirty="0"/>
              <a:t>/</a:t>
            </a:r>
            <a:r>
              <a:rPr lang="en-US" altLang="zh-TW" dirty="0" err="1"/>
              <a:t>index.asp?Parser</a:t>
            </a:r>
            <a:r>
              <a:rPr lang="en-US" altLang="zh-TW" dirty="0"/>
              <a:t>=99,8,225,,,,,372</a:t>
            </a:r>
            <a:endParaRPr lang="zh-TW" altLang="en-US" dirty="0"/>
          </a:p>
          <a:p>
            <a:pPr>
              <a:lnSpc>
                <a:spcPts val="3000"/>
              </a:lnSpc>
            </a:pPr>
            <a:r>
              <a:rPr lang="en-US" altLang="zh-TW" dirty="0"/>
              <a:t>‧ http://</a:t>
            </a:r>
            <a:r>
              <a:rPr lang="en-US" altLang="zh-TW" dirty="0" err="1"/>
              <a:t>www.dmtip.gov.tw</a:t>
            </a:r>
            <a:r>
              <a:rPr lang="en-US" altLang="zh-TW" dirty="0"/>
              <a:t>/web/page/</a:t>
            </a:r>
            <a:r>
              <a:rPr lang="en-US" altLang="zh-TW" dirty="0" err="1"/>
              <a:t>detail?l1</a:t>
            </a:r>
            <a:r>
              <a:rPr lang="en-US" altLang="zh-TW" dirty="0"/>
              <a:t>=</a:t>
            </a:r>
            <a:r>
              <a:rPr lang="en-US" altLang="zh-TW" dirty="0" err="1"/>
              <a:t>2&amp;l2</a:t>
            </a:r>
            <a:r>
              <a:rPr lang="en-US" altLang="zh-TW" dirty="0"/>
              <a:t>=</a:t>
            </a:r>
            <a:r>
              <a:rPr lang="en-US" altLang="zh-TW" dirty="0" err="1"/>
              <a:t>33&amp;l3</a:t>
            </a:r>
            <a:r>
              <a:rPr lang="en-US" altLang="zh-TW" dirty="0"/>
              <a:t>=</a:t>
            </a:r>
            <a:r>
              <a:rPr lang="en-US" altLang="zh-TW" dirty="0" err="1"/>
              <a:t>19&amp;l4</a:t>
            </a:r>
            <a:r>
              <a:rPr lang="en-US" altLang="zh-TW" dirty="0"/>
              <a:t>=37</a:t>
            </a:r>
          </a:p>
          <a:p>
            <a:pPr>
              <a:lnSpc>
                <a:spcPts val="3000"/>
              </a:lnSpc>
            </a:pPr>
            <a:r>
              <a:rPr lang="en-US" altLang="zh-TW" dirty="0" smtClean="0"/>
              <a:t>‧ https</a:t>
            </a:r>
            <a:r>
              <a:rPr lang="en-US" altLang="zh-TW" dirty="0"/>
              <a:t>://</a:t>
            </a:r>
            <a:r>
              <a:rPr lang="en-US" altLang="zh-TW" dirty="0" err="1"/>
              <a:t>www.slideshare.net</a:t>
            </a:r>
            <a:r>
              <a:rPr lang="en-US" altLang="zh-TW" dirty="0"/>
              <a:t>/</a:t>
            </a:r>
            <a:r>
              <a:rPr lang="en-US" altLang="zh-TW" dirty="0" err="1"/>
              <a:t>ssuser978491</a:t>
            </a:r>
            <a:r>
              <a:rPr lang="en-US" altLang="zh-TW" dirty="0"/>
              <a:t>/0927-78374361</a:t>
            </a:r>
          </a:p>
          <a:p>
            <a:pPr>
              <a:lnSpc>
                <a:spcPts val="3000"/>
              </a:lnSpc>
            </a:pPr>
            <a:r>
              <a:rPr lang="en-US" altLang="zh-TW" dirty="0" smtClean="0"/>
              <a:t>‧ http</a:t>
            </a:r>
            <a:r>
              <a:rPr lang="en-US" altLang="zh-TW" dirty="0"/>
              <a:t>://</a:t>
            </a:r>
            <a:r>
              <a:rPr lang="en-US" altLang="zh-TW" dirty="0" err="1"/>
              <a:t>makelive.pixnet.net</a:t>
            </a:r>
            <a:r>
              <a:rPr lang="en-US" altLang="zh-TW" dirty="0"/>
              <a:t>/album/photo/516698910</a:t>
            </a:r>
            <a:endParaRPr lang="zh-TW" altLang="en-US" dirty="0"/>
          </a:p>
          <a:p>
            <a:pPr>
              <a:lnSpc>
                <a:spcPts val="3000"/>
              </a:lnSpc>
            </a:pPr>
            <a:r>
              <a:rPr lang="en-US" altLang="zh-TW" dirty="0" smtClean="0"/>
              <a:t>‧ http</a:t>
            </a:r>
            <a:r>
              <a:rPr lang="en-US" altLang="zh-TW" dirty="0"/>
              <a:t>://</a:t>
            </a:r>
            <a:r>
              <a:rPr lang="en-US" altLang="zh-TW" dirty="0" err="1"/>
              <a:t>www.indigen.fju.edu.tw</a:t>
            </a:r>
            <a:r>
              <a:rPr lang="en-US" altLang="zh-TW" dirty="0"/>
              <a:t>/101/</a:t>
            </a:r>
            <a:r>
              <a:rPr lang="en-US" altLang="zh-TW" dirty="0" err="1"/>
              <a:t>ar05.htm</a:t>
            </a:r>
            <a:endParaRPr lang="zh-TW" altLang="en-US" dirty="0"/>
          </a:p>
          <a:p>
            <a:endParaRPr lang="zh-TW" altLang="en-US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6192688" cy="1728192"/>
          </a:xfrm>
          <a:solidFill>
            <a:schemeClr val="accent1"/>
          </a:solidFill>
        </p:spPr>
        <p:txBody>
          <a:bodyPr/>
          <a:lstStyle/>
          <a:p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謝謝聆聽</a:t>
            </a:r>
            <a:endParaRPr lang="zh-TW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3557562"/>
            <a:ext cx="4536504" cy="30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一、研究動機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內容版面配置區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95563"/>
              </p:ext>
            </p:extLst>
          </p:nvPr>
        </p:nvGraphicFramePr>
        <p:xfrm>
          <a:off x="517240" y="2636912"/>
          <a:ext cx="81095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0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11388" y="570156"/>
            <a:ext cx="8121225" cy="105425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〈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最後的獵人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〉</a:t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拓拔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斯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‧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塔瑪匹瑪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田雅各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lh6.googleusercontent.com/QB4LMKfWA8YqaLXyfbYd5nXhGYon1y-MnDn1BOLmZ5jRwn6O2DEODStmHXjQGjQn0sSsG_AT3cfYTRKhIxkgkqs_WAlNGgWOCopOEELshgVA5nBkL7m-9_cHefaG38gI790vgX5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169308" cy="41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悲情的山林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9329" r="20857" b="9561"/>
          <a:stretch/>
        </p:blipFill>
        <p:spPr bwMode="auto">
          <a:xfrm>
            <a:off x="1115616" y="2420888"/>
            <a:ext cx="2920293" cy="41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番人之眼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瓦歷斯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</a:rPr>
              <a:t>‧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諾幹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吳俊傑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lh5.googleusercontent.com/wSyAvZFBYedDGGFGrPvTcGc-E9VlIVgfv4RERbCTWVpAIryTKWEeAOYiQMBOtJe1H_J4WvMdNx5tWoh6e4YVaFqMosSDfNWCtsbSn_wDQNH3jjoKi_EgbVoX3szlT1OIGvW--zd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957323" cy="41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GSYsWZfRrdNET0XXEUwMWGzMSPLx2ZjfEeeYbuI2iVLuQ6EeocReaeKSQkK97iKVzt_cRYm8FrxIfDV8LeY5tXGHg19q0Q9H3Q95Xq08H_RKuB98hGWN6C4QxghIo6RJb1cauyW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9882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34001" y="570156"/>
            <a:ext cx="8275998" cy="1054250"/>
          </a:xfrm>
        </p:spPr>
        <p:txBody>
          <a:bodyPr/>
          <a:lstStyle/>
          <a:p>
            <a:r>
              <a:rPr lang="en-US" altLang="zh-TW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走風的人</a:t>
            </a:r>
            <a:r>
              <a:rPr lang="en-US" altLang="zh-TW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我的獵人父親</a:t>
            </a:r>
            <a:r>
              <a:rPr lang="en-US" altLang="zh-TW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亞榮隆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</a:rPr>
              <a:t>‧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撒可努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戴志強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lh5.googleusercontent.com/uHy5jAZR6RDj0QXn5OSuzxhfBLtpOo-GlamByp0BByTuPrPZf19zjUNxQqOpZn3PUA8M4_1ugL22BJEYrZazY_spI-sOf-amod9HeKYnofV6bHUEQWyl1Nwebq01cOP68vYm0Yy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7"/>
            <a:ext cx="2952328" cy="42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8A_jB0CI2ZX1ifhHfFkzLp5k0fgAF_UkPBsLIhX8yZP-bkjvbhz88UNusadUNx1coxtqQOtVPYUU5U7FhmTTvEUDHUgq1B6Y2ucPaqP5gaBm4QvtwYvsOFJAZ_yYMW4Zc3zTe-M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024336" cy="41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二、研究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目的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1143000" y="1916832"/>
            <a:ext cx="7101408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ts val="5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成為</a:t>
            </a:r>
            <a:r>
              <a:rPr lang="zh-TW" altLang="en-US" sz="3200" b="1" dirty="0">
                <a:solidFill>
                  <a:schemeClr val="tx1"/>
                </a:solidFill>
              </a:rPr>
              <a:t>原住民獵人的</a:t>
            </a:r>
            <a:r>
              <a:rPr lang="zh-TW" altLang="en-US" sz="3200" b="1" dirty="0">
                <a:solidFill>
                  <a:schemeClr val="tx2"/>
                </a:solidFill>
              </a:rPr>
              <a:t>身心條件</a:t>
            </a:r>
          </a:p>
          <a:p>
            <a:pPr marL="45720" indent="0">
              <a:lnSpc>
                <a:spcPts val="5500"/>
              </a:lnSpc>
              <a:buClrTx/>
              <a:buNone/>
            </a:pPr>
            <a:r>
              <a:rPr lang="en-US" altLang="zh-TW" sz="3200" b="1" dirty="0">
                <a:solidFill>
                  <a:schemeClr val="tx1"/>
                </a:solidFill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</a:rPr>
              <a:t>二</a:t>
            </a:r>
            <a:r>
              <a:rPr lang="en-US" altLang="zh-TW" sz="3200" b="1" dirty="0">
                <a:solidFill>
                  <a:schemeClr val="tx1"/>
                </a:solidFill>
              </a:rPr>
              <a:t>)</a:t>
            </a:r>
            <a:r>
              <a:rPr lang="zh-TW" altLang="en-US" sz="3200" b="1" dirty="0">
                <a:solidFill>
                  <a:schemeClr val="tx1"/>
                </a:solidFill>
              </a:rPr>
              <a:t>原住民獵人</a:t>
            </a:r>
            <a:r>
              <a:rPr lang="zh-TW" altLang="en-US" sz="3200" b="1" dirty="0">
                <a:solidFill>
                  <a:schemeClr val="tx2"/>
                </a:solidFill>
              </a:rPr>
              <a:t>與自然的關係</a:t>
            </a:r>
          </a:p>
          <a:p>
            <a:pPr marL="45720" indent="0">
              <a:lnSpc>
                <a:spcPts val="5500"/>
              </a:lnSpc>
              <a:buClrTx/>
              <a:buNone/>
            </a:pPr>
            <a:r>
              <a:rPr lang="en-US" altLang="zh-TW" sz="3200" b="1" dirty="0">
                <a:solidFill>
                  <a:schemeClr val="tx1"/>
                </a:solidFill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</a:rPr>
              <a:t>三</a:t>
            </a:r>
            <a:r>
              <a:rPr lang="en-US" altLang="zh-TW" sz="3200" b="1" dirty="0">
                <a:solidFill>
                  <a:schemeClr val="tx1"/>
                </a:solidFill>
              </a:rPr>
              <a:t>)</a:t>
            </a:r>
            <a:r>
              <a:rPr lang="zh-TW" altLang="en-US" sz="3200" b="1" dirty="0">
                <a:solidFill>
                  <a:schemeClr val="tx1"/>
                </a:solidFill>
              </a:rPr>
              <a:t>原住民獵人彼此間的</a:t>
            </a:r>
            <a:r>
              <a:rPr lang="zh-TW" altLang="en-US" sz="3200" b="1" dirty="0">
                <a:solidFill>
                  <a:schemeClr val="tx2"/>
                </a:solidFill>
              </a:rPr>
              <a:t>互動</a:t>
            </a:r>
          </a:p>
          <a:p>
            <a:pPr marL="45720" indent="0">
              <a:lnSpc>
                <a:spcPts val="5500"/>
              </a:lnSpc>
              <a:buClrTx/>
              <a:buNone/>
            </a:pPr>
            <a:r>
              <a:rPr lang="en-US" altLang="zh-TW" sz="3200" b="1" dirty="0">
                <a:solidFill>
                  <a:schemeClr val="tx1"/>
                </a:solidFill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</a:rPr>
              <a:t>四</a:t>
            </a:r>
            <a:r>
              <a:rPr lang="en-US" altLang="zh-TW" sz="3200" b="1" dirty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原住民獵人在部落中的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身分與地位</a:t>
            </a:r>
          </a:p>
          <a:p>
            <a:pPr marL="45720" indent="0">
              <a:lnSpc>
                <a:spcPts val="5500"/>
              </a:lnSpc>
              <a:buClrTx/>
              <a:buNone/>
            </a:pP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五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獵人傳統與現代文明的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衝突</a:t>
            </a:r>
            <a:endParaRPr lang="zh-TW" alt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三、研究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流程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362839684"/>
              </p:ext>
            </p:extLst>
          </p:nvPr>
        </p:nvGraphicFramePr>
        <p:xfrm>
          <a:off x="395536" y="1235050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0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6192688" cy="1728192"/>
          </a:xfrm>
          <a:solidFill>
            <a:schemeClr val="accent1"/>
          </a:solidFill>
        </p:spPr>
        <p:txBody>
          <a:bodyPr/>
          <a:lstStyle/>
          <a:p>
            <a:r>
              <a:rPr lang="zh-TW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</a:t>
            </a:r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正文</a:t>
            </a:r>
            <a:endParaRPr lang="zh-TW" alt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67" y="3645024"/>
            <a:ext cx="4858866" cy="2615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裝版">
  <a:themeElements>
    <a:clrScheme name="精裝版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裝版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1199</TotalTime>
  <Words>1647</Words>
  <Application>Microsoft Office PowerPoint</Application>
  <PresentationFormat>如螢幕大小 (4:3)</PresentationFormat>
  <Paragraphs>156</Paragraphs>
  <Slides>23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精裝版</vt:lpstr>
      <vt:lpstr>從原住民文學看狩獵文化</vt:lpstr>
      <vt:lpstr>壹、前言</vt:lpstr>
      <vt:lpstr>一、研究動機</vt:lpstr>
      <vt:lpstr>〈最後的獵人〉 拓拔斯‧塔瑪匹瑪(田雅各)</vt:lpstr>
      <vt:lpstr>《番人之眼》 瓦歷斯‧諾幹(吳俊傑)</vt:lpstr>
      <vt:lpstr>《走風的人-我的獵人父親》  亞榮隆‧撒可努(戴志強)</vt:lpstr>
      <vt:lpstr>二、研究目的</vt:lpstr>
      <vt:lpstr>三、研究流程</vt:lpstr>
      <vt:lpstr>貳、正文</vt:lpstr>
      <vt:lpstr>一、名詞解釋</vt:lpstr>
      <vt:lpstr>一、名詞解釋</vt:lpstr>
      <vt:lpstr>二、研究內容</vt:lpstr>
      <vt:lpstr>二、研究內容</vt:lpstr>
      <vt:lpstr>二、研究內容</vt:lpstr>
      <vt:lpstr>二、研究內容</vt:lpstr>
      <vt:lpstr>二、研究內容</vt:lpstr>
      <vt:lpstr>二、研究內容</vt:lpstr>
      <vt:lpstr>二、研究內容</vt:lpstr>
      <vt:lpstr>二、研究內容</vt:lpstr>
      <vt:lpstr>參、結論</vt:lpstr>
      <vt:lpstr>結論</vt:lpstr>
      <vt:lpstr>圖片來源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從原住民文學看狩獵文化</dc:title>
  <dc:creator>Windows 使用者</dc:creator>
  <cp:lastModifiedBy>Windows 使用者</cp:lastModifiedBy>
  <cp:revision>65</cp:revision>
  <dcterms:created xsi:type="dcterms:W3CDTF">2018-10-23T01:26:22Z</dcterms:created>
  <dcterms:modified xsi:type="dcterms:W3CDTF">2018-10-31T05:02:06Z</dcterms:modified>
</cp:coreProperties>
</file>