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tags/tag4.xml" ContentType="application/vnd.openxmlformats-officedocument.presentationml.tags+xml"/>
  <Override PartName="/ppt/diagrams/quickStyle2.xml" ContentType="application/vnd.openxmlformats-officedocument.drawingml.diagramStyle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comments/comment8.xml" ContentType="application/vnd.openxmlformats-officedocument.presentationml.comments+xml"/>
  <Override PartName="/ppt/notesSlides/notesSlide27.xml" ContentType="application/vnd.openxmlformats-officedocument.presentationml.notesSlide+xml"/>
  <Override PartName="/ppt/diagrams/layout9.xml" ContentType="application/vnd.openxmlformats-officedocument.drawingml.diagram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comments/comment4.xml" ContentType="application/vnd.openxmlformats-officedocument.presentationml.comments+xml"/>
  <Override PartName="/ppt/notesSlides/notesSlide23.xml" ContentType="application/vnd.openxmlformats-officedocument.presentationml.notesSlide+xml"/>
  <Override PartName="/ppt/comments/comment11.xml" ContentType="application/vnd.openxmlformats-officedocument.presentationml.comments+xml"/>
  <Override PartName="/ppt/tags/tag16.xml" ContentType="application/vnd.openxmlformats-officedocument.presentationml.tags+xml"/>
  <Override PartName="/ppt/notesSlides/notesSlide12.xml" ContentType="application/vnd.openxmlformats-officedocument.presentationml.notesSlide+xml"/>
  <Override PartName="/ppt/diagrams/colors8.xml" ContentType="application/vnd.openxmlformats-officedocument.drawingml.diagramColors+xml"/>
  <Override PartName="/ppt/notesSlides/notesSlide30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diagrams/drawing7.xml" ContentType="application/vnd.ms-office.drawingml.diagramDrawing+xml"/>
  <Override PartName="/ppt/tags/tag12.xml" ContentType="application/vnd.openxmlformats-officedocument.presentationml.tags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tags/tag9.xml" ContentType="application/vnd.openxmlformats-officedocument.presentationml.tags+xml"/>
  <Override PartName="/ppt/diagrams/quickStyle7.xml" ContentType="application/vnd.openxmlformats-officedocument.drawingml.diagram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notesSlides/notesSlide3.xml" ContentType="application/vnd.openxmlformats-officedocument.presentationml.notesSlide+xml"/>
  <Override PartName="/ppt/diagrams/drawing3.xml" ContentType="application/vnd.ms-office.drawingml.diagramDrawing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diagrams/quickStyle3.xml" ContentType="application/vnd.openxmlformats-officedocument.drawingml.diagramStyle+xml"/>
  <Override PartName="/ppt/comments/comment9.xml" ContentType="application/vnd.openxmlformats-officedocument.presentationml.comment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diagrams/layout6.xml" ContentType="application/vnd.openxmlformats-officedocument.drawingml.diagramLayout+xml"/>
  <Override PartName="/ppt/comments/comment5.xml" ContentType="application/vnd.openxmlformats-officedocument.presentationml.comments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diagrams/data7.xml" ContentType="application/vnd.openxmlformats-officedocument.drawingml.diagramData+xml"/>
  <Override PartName="/ppt/notesSlides/notesSlide13.xml" ContentType="application/vnd.openxmlformats-officedocument.presentationml.notesSlide+xml"/>
  <Override PartName="/ppt/comments/comment12.xml" ContentType="application/vnd.openxmlformats-officedocument.presentationml.comments+xml"/>
  <Override PartName="/ppt/diagrams/colors9.xml" ContentType="application/vnd.openxmlformats-officedocument.drawingml.diagramColors+xml"/>
  <Override PartName="/ppt/tags/tag17.xml" ContentType="application/vnd.openxmlformats-officedocument.presentationml.tags+xml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0.xml" ContentType="application/vnd.openxmlformats-officedocument.presentationml.notesSlide+xml"/>
  <Override PartName="/ppt/diagrams/drawing8.xml" ContentType="application/vnd.ms-office.drawingml.diagramDrawing+xml"/>
  <Override PartName="/ppt/notesSlides/notesSlide31.xml" ContentType="application/vnd.openxmlformats-officedocument.presentationml.notesSlid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notesSlides/notesSlide6.xml" ContentType="application/vnd.openxmlformats-officedocument.presentationml.notesSlide+xml"/>
  <Override PartName="/ppt/diagrams/drawing6.xml" ContentType="application/vnd.ms-office.drawingml.diagramDrawing+xml"/>
  <Override PartName="/ppt/diagrams/quickStyle8.xml" ContentType="application/vnd.openxmlformats-officedocument.drawingml.diagramStyle+xml"/>
  <Override PartName="/ppt/tags/tag13.xml" ContentType="application/vnd.openxmlformats-officedocument.presentationml.tags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notesSlides/notesSlide4.xml" ContentType="application/vnd.openxmlformats-officedocument.presentationml.notesSlide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ppt/tags/tag11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tags/tag6.xml" ContentType="application/vnd.openxmlformats-officedocument.presentationml.tags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comments/comment6.xml" ContentType="application/vnd.openxmlformats-officedocument.presentationml.comments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commentAuthors.xml" ContentType="application/vnd.openxmlformats-officedocument.presentationml.commentAuthors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21.xml" ContentType="application/vnd.openxmlformats-officedocument.presentationml.notesSlide+xml"/>
  <Override PartName="/ppt/diagrams/drawing9.xml" ContentType="application/vnd.ms-office.drawingml.diagramDrawing+xml"/>
  <Override PartName="/ppt/tags/tag14.xml" ContentType="application/vnd.openxmlformats-officedocument.presentationml.tags+xml"/>
  <Override PartName="/ppt/diagrams/colors6.xml" ContentType="application/vnd.openxmlformats-officedocument.drawingml.diagramColors+xml"/>
  <Override PartName="/ppt/notesSlides/notesSlide10.xml" ContentType="application/vnd.openxmlformats-officedocument.presentationml.notesSlide+xml"/>
  <Override PartName="/ppt/diagrams/quickStyle9.xml" ContentType="application/vnd.openxmlformats-officedocument.drawingml.diagramStyle+xml"/>
  <Override PartName="/ppt/slides/slide7.xml" ContentType="application/vnd.openxmlformats-officedocument.presentationml.slide+xml"/>
  <Override PartName="/ppt/notesSlides/notesSlide5.xml" ContentType="application/vnd.openxmlformats-officedocument.presentationml.notesSlide+xml"/>
  <Override PartName="/ppt/diagrams/drawing5.xml" ContentType="application/vnd.ms-office.drawingml.diagramDrawing+xml"/>
  <Override PartName="/ppt/tags/tag10.xml" ContentType="application/vnd.openxmlformats-officedocument.presentationml.tag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tags/tag3.xml" ContentType="application/vnd.openxmlformats-officedocument.presentationml.tags+xml"/>
  <Override PartName="/ppt/diagrams/quickStyle1.xml" ContentType="application/vnd.openxmlformats-officedocument.drawingml.diagramStyle+xml"/>
  <Default Extension="jpeg" ContentType="image/jpeg"/>
  <Override PartName="/ppt/diagrams/layout8.xml" ContentType="application/vnd.openxmlformats-officedocument.drawingml.diagramLayout+xml"/>
  <Override PartName="/ppt/comments/comment7.xml" ContentType="application/vnd.openxmlformats-officedocument.presentationml.comments+xml"/>
  <Override PartName="/ppt/notesSlides/notesSlide37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diagrams/data9.xml" ContentType="application/vnd.openxmlformats-officedocument.drawingml.diagramData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comments/comment3.xml" ContentType="application/vnd.openxmlformats-officedocument.presentationml.comments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notesSlides/notesSlide11.xml" ContentType="application/vnd.openxmlformats-officedocument.presentationml.notesSlide+xml"/>
  <Override PartName="/ppt/comments/comment10.xml" ContentType="application/vnd.openxmlformats-officedocument.presentationml.comments+xml"/>
  <Override PartName="/ppt/tags/tag15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293" r:id="rId2"/>
    <p:sldId id="299" r:id="rId3"/>
    <p:sldId id="296" r:id="rId4"/>
    <p:sldId id="301" r:id="rId5"/>
    <p:sldId id="302" r:id="rId6"/>
    <p:sldId id="303" r:id="rId7"/>
    <p:sldId id="304" r:id="rId8"/>
    <p:sldId id="298" r:id="rId9"/>
    <p:sldId id="280" r:id="rId10"/>
    <p:sldId id="305" r:id="rId11"/>
    <p:sldId id="306" r:id="rId12"/>
    <p:sldId id="300" r:id="rId13"/>
    <p:sldId id="308" r:id="rId14"/>
    <p:sldId id="310" r:id="rId15"/>
    <p:sldId id="322" r:id="rId16"/>
    <p:sldId id="323" r:id="rId17"/>
    <p:sldId id="324" r:id="rId18"/>
    <p:sldId id="330" r:id="rId19"/>
    <p:sldId id="325" r:id="rId20"/>
    <p:sldId id="336" r:id="rId21"/>
    <p:sldId id="327" r:id="rId22"/>
    <p:sldId id="331" r:id="rId23"/>
    <p:sldId id="338" r:id="rId24"/>
    <p:sldId id="339" r:id="rId25"/>
    <p:sldId id="353" r:id="rId26"/>
    <p:sldId id="341" r:id="rId27"/>
    <p:sldId id="340" r:id="rId28"/>
    <p:sldId id="332" r:id="rId29"/>
    <p:sldId id="342" r:id="rId30"/>
    <p:sldId id="337" r:id="rId31"/>
    <p:sldId id="320" r:id="rId32"/>
    <p:sldId id="343" r:id="rId33"/>
    <p:sldId id="344" r:id="rId34"/>
    <p:sldId id="345" r:id="rId35"/>
    <p:sldId id="346" r:id="rId36"/>
    <p:sldId id="350" r:id="rId37"/>
    <p:sldId id="347" r:id="rId38"/>
    <p:sldId id="349" r:id="rId39"/>
    <p:sldId id="311" r:id="rId40"/>
    <p:sldId id="312" r:id="rId41"/>
    <p:sldId id="290" r:id="rId42"/>
    <p:sldId id="355" r:id="rId43"/>
    <p:sldId id="354" r:id="rId44"/>
  </p:sldIdLst>
  <p:sldSz cx="12192000" cy="6858000"/>
  <p:notesSz cx="6858000" cy="9144000"/>
  <p:custDataLst>
    <p:tags r:id="rId4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使用者" initials="W使" lastIdx="16" clrIdx="0">
    <p:extLst>
      <p:ext uri="{19B8F6BF-5375-455C-9EA6-DF929625EA0E}">
        <p15:presenceInfo xmlns:p15="http://schemas.microsoft.com/office/powerpoint/2012/main" xmlns="" userId="Windows 使用者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F8F6F4"/>
    <a:srgbClr val="FAF8F5"/>
    <a:srgbClr val="F9F7F4"/>
    <a:srgbClr val="FFFFFF"/>
    <a:srgbClr val="F8F6F3"/>
    <a:srgbClr val="FAF8F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60" autoAdjust="0"/>
    <p:restoredTop sz="94635"/>
  </p:normalViewPr>
  <p:slideViewPr>
    <p:cSldViewPr snapToGrid="0" snapToObjects="1" showGuides="1">
      <p:cViewPr varScale="1">
        <p:scale>
          <a:sx n="102" d="100"/>
          <a:sy n="102" d="100"/>
        </p:scale>
        <p:origin x="-150" y="-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02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91" d="100"/>
        <a:sy n="91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gs" Target="tags/tag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10-30T16:55:46.095" idx="1">
    <p:pos x="10" y="10"/>
    <p:text>建築特色出自花蓮縣文化局官網資料</p:text>
    <p:extLst>
      <p:ext uri="{C676402C-5697-4E1C-873F-D02D1690AC5C}">
        <p15:threadingInfo xmlns:p15="http://schemas.microsoft.com/office/powerpoint/2012/main" xmlns="" timeZoneBias="-480"/>
      </p:ext>
    </p:extLst>
  </p:cm>
</p:cmLst>
</file>

<file path=ppt/comments/comment10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10-30T17:17:28.735" idx="13">
    <p:pos x="10" y="10"/>
    <p:text>資料與修復前照片來自花蓮縣文化局官網資料</p:text>
    <p:extLst>
      <p:ext uri="{C676402C-5697-4E1C-873F-D02D1690AC5C}">
        <p15:threadingInfo xmlns:p15="http://schemas.microsoft.com/office/powerpoint/2012/main" xmlns="" timeZoneBias="-480"/>
      </p:ext>
    </p:extLst>
  </p:cm>
</p:cmLst>
</file>

<file path=ppt/comments/comment1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10-30T17:17:57.614" idx="14">
    <p:pos x="10" y="10"/>
    <p:text>資料與修復前照片來自花蓮縣文化局官網資料</p:text>
    <p:extLst>
      <p:ext uri="{C676402C-5697-4E1C-873F-D02D1690AC5C}">
        <p15:threadingInfo xmlns:p15="http://schemas.microsoft.com/office/powerpoint/2012/main" xmlns="" timeZoneBias="-480"/>
      </p:ext>
    </p:extLst>
  </p:cm>
</p:cmLst>
</file>

<file path=ppt/comments/comment1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10-30T17:18:47.365" idx="16">
    <p:pos x="10" y="10"/>
    <p:text>資料來自中時電子報-部落格-愛鄉愛土愛查某</p:text>
    <p:extLst>
      <p:ext uri="{C676402C-5697-4E1C-873F-D02D1690AC5C}">
        <p15:threadingInfo xmlns:p15="http://schemas.microsoft.com/office/powerpoint/2012/main" xmlns="" timeZoneBias="-48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10-30T16:59:08.932" idx="3">
    <p:pos x="10" y="10"/>
    <p:text>松園之松的資料來自黃家榮教授口述</p:text>
    <p:extLst>
      <p:ext uri="{C676402C-5697-4E1C-873F-D02D1690AC5C}">
        <p15:threadingInfo xmlns:p15="http://schemas.microsoft.com/office/powerpoint/2012/main" xmlns="" timeZoneBias="-48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10-30T16:59:38.667" idx="4">
    <p:pos x="10" y="10"/>
    <p:text>資料來自花蓮縣文化局官網</p:text>
    <p:extLst>
      <p:ext uri="{C676402C-5697-4E1C-873F-D02D1690AC5C}">
        <p15:threadingInfo xmlns:p15="http://schemas.microsoft.com/office/powerpoint/2012/main" xmlns="" timeZoneBias="-48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10-30T17:08:16.087" idx="6">
    <p:pos x="10" y="10"/>
    <p:text>資料及照片來自王峻祺在自由時報電子報報導，2018。</p:text>
    <p:extLst>
      <p:ext uri="{C676402C-5697-4E1C-873F-D02D1690AC5C}">
        <p15:threadingInfo xmlns:p15="http://schemas.microsoft.com/office/powerpoint/2012/main" xmlns="" timeZoneBias="-48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10-30T17:09:16.462" idx="7">
    <p:pos x="10" y="10"/>
    <p:text>資料來自花蓮縣文化局官網資料</p:text>
    <p:extLst>
      <p:ext uri="{C676402C-5697-4E1C-873F-D02D1690AC5C}">
        <p15:threadingInfo xmlns:p15="http://schemas.microsoft.com/office/powerpoint/2012/main" xmlns="" timeZoneBias="-480"/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10-30T17:10:14.294" idx="8">
    <p:pos x="10" y="10"/>
    <p:text>照片與故事來自部落客捲捲，2015。
【花蓮】秋朝咖啡館~花蓮老屋裡的慢時光</p:text>
    <p:extLst>
      <p:ext uri="{C676402C-5697-4E1C-873F-D02D1690AC5C}">
        <p15:threadingInfo xmlns:p15="http://schemas.microsoft.com/office/powerpoint/2012/main" xmlns="" timeZoneBias="-480"/>
      </p:ext>
    </p:extLs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10-30T17:12:03.586" idx="9">
    <p:pos x="10" y="10"/>
    <p:text>資料來自黑金通老闆口述</p:text>
    <p:extLst>
      <p:ext uri="{C676402C-5697-4E1C-873F-D02D1690AC5C}">
        <p15:threadingInfo xmlns:p15="http://schemas.microsoft.com/office/powerpoint/2012/main" xmlns="" timeZoneBias="-480"/>
      </p:ext>
    </p:extLst>
  </p:cm>
</p:cmLst>
</file>

<file path=ppt/comments/comment8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10-30T17:15:00.094" idx="10">
    <p:pos x="-18" y="18"/>
    <p:text>資料來自遠見電子雜誌，一流人，“花蓮鐵道文化園區—見證東線鐵道曾經繁華的活教材”。</p:text>
    <p:extLst>
      <p:ext uri="{C676402C-5697-4E1C-873F-D02D1690AC5C}">
        <p15:threadingInfo xmlns:p15="http://schemas.microsoft.com/office/powerpoint/2012/main" xmlns="" timeZoneBias="-480"/>
      </p:ext>
    </p:extLst>
  </p:cm>
</p:cmLst>
</file>

<file path=ppt/comments/comment9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10-30T17:16:10.180" idx="11">
    <p:pos x="10" y="10"/>
    <p:text>資料來自花蓮縣文化局官網資料</p:text>
    <p:extLst>
      <p:ext uri="{C676402C-5697-4E1C-873F-D02D1690AC5C}">
        <p15:threadingInfo xmlns:p15="http://schemas.microsoft.com/office/powerpoint/2012/main" xmlns="" timeZoneBias="-480"/>
      </p:ext>
    </p:extLst>
  </p:cm>
</p:cmLst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22D5276-54FB-4DC8-A533-FCF20793C1B2}" type="doc">
      <dgm:prSet loTypeId="urn:microsoft.com/office/officeart/2005/8/layout/bList2#2" loCatId="picture" qsTypeId="urn:microsoft.com/office/officeart/2005/8/quickstyle/simple1" qsCatId="simple" csTypeId="urn:microsoft.com/office/officeart/2005/8/colors/colorful2" csCatId="colorful" phldr="1"/>
      <dgm:spPr/>
    </dgm:pt>
    <dgm:pt modelId="{D2422689-2DAF-45BE-84F1-37F0A055D603}">
      <dgm:prSet phldrT="[文字]"/>
      <dgm:spPr/>
      <dgm:t>
        <a:bodyPr/>
        <a:lstStyle/>
        <a:p>
          <a:r>
            <a: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   </a:t>
          </a:r>
          <a:endParaRPr lang="zh-TW" altLang="en-US" dirty="0"/>
        </a:p>
      </dgm:t>
    </dgm:pt>
    <dgm:pt modelId="{D418CDEA-E487-482B-85B9-8EE7B6C7EFFF}" type="parTrans" cxnId="{93B48BB6-4611-434B-8D55-CE2C8A748B9E}">
      <dgm:prSet/>
      <dgm:spPr/>
      <dgm:t>
        <a:bodyPr/>
        <a:lstStyle/>
        <a:p>
          <a:endParaRPr lang="zh-TW" altLang="en-US"/>
        </a:p>
      </dgm:t>
    </dgm:pt>
    <dgm:pt modelId="{B17B7DBE-BCCF-4292-ACBB-736EE95FFDC7}" type="sibTrans" cxnId="{93B48BB6-4611-434B-8D55-CE2C8A748B9E}">
      <dgm:prSet/>
      <dgm:spPr/>
      <dgm:t>
        <a:bodyPr/>
        <a:lstStyle/>
        <a:p>
          <a:endParaRPr lang="zh-TW" altLang="en-US"/>
        </a:p>
      </dgm:t>
    </dgm:pt>
    <dgm:pt modelId="{C2B4CE22-5D64-4F10-94BC-96C156A76F36}">
      <dgm:prSet phldrT="[文字]"/>
      <dgm:spPr>
        <a:solidFill>
          <a:schemeClr val="accent2">
            <a:lumMod val="50000"/>
          </a:schemeClr>
        </a:solidFill>
      </dgm:spPr>
      <dgm:t>
        <a:bodyPr/>
        <a:lstStyle/>
        <a:p>
          <a:endParaRPr lang="zh-TW" altLang="en-US" dirty="0"/>
        </a:p>
      </dgm:t>
    </dgm:pt>
    <dgm:pt modelId="{51067E1E-81DF-4610-877C-5F0ACE1AFC31}" type="parTrans" cxnId="{8953839B-D1F1-4A32-80F5-F49800076E3F}">
      <dgm:prSet/>
      <dgm:spPr/>
      <dgm:t>
        <a:bodyPr/>
        <a:lstStyle/>
        <a:p>
          <a:endParaRPr lang="zh-TW" altLang="en-US"/>
        </a:p>
      </dgm:t>
    </dgm:pt>
    <dgm:pt modelId="{1A4E054D-3037-4C62-A7B1-4ECBD4F3AB88}" type="sibTrans" cxnId="{8953839B-D1F1-4A32-80F5-F49800076E3F}">
      <dgm:prSet/>
      <dgm:spPr/>
      <dgm:t>
        <a:bodyPr/>
        <a:lstStyle/>
        <a:p>
          <a:endParaRPr lang="zh-TW" altLang="en-US"/>
        </a:p>
      </dgm:t>
    </dgm:pt>
    <dgm:pt modelId="{DCB65E11-F981-4920-A1D7-5CCCD6D3E3A4}">
      <dgm:prSet phldrT="[文字]"/>
      <dgm:spPr>
        <a:solidFill>
          <a:schemeClr val="accent6">
            <a:lumMod val="50000"/>
          </a:schemeClr>
        </a:solidFill>
      </dgm:spPr>
      <dgm:t>
        <a:bodyPr/>
        <a:lstStyle/>
        <a:p>
          <a:endParaRPr lang="zh-TW" altLang="en-US" dirty="0"/>
        </a:p>
      </dgm:t>
    </dgm:pt>
    <dgm:pt modelId="{E08B41CD-31B2-4AF6-B20B-71BA6D2EB5A0}" type="parTrans" cxnId="{DD630C32-DF4A-47CE-8FB9-14032E849F44}">
      <dgm:prSet/>
      <dgm:spPr/>
      <dgm:t>
        <a:bodyPr/>
        <a:lstStyle/>
        <a:p>
          <a:endParaRPr lang="zh-TW" altLang="en-US"/>
        </a:p>
      </dgm:t>
    </dgm:pt>
    <dgm:pt modelId="{47C84607-9B3E-4B9A-B300-560865BB8EC2}" type="sibTrans" cxnId="{DD630C32-DF4A-47CE-8FB9-14032E849F44}">
      <dgm:prSet/>
      <dgm:spPr/>
      <dgm:t>
        <a:bodyPr/>
        <a:lstStyle/>
        <a:p>
          <a:endParaRPr lang="zh-TW" altLang="en-US"/>
        </a:p>
      </dgm:t>
    </dgm:pt>
    <dgm:pt modelId="{3BF4EBB6-9C5E-4D53-B53D-8ADEC6B9321C}" type="pres">
      <dgm:prSet presAssocID="{A22D5276-54FB-4DC8-A533-FCF20793C1B2}" presName="diagram" presStyleCnt="0">
        <dgm:presLayoutVars>
          <dgm:dir/>
          <dgm:animLvl val="lvl"/>
          <dgm:resizeHandles val="exact"/>
        </dgm:presLayoutVars>
      </dgm:prSet>
      <dgm:spPr/>
    </dgm:pt>
    <dgm:pt modelId="{637A4AAC-F16B-4D91-8FEA-35E0477FEFE5}" type="pres">
      <dgm:prSet presAssocID="{D2422689-2DAF-45BE-84F1-37F0A055D603}" presName="compNode" presStyleCnt="0"/>
      <dgm:spPr/>
    </dgm:pt>
    <dgm:pt modelId="{F4FFC590-46EF-4FBB-9374-3990EAA05B99}" type="pres">
      <dgm:prSet presAssocID="{D2422689-2DAF-45BE-84F1-37F0A055D603}" presName="childRect" presStyleLbl="bgAcc1" presStyleIdx="0" presStyleCnt="3" custScaleX="134434" custScaleY="239843" custLinFactNeighborX="-401" custLinFactNeighborY="-2570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81F26EA3-CA7C-4A47-8EA4-BBA135F96C5C}" type="pres">
      <dgm:prSet presAssocID="{D2422689-2DAF-45BE-84F1-37F0A055D603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E7FEAB8-3E7E-4FF0-AD44-C1A5C4B3ADC4}" type="pres">
      <dgm:prSet presAssocID="{D2422689-2DAF-45BE-84F1-37F0A055D603}" presName="parentRect" presStyleLbl="alignNode1" presStyleIdx="0" presStyleCnt="3" custScaleX="133492" custScaleY="73002" custLinFactY="-215657" custLinFactNeighborX="-70" custLinFactNeighborY="-300000"/>
      <dgm:spPr/>
      <dgm:t>
        <a:bodyPr/>
        <a:lstStyle/>
        <a:p>
          <a:endParaRPr lang="zh-TW" altLang="en-US"/>
        </a:p>
      </dgm:t>
    </dgm:pt>
    <dgm:pt modelId="{7B59431D-CCD4-4430-9D6D-CEE36D2542A3}" type="pres">
      <dgm:prSet presAssocID="{D2422689-2DAF-45BE-84F1-37F0A055D603}" presName="adorn" presStyleLbl="fgAccFollowNode1" presStyleIdx="0" presStyleCnt="3" custAng="3295241" custScaleX="91132" custScaleY="95874" custLinFactY="1742" custLinFactNeighborX="44830" custLinFactNeighborY="100000"/>
      <dgm:spPr/>
    </dgm:pt>
    <dgm:pt modelId="{E8D755B0-BC13-43ED-ADE7-C47340ADE421}" type="pres">
      <dgm:prSet presAssocID="{B17B7DBE-BCCF-4292-ACBB-736EE95FFDC7}" presName="sibTrans" presStyleLbl="sibTrans2D1" presStyleIdx="0" presStyleCnt="0"/>
      <dgm:spPr/>
      <dgm:t>
        <a:bodyPr/>
        <a:lstStyle/>
        <a:p>
          <a:endParaRPr lang="zh-TW" altLang="en-US"/>
        </a:p>
      </dgm:t>
    </dgm:pt>
    <dgm:pt modelId="{AC1EDB7E-FDB3-4B2A-87F8-1D3370AA8C2F}" type="pres">
      <dgm:prSet presAssocID="{C2B4CE22-5D64-4F10-94BC-96C156A76F36}" presName="compNode" presStyleCnt="0"/>
      <dgm:spPr/>
    </dgm:pt>
    <dgm:pt modelId="{638417D7-922A-41CF-9E1E-06E688B79DE5}" type="pres">
      <dgm:prSet presAssocID="{C2B4CE22-5D64-4F10-94BC-96C156A76F36}" presName="childRect" presStyleLbl="bgAcc1" presStyleIdx="1" presStyleCnt="3" custScaleX="128174" custScaleY="253561" custLinFactNeighborX="-348" custLinFactNeighborY="-2916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A18A72A-63B5-4FE8-9D9E-6969E98CEE5E}" type="pres">
      <dgm:prSet presAssocID="{C2B4CE22-5D64-4F10-94BC-96C156A76F36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F7C78E5-DBDD-45F0-A218-BD7DA13EC582}" type="pres">
      <dgm:prSet presAssocID="{C2B4CE22-5D64-4F10-94BC-96C156A76F36}" presName="parentRect" presStyleLbl="alignNode1" presStyleIdx="1" presStyleCnt="3" custScaleX="129076" custScaleY="75662" custLinFactY="-217990" custLinFactNeighborX="-722" custLinFactNeighborY="-300000"/>
      <dgm:spPr/>
      <dgm:t>
        <a:bodyPr/>
        <a:lstStyle/>
        <a:p>
          <a:endParaRPr lang="zh-TW" altLang="en-US"/>
        </a:p>
      </dgm:t>
    </dgm:pt>
    <dgm:pt modelId="{356F633A-2524-4D31-B87D-417C50901487}" type="pres">
      <dgm:prSet presAssocID="{C2B4CE22-5D64-4F10-94BC-96C156A76F36}" presName="adorn" presStyleLbl="fgAccFollowNode1" presStyleIdx="1" presStyleCnt="3" custLinFactY="67720" custLinFactNeighborX="-19778" custLinFactNeighborY="100000"/>
      <dgm:spPr/>
    </dgm:pt>
    <dgm:pt modelId="{6ED3054E-27CF-4EEA-BBC4-6E1D54FE568C}" type="pres">
      <dgm:prSet presAssocID="{1A4E054D-3037-4C62-A7B1-4ECBD4F3AB88}" presName="sibTrans" presStyleLbl="sibTrans2D1" presStyleIdx="0" presStyleCnt="0"/>
      <dgm:spPr/>
      <dgm:t>
        <a:bodyPr/>
        <a:lstStyle/>
        <a:p>
          <a:endParaRPr lang="zh-TW" altLang="en-US"/>
        </a:p>
      </dgm:t>
    </dgm:pt>
    <dgm:pt modelId="{0E62DD1E-905A-4D12-8499-2E682E846C3F}" type="pres">
      <dgm:prSet presAssocID="{DCB65E11-F981-4920-A1D7-5CCCD6D3E3A4}" presName="compNode" presStyleCnt="0"/>
      <dgm:spPr/>
    </dgm:pt>
    <dgm:pt modelId="{EEF35D20-8E64-4C3A-8398-3B2E040E5437}" type="pres">
      <dgm:prSet presAssocID="{DCB65E11-F981-4920-A1D7-5CCCD6D3E3A4}" presName="childRect" presStyleLbl="bgAcc1" presStyleIdx="2" presStyleCnt="3" custScaleX="123547" custScaleY="257838" custLinFactNeighborX="70" custLinFactNeighborY="-3500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81B0E86-89CE-4E9C-B13C-414C01E1AB7F}" type="pres">
      <dgm:prSet presAssocID="{DCB65E11-F981-4920-A1D7-5CCCD6D3E3A4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CF82A66-9444-485C-889A-25219C4ACA9B}" type="pres">
      <dgm:prSet presAssocID="{DCB65E11-F981-4920-A1D7-5CCCD6D3E3A4}" presName="parentRect" presStyleLbl="alignNode1" presStyleIdx="2" presStyleCnt="3" custScaleX="124942" custScaleY="75643" custLinFactY="-222848" custLinFactNeighborX="706" custLinFactNeighborY="-300000"/>
      <dgm:spPr/>
      <dgm:t>
        <a:bodyPr/>
        <a:lstStyle/>
        <a:p>
          <a:endParaRPr lang="zh-TW" altLang="en-US"/>
        </a:p>
      </dgm:t>
    </dgm:pt>
    <dgm:pt modelId="{18DD0A17-CB52-40CA-92E7-E1F06168B439}" type="pres">
      <dgm:prSet presAssocID="{DCB65E11-F981-4920-A1D7-5CCCD6D3E3A4}" presName="adorn" presStyleLbl="fgAccFollowNode1" presStyleIdx="2" presStyleCnt="3" custLinFactY="47679" custLinFactNeighborX="-36920" custLinFactNeighborY="100000"/>
      <dgm:spPr/>
    </dgm:pt>
  </dgm:ptLst>
  <dgm:cxnLst>
    <dgm:cxn modelId="{1A8AE110-352D-4656-AF45-581CDCDFB5A2}" type="presOf" srcId="{D2422689-2DAF-45BE-84F1-37F0A055D603}" destId="{81F26EA3-CA7C-4A47-8EA4-BBA135F96C5C}" srcOrd="0" destOrd="0" presId="urn:microsoft.com/office/officeart/2005/8/layout/bList2#2"/>
    <dgm:cxn modelId="{87CF204A-CC5C-449F-9349-58D5915B0E23}" type="presOf" srcId="{B17B7DBE-BCCF-4292-ACBB-736EE95FFDC7}" destId="{E8D755B0-BC13-43ED-ADE7-C47340ADE421}" srcOrd="0" destOrd="0" presId="urn:microsoft.com/office/officeart/2005/8/layout/bList2#2"/>
    <dgm:cxn modelId="{83D3AA53-ADB1-4AFE-BCBF-F138BA8C45D5}" type="presOf" srcId="{1A4E054D-3037-4C62-A7B1-4ECBD4F3AB88}" destId="{6ED3054E-27CF-4EEA-BBC4-6E1D54FE568C}" srcOrd="0" destOrd="0" presId="urn:microsoft.com/office/officeart/2005/8/layout/bList2#2"/>
    <dgm:cxn modelId="{4CB8EB6B-FEF6-4AC4-8F7F-890F0B591454}" type="presOf" srcId="{DCB65E11-F981-4920-A1D7-5CCCD6D3E3A4}" destId="{7CF82A66-9444-485C-889A-25219C4ACA9B}" srcOrd="1" destOrd="0" presId="urn:microsoft.com/office/officeart/2005/8/layout/bList2#2"/>
    <dgm:cxn modelId="{4328F765-1083-429E-B3F0-FA1A29060715}" type="presOf" srcId="{C2B4CE22-5D64-4F10-94BC-96C156A76F36}" destId="{CA18A72A-63B5-4FE8-9D9E-6969E98CEE5E}" srcOrd="0" destOrd="0" presId="urn:microsoft.com/office/officeart/2005/8/layout/bList2#2"/>
    <dgm:cxn modelId="{A8D31439-E6F2-479A-A1E3-114CCC268CB5}" type="presOf" srcId="{C2B4CE22-5D64-4F10-94BC-96C156A76F36}" destId="{6F7C78E5-DBDD-45F0-A218-BD7DA13EC582}" srcOrd="1" destOrd="0" presId="urn:microsoft.com/office/officeart/2005/8/layout/bList2#2"/>
    <dgm:cxn modelId="{DA5973D9-AC31-4134-A4B3-51E689791695}" type="presOf" srcId="{DCB65E11-F981-4920-A1D7-5CCCD6D3E3A4}" destId="{E81B0E86-89CE-4E9C-B13C-414C01E1AB7F}" srcOrd="0" destOrd="0" presId="urn:microsoft.com/office/officeart/2005/8/layout/bList2#2"/>
    <dgm:cxn modelId="{26B13FC0-50EA-4EAD-B2E8-8CBA93834B48}" type="presOf" srcId="{A22D5276-54FB-4DC8-A533-FCF20793C1B2}" destId="{3BF4EBB6-9C5E-4D53-B53D-8ADEC6B9321C}" srcOrd="0" destOrd="0" presId="urn:microsoft.com/office/officeart/2005/8/layout/bList2#2"/>
    <dgm:cxn modelId="{8953839B-D1F1-4A32-80F5-F49800076E3F}" srcId="{A22D5276-54FB-4DC8-A533-FCF20793C1B2}" destId="{C2B4CE22-5D64-4F10-94BC-96C156A76F36}" srcOrd="1" destOrd="0" parTransId="{51067E1E-81DF-4610-877C-5F0ACE1AFC31}" sibTransId="{1A4E054D-3037-4C62-A7B1-4ECBD4F3AB88}"/>
    <dgm:cxn modelId="{93B48BB6-4611-434B-8D55-CE2C8A748B9E}" srcId="{A22D5276-54FB-4DC8-A533-FCF20793C1B2}" destId="{D2422689-2DAF-45BE-84F1-37F0A055D603}" srcOrd="0" destOrd="0" parTransId="{D418CDEA-E487-482B-85B9-8EE7B6C7EFFF}" sibTransId="{B17B7DBE-BCCF-4292-ACBB-736EE95FFDC7}"/>
    <dgm:cxn modelId="{1B09B40E-3BBC-42B0-B272-155A4DA715BD}" type="presOf" srcId="{D2422689-2DAF-45BE-84F1-37F0A055D603}" destId="{CE7FEAB8-3E7E-4FF0-AD44-C1A5C4B3ADC4}" srcOrd="1" destOrd="0" presId="urn:microsoft.com/office/officeart/2005/8/layout/bList2#2"/>
    <dgm:cxn modelId="{DD630C32-DF4A-47CE-8FB9-14032E849F44}" srcId="{A22D5276-54FB-4DC8-A533-FCF20793C1B2}" destId="{DCB65E11-F981-4920-A1D7-5CCCD6D3E3A4}" srcOrd="2" destOrd="0" parTransId="{E08B41CD-31B2-4AF6-B20B-71BA6D2EB5A0}" sibTransId="{47C84607-9B3E-4B9A-B300-560865BB8EC2}"/>
    <dgm:cxn modelId="{3FD51476-A8D2-43C1-BA26-8E2111E5C8C3}" type="presParOf" srcId="{3BF4EBB6-9C5E-4D53-B53D-8ADEC6B9321C}" destId="{637A4AAC-F16B-4D91-8FEA-35E0477FEFE5}" srcOrd="0" destOrd="0" presId="urn:microsoft.com/office/officeart/2005/8/layout/bList2#2"/>
    <dgm:cxn modelId="{4AADB848-2D3D-4BB0-9A5E-C5B2B5DE548C}" type="presParOf" srcId="{637A4AAC-F16B-4D91-8FEA-35E0477FEFE5}" destId="{F4FFC590-46EF-4FBB-9374-3990EAA05B99}" srcOrd="0" destOrd="0" presId="urn:microsoft.com/office/officeart/2005/8/layout/bList2#2"/>
    <dgm:cxn modelId="{5FB885C6-58A0-4AA4-A926-39ED2F315E51}" type="presParOf" srcId="{637A4AAC-F16B-4D91-8FEA-35E0477FEFE5}" destId="{81F26EA3-CA7C-4A47-8EA4-BBA135F96C5C}" srcOrd="1" destOrd="0" presId="urn:microsoft.com/office/officeart/2005/8/layout/bList2#2"/>
    <dgm:cxn modelId="{C6BDD9A1-EE64-46FC-9648-872A58451B7D}" type="presParOf" srcId="{637A4AAC-F16B-4D91-8FEA-35E0477FEFE5}" destId="{CE7FEAB8-3E7E-4FF0-AD44-C1A5C4B3ADC4}" srcOrd="2" destOrd="0" presId="urn:microsoft.com/office/officeart/2005/8/layout/bList2#2"/>
    <dgm:cxn modelId="{1995D3F0-A711-40E7-8B90-1768B069DAE3}" type="presParOf" srcId="{637A4AAC-F16B-4D91-8FEA-35E0477FEFE5}" destId="{7B59431D-CCD4-4430-9D6D-CEE36D2542A3}" srcOrd="3" destOrd="0" presId="urn:microsoft.com/office/officeart/2005/8/layout/bList2#2"/>
    <dgm:cxn modelId="{9DAB000E-6EC3-432B-807F-A751CA993638}" type="presParOf" srcId="{3BF4EBB6-9C5E-4D53-B53D-8ADEC6B9321C}" destId="{E8D755B0-BC13-43ED-ADE7-C47340ADE421}" srcOrd="1" destOrd="0" presId="urn:microsoft.com/office/officeart/2005/8/layout/bList2#2"/>
    <dgm:cxn modelId="{E50B7AB6-DDFB-46A0-AA2A-394E56F4833D}" type="presParOf" srcId="{3BF4EBB6-9C5E-4D53-B53D-8ADEC6B9321C}" destId="{AC1EDB7E-FDB3-4B2A-87F8-1D3370AA8C2F}" srcOrd="2" destOrd="0" presId="urn:microsoft.com/office/officeart/2005/8/layout/bList2#2"/>
    <dgm:cxn modelId="{12A5E4C8-890B-4383-A9F3-CB9D29A09D59}" type="presParOf" srcId="{AC1EDB7E-FDB3-4B2A-87F8-1D3370AA8C2F}" destId="{638417D7-922A-41CF-9E1E-06E688B79DE5}" srcOrd="0" destOrd="0" presId="urn:microsoft.com/office/officeart/2005/8/layout/bList2#2"/>
    <dgm:cxn modelId="{20704478-FCAA-4007-8640-C412275C0A26}" type="presParOf" srcId="{AC1EDB7E-FDB3-4B2A-87F8-1D3370AA8C2F}" destId="{CA18A72A-63B5-4FE8-9D9E-6969E98CEE5E}" srcOrd="1" destOrd="0" presId="urn:microsoft.com/office/officeart/2005/8/layout/bList2#2"/>
    <dgm:cxn modelId="{8D5B971D-F6F8-418D-9A1E-462497CF4D4A}" type="presParOf" srcId="{AC1EDB7E-FDB3-4B2A-87F8-1D3370AA8C2F}" destId="{6F7C78E5-DBDD-45F0-A218-BD7DA13EC582}" srcOrd="2" destOrd="0" presId="urn:microsoft.com/office/officeart/2005/8/layout/bList2#2"/>
    <dgm:cxn modelId="{30938026-72F9-4CF5-A1E9-2E043319F71D}" type="presParOf" srcId="{AC1EDB7E-FDB3-4B2A-87F8-1D3370AA8C2F}" destId="{356F633A-2524-4D31-B87D-417C50901487}" srcOrd="3" destOrd="0" presId="urn:microsoft.com/office/officeart/2005/8/layout/bList2#2"/>
    <dgm:cxn modelId="{AF7BA490-CF05-47EB-96D2-95BE581A8611}" type="presParOf" srcId="{3BF4EBB6-9C5E-4D53-B53D-8ADEC6B9321C}" destId="{6ED3054E-27CF-4EEA-BBC4-6E1D54FE568C}" srcOrd="3" destOrd="0" presId="urn:microsoft.com/office/officeart/2005/8/layout/bList2#2"/>
    <dgm:cxn modelId="{C995FF3D-242C-48E0-BBCC-F7B70037E75A}" type="presParOf" srcId="{3BF4EBB6-9C5E-4D53-B53D-8ADEC6B9321C}" destId="{0E62DD1E-905A-4D12-8499-2E682E846C3F}" srcOrd="4" destOrd="0" presId="urn:microsoft.com/office/officeart/2005/8/layout/bList2#2"/>
    <dgm:cxn modelId="{0F47D6C1-9A54-45FC-A5D7-FDC4B2CE7BFD}" type="presParOf" srcId="{0E62DD1E-905A-4D12-8499-2E682E846C3F}" destId="{EEF35D20-8E64-4C3A-8398-3B2E040E5437}" srcOrd="0" destOrd="0" presId="urn:microsoft.com/office/officeart/2005/8/layout/bList2#2"/>
    <dgm:cxn modelId="{9AA63D81-A924-4015-96D1-B0B4A959776C}" type="presParOf" srcId="{0E62DD1E-905A-4D12-8499-2E682E846C3F}" destId="{E81B0E86-89CE-4E9C-B13C-414C01E1AB7F}" srcOrd="1" destOrd="0" presId="urn:microsoft.com/office/officeart/2005/8/layout/bList2#2"/>
    <dgm:cxn modelId="{56BEB9BD-B0B5-4142-9A7A-286981CEC178}" type="presParOf" srcId="{0E62DD1E-905A-4D12-8499-2E682E846C3F}" destId="{7CF82A66-9444-485C-889A-25219C4ACA9B}" srcOrd="2" destOrd="0" presId="urn:microsoft.com/office/officeart/2005/8/layout/bList2#2"/>
    <dgm:cxn modelId="{A81DBED5-554E-45E1-A4EF-55F1A63ADC8C}" type="presParOf" srcId="{0E62DD1E-905A-4D12-8499-2E682E846C3F}" destId="{18DD0A17-CB52-40CA-92E7-E1F06168B439}" srcOrd="3" destOrd="0" presId="urn:microsoft.com/office/officeart/2005/8/layout/bList2#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A46A91B-FC93-4287-9D67-B78B42B28E02}" type="doc">
      <dgm:prSet loTypeId="urn:microsoft.com/office/officeart/2005/8/layout/hList6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zh-TW" altLang="en-US"/>
        </a:p>
      </dgm:t>
    </dgm:pt>
    <dgm:pt modelId="{68033AEB-6031-4116-8AA5-490D0F9D932B}">
      <dgm:prSet phldrT="[文字]" custT="1"/>
      <dgm:spPr>
        <a:solidFill>
          <a:schemeClr val="accent6">
            <a:lumMod val="50000"/>
          </a:schemeClr>
        </a:solidFill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zh-TW" sz="48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蒐集文獻</a:t>
          </a:r>
          <a:endParaRPr lang="en-US" altLang="zh-TW" sz="4800" b="1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dirty="0"/>
        </a:p>
      </dgm:t>
    </dgm:pt>
    <dgm:pt modelId="{ECE66987-D851-4928-B50A-33583DF6088A}" type="parTrans" cxnId="{B07DC6B6-3786-41DF-AF5D-0DD04F12A631}">
      <dgm:prSet/>
      <dgm:spPr/>
      <dgm:t>
        <a:bodyPr/>
        <a:lstStyle/>
        <a:p>
          <a:endParaRPr lang="zh-TW" altLang="en-US"/>
        </a:p>
      </dgm:t>
    </dgm:pt>
    <dgm:pt modelId="{8666E659-7D0F-406A-ACA0-004C90C8DF3D}" type="sibTrans" cxnId="{B07DC6B6-3786-41DF-AF5D-0DD04F12A631}">
      <dgm:prSet/>
      <dgm:spPr/>
      <dgm:t>
        <a:bodyPr/>
        <a:lstStyle/>
        <a:p>
          <a:endParaRPr lang="zh-TW" altLang="en-US"/>
        </a:p>
      </dgm:t>
    </dgm:pt>
    <dgm:pt modelId="{BFD6042C-59B9-47A2-BD0A-424B007694F3}">
      <dgm:prSet phldrT="[文字]" custT="1"/>
      <dgm:spPr>
        <a:solidFill>
          <a:schemeClr val="accent4">
            <a:lumMod val="50000"/>
          </a:schemeClr>
        </a:solidFill>
      </dgm:spPr>
      <dgm:t>
        <a:bodyPr/>
        <a:lstStyle/>
        <a:p>
          <a:pPr marL="0" marR="0" lvl="0" indent="0" defTabSz="18669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zh-TW" altLang="zh-TW" sz="48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問卷調查</a:t>
          </a:r>
          <a:endParaRPr lang="zh-TW" altLang="en-US" sz="4800" b="1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dirty="0"/>
        </a:p>
      </dgm:t>
    </dgm:pt>
    <dgm:pt modelId="{9EF6A879-AB7F-49D1-809D-5092FD5FAE4A}" type="parTrans" cxnId="{AA16CD72-64E0-4F00-BFDA-98533AA986CC}">
      <dgm:prSet/>
      <dgm:spPr/>
      <dgm:t>
        <a:bodyPr/>
        <a:lstStyle/>
        <a:p>
          <a:endParaRPr lang="zh-TW" altLang="en-US"/>
        </a:p>
      </dgm:t>
    </dgm:pt>
    <dgm:pt modelId="{2B08A075-711C-49B2-8E46-0FE31CAC3EC7}" type="sibTrans" cxnId="{AA16CD72-64E0-4F00-BFDA-98533AA986CC}">
      <dgm:prSet/>
      <dgm:spPr/>
      <dgm:t>
        <a:bodyPr/>
        <a:lstStyle/>
        <a:p>
          <a:endParaRPr lang="zh-TW" altLang="en-US"/>
        </a:p>
      </dgm:t>
    </dgm:pt>
    <dgm:pt modelId="{FAA6E872-3741-4694-881F-535C87D5F738}">
      <dgm:prSet phldrT="[文字]" custT="1"/>
      <dgm:spPr>
        <a:solidFill>
          <a:schemeClr val="accent2">
            <a:lumMod val="75000"/>
          </a:schemeClr>
        </a:solidFill>
      </dgm:spPr>
      <dgm:t>
        <a:bodyPr/>
        <a:lstStyle/>
        <a:p>
          <a:pPr marL="0" marR="0" lvl="0" indent="0" defTabSz="18669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zh-TW" altLang="zh-TW" sz="48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實地踏訪</a:t>
          </a:r>
          <a:endParaRPr lang="en-US" altLang="zh-TW" sz="4800" b="1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4300" dirty="0"/>
        </a:p>
      </dgm:t>
    </dgm:pt>
    <dgm:pt modelId="{3EFF5CDC-E85D-446E-8F46-8660BED8B1ED}" type="parTrans" cxnId="{B13C6A3A-DF52-405C-8845-80B14FF605AA}">
      <dgm:prSet/>
      <dgm:spPr/>
      <dgm:t>
        <a:bodyPr/>
        <a:lstStyle/>
        <a:p>
          <a:endParaRPr lang="zh-TW" altLang="en-US"/>
        </a:p>
      </dgm:t>
    </dgm:pt>
    <dgm:pt modelId="{F639B4A8-3E15-4B0C-A4AF-8D3DE4E5EE4A}" type="sibTrans" cxnId="{B13C6A3A-DF52-405C-8845-80B14FF605AA}">
      <dgm:prSet/>
      <dgm:spPr/>
      <dgm:t>
        <a:bodyPr/>
        <a:lstStyle/>
        <a:p>
          <a:endParaRPr lang="zh-TW" altLang="en-US"/>
        </a:p>
      </dgm:t>
    </dgm:pt>
    <dgm:pt modelId="{75C2A547-E032-4983-BA1C-F56C239B77E6}">
      <dgm:prSet phldrT="[文字]" custT="1"/>
      <dgm:spPr>
        <a:solidFill>
          <a:schemeClr val="accent1">
            <a:lumMod val="50000"/>
          </a:schemeClr>
        </a:solidFill>
      </dgm:spPr>
      <dgm:t>
        <a:bodyPr/>
        <a:lstStyle/>
        <a:p>
          <a:pPr marL="0" marR="0" lvl="0" indent="0" defTabSz="18669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zh-CN" altLang="en-US" sz="48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多方</a:t>
          </a:r>
          <a:r>
            <a:rPr lang="zh-TW" altLang="zh-TW" sz="48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訪問</a:t>
          </a:r>
          <a:endParaRPr lang="en-US" altLang="zh-TW" sz="4800" b="1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dirty="0"/>
        </a:p>
      </dgm:t>
    </dgm:pt>
    <dgm:pt modelId="{B0D9DAF3-273E-4159-9BF9-162D4C44A7E0}" type="parTrans" cxnId="{DE42950F-2D26-4612-819E-2CE26E5312D1}">
      <dgm:prSet/>
      <dgm:spPr/>
      <dgm:t>
        <a:bodyPr/>
        <a:lstStyle/>
        <a:p>
          <a:endParaRPr lang="zh-TW" altLang="en-US"/>
        </a:p>
      </dgm:t>
    </dgm:pt>
    <dgm:pt modelId="{A9A0DFB4-1A43-4D74-9A1E-6CF9C8D4DA78}" type="sibTrans" cxnId="{DE42950F-2D26-4612-819E-2CE26E5312D1}">
      <dgm:prSet/>
      <dgm:spPr/>
      <dgm:t>
        <a:bodyPr/>
        <a:lstStyle/>
        <a:p>
          <a:endParaRPr lang="zh-TW" altLang="en-US"/>
        </a:p>
      </dgm:t>
    </dgm:pt>
    <dgm:pt modelId="{0F9BC697-4186-4D27-92AF-6EE921448BCF}" type="pres">
      <dgm:prSet presAssocID="{2A46A91B-FC93-4287-9D67-B78B42B28E0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D6FB1BC6-90E1-4F60-AE02-CA13EB0E8716}" type="pres">
      <dgm:prSet presAssocID="{68033AEB-6031-4116-8AA5-490D0F9D932B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826A9B6-41C4-4F87-A433-00A5250757F8}" type="pres">
      <dgm:prSet presAssocID="{8666E659-7D0F-406A-ACA0-004C90C8DF3D}" presName="sibTrans" presStyleCnt="0"/>
      <dgm:spPr/>
      <dgm:t>
        <a:bodyPr/>
        <a:lstStyle/>
        <a:p>
          <a:endParaRPr lang="zh-TW" altLang="en-US"/>
        </a:p>
      </dgm:t>
    </dgm:pt>
    <dgm:pt modelId="{B37B02F0-AA77-4AE1-A609-6F444BE9EAAC}" type="pres">
      <dgm:prSet presAssocID="{BFD6042C-59B9-47A2-BD0A-424B007694F3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99C77C9-C807-4C0C-B2FE-2AA964DDC6B8}" type="pres">
      <dgm:prSet presAssocID="{2B08A075-711C-49B2-8E46-0FE31CAC3EC7}" presName="sibTrans" presStyleCnt="0"/>
      <dgm:spPr/>
      <dgm:t>
        <a:bodyPr/>
        <a:lstStyle/>
        <a:p>
          <a:endParaRPr lang="zh-TW" altLang="en-US"/>
        </a:p>
      </dgm:t>
    </dgm:pt>
    <dgm:pt modelId="{9ED00B52-1A98-4236-ADB6-0210297009EE}" type="pres">
      <dgm:prSet presAssocID="{FAA6E872-3741-4694-881F-535C87D5F738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9575CB2-B4F3-4411-9637-E9B620307546}" type="pres">
      <dgm:prSet presAssocID="{F639B4A8-3E15-4B0C-A4AF-8D3DE4E5EE4A}" presName="sibTrans" presStyleCnt="0"/>
      <dgm:spPr/>
      <dgm:t>
        <a:bodyPr/>
        <a:lstStyle/>
        <a:p>
          <a:endParaRPr lang="zh-TW" altLang="en-US"/>
        </a:p>
      </dgm:t>
    </dgm:pt>
    <dgm:pt modelId="{23E9AB2B-0C70-4126-BCFD-03860601AD9B}" type="pres">
      <dgm:prSet presAssocID="{75C2A547-E032-4983-BA1C-F56C239B77E6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B07DC6B6-3786-41DF-AF5D-0DD04F12A631}" srcId="{2A46A91B-FC93-4287-9D67-B78B42B28E02}" destId="{68033AEB-6031-4116-8AA5-490D0F9D932B}" srcOrd="0" destOrd="0" parTransId="{ECE66987-D851-4928-B50A-33583DF6088A}" sibTransId="{8666E659-7D0F-406A-ACA0-004C90C8DF3D}"/>
    <dgm:cxn modelId="{085DF67D-DC5A-4C8C-AD4A-9019FC229AF6}" type="presOf" srcId="{2A46A91B-FC93-4287-9D67-B78B42B28E02}" destId="{0F9BC697-4186-4D27-92AF-6EE921448BCF}" srcOrd="0" destOrd="0" presId="urn:microsoft.com/office/officeart/2005/8/layout/hList6"/>
    <dgm:cxn modelId="{DE42950F-2D26-4612-819E-2CE26E5312D1}" srcId="{2A46A91B-FC93-4287-9D67-B78B42B28E02}" destId="{75C2A547-E032-4983-BA1C-F56C239B77E6}" srcOrd="3" destOrd="0" parTransId="{B0D9DAF3-273E-4159-9BF9-162D4C44A7E0}" sibTransId="{A9A0DFB4-1A43-4D74-9A1E-6CF9C8D4DA78}"/>
    <dgm:cxn modelId="{867945CC-3E80-44B6-A0D9-FD4FD3A1C19C}" type="presOf" srcId="{FAA6E872-3741-4694-881F-535C87D5F738}" destId="{9ED00B52-1A98-4236-ADB6-0210297009EE}" srcOrd="0" destOrd="0" presId="urn:microsoft.com/office/officeart/2005/8/layout/hList6"/>
    <dgm:cxn modelId="{B13C6A3A-DF52-405C-8845-80B14FF605AA}" srcId="{2A46A91B-FC93-4287-9D67-B78B42B28E02}" destId="{FAA6E872-3741-4694-881F-535C87D5F738}" srcOrd="2" destOrd="0" parTransId="{3EFF5CDC-E85D-446E-8F46-8660BED8B1ED}" sibTransId="{F639B4A8-3E15-4B0C-A4AF-8D3DE4E5EE4A}"/>
    <dgm:cxn modelId="{79494A51-4C69-4199-A2C1-BC49C3CE01AD}" type="presOf" srcId="{75C2A547-E032-4983-BA1C-F56C239B77E6}" destId="{23E9AB2B-0C70-4126-BCFD-03860601AD9B}" srcOrd="0" destOrd="0" presId="urn:microsoft.com/office/officeart/2005/8/layout/hList6"/>
    <dgm:cxn modelId="{8CFEDFFD-7790-4B74-BCF4-5082C28B8254}" type="presOf" srcId="{68033AEB-6031-4116-8AA5-490D0F9D932B}" destId="{D6FB1BC6-90E1-4F60-AE02-CA13EB0E8716}" srcOrd="0" destOrd="0" presId="urn:microsoft.com/office/officeart/2005/8/layout/hList6"/>
    <dgm:cxn modelId="{AA16CD72-64E0-4F00-BFDA-98533AA986CC}" srcId="{2A46A91B-FC93-4287-9D67-B78B42B28E02}" destId="{BFD6042C-59B9-47A2-BD0A-424B007694F3}" srcOrd="1" destOrd="0" parTransId="{9EF6A879-AB7F-49D1-809D-5092FD5FAE4A}" sibTransId="{2B08A075-711C-49B2-8E46-0FE31CAC3EC7}"/>
    <dgm:cxn modelId="{17D4DFF9-D1D5-4559-8485-1AD1F98B267F}" type="presOf" srcId="{BFD6042C-59B9-47A2-BD0A-424B007694F3}" destId="{B37B02F0-AA77-4AE1-A609-6F444BE9EAAC}" srcOrd="0" destOrd="0" presId="urn:microsoft.com/office/officeart/2005/8/layout/hList6"/>
    <dgm:cxn modelId="{9F504649-FE2E-444E-B933-EE0371BB2D95}" type="presParOf" srcId="{0F9BC697-4186-4D27-92AF-6EE921448BCF}" destId="{D6FB1BC6-90E1-4F60-AE02-CA13EB0E8716}" srcOrd="0" destOrd="0" presId="urn:microsoft.com/office/officeart/2005/8/layout/hList6"/>
    <dgm:cxn modelId="{9A10F63F-40C6-4D55-B8EA-FF8397686BBC}" type="presParOf" srcId="{0F9BC697-4186-4D27-92AF-6EE921448BCF}" destId="{5826A9B6-41C4-4F87-A433-00A5250757F8}" srcOrd="1" destOrd="0" presId="urn:microsoft.com/office/officeart/2005/8/layout/hList6"/>
    <dgm:cxn modelId="{85D4B032-8428-459E-B1D9-D20E84B21707}" type="presParOf" srcId="{0F9BC697-4186-4D27-92AF-6EE921448BCF}" destId="{B37B02F0-AA77-4AE1-A609-6F444BE9EAAC}" srcOrd="2" destOrd="0" presId="urn:microsoft.com/office/officeart/2005/8/layout/hList6"/>
    <dgm:cxn modelId="{C3600990-3424-4028-93E3-C2BF5417AAD6}" type="presParOf" srcId="{0F9BC697-4186-4D27-92AF-6EE921448BCF}" destId="{D99C77C9-C807-4C0C-B2FE-2AA964DDC6B8}" srcOrd="3" destOrd="0" presId="urn:microsoft.com/office/officeart/2005/8/layout/hList6"/>
    <dgm:cxn modelId="{73852527-36E5-43C4-AD90-61F6CA78F36F}" type="presParOf" srcId="{0F9BC697-4186-4D27-92AF-6EE921448BCF}" destId="{9ED00B52-1A98-4236-ADB6-0210297009EE}" srcOrd="4" destOrd="0" presId="urn:microsoft.com/office/officeart/2005/8/layout/hList6"/>
    <dgm:cxn modelId="{B0B62E92-0F2A-4B56-970E-0C5F97BE4475}" type="presParOf" srcId="{0F9BC697-4186-4D27-92AF-6EE921448BCF}" destId="{59575CB2-B4F3-4411-9637-E9B620307546}" srcOrd="5" destOrd="0" presId="urn:microsoft.com/office/officeart/2005/8/layout/hList6"/>
    <dgm:cxn modelId="{D16A321A-B639-4E8A-8493-D373EC2CF8EE}" type="presParOf" srcId="{0F9BC697-4186-4D27-92AF-6EE921448BCF}" destId="{23E9AB2B-0C70-4126-BCFD-03860601AD9B}" srcOrd="6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A46A91B-FC93-4287-9D67-B78B42B28E02}" type="doc">
      <dgm:prSet loTypeId="urn:microsoft.com/office/officeart/2005/8/layout/hList6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zh-TW" altLang="en-US"/>
        </a:p>
      </dgm:t>
    </dgm:pt>
    <dgm:pt modelId="{68033AEB-6031-4116-8AA5-490D0F9D932B}">
      <dgm:prSet phldrT="[文字]" custT="1"/>
      <dgm:spPr>
        <a:solidFill>
          <a:schemeClr val="accent6">
            <a:lumMod val="50000"/>
          </a:schemeClr>
        </a:solidFill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zh-TW" sz="48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蒐集文獻</a:t>
          </a:r>
          <a:endParaRPr lang="en-US" altLang="zh-TW" sz="4800" b="1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dirty="0"/>
        </a:p>
      </dgm:t>
    </dgm:pt>
    <dgm:pt modelId="{ECE66987-D851-4928-B50A-33583DF6088A}" type="parTrans" cxnId="{B07DC6B6-3786-41DF-AF5D-0DD04F12A631}">
      <dgm:prSet/>
      <dgm:spPr/>
      <dgm:t>
        <a:bodyPr/>
        <a:lstStyle/>
        <a:p>
          <a:endParaRPr lang="zh-TW" altLang="en-US"/>
        </a:p>
      </dgm:t>
    </dgm:pt>
    <dgm:pt modelId="{8666E659-7D0F-406A-ACA0-004C90C8DF3D}" type="sibTrans" cxnId="{B07DC6B6-3786-41DF-AF5D-0DD04F12A631}">
      <dgm:prSet/>
      <dgm:spPr/>
      <dgm:t>
        <a:bodyPr/>
        <a:lstStyle/>
        <a:p>
          <a:endParaRPr lang="zh-TW" altLang="en-US"/>
        </a:p>
      </dgm:t>
    </dgm:pt>
    <dgm:pt modelId="{BFD6042C-59B9-47A2-BD0A-424B007694F3}">
      <dgm:prSet phldrT="[文字]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zh-TW" sz="1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實地踏訪</a:t>
          </a:r>
          <a:endParaRPr lang="en-US" altLang="zh-TW" sz="1800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dirty="0"/>
        </a:p>
      </dgm:t>
    </dgm:pt>
    <dgm:pt modelId="{9EF6A879-AB7F-49D1-809D-5092FD5FAE4A}" type="parTrans" cxnId="{AA16CD72-64E0-4F00-BFDA-98533AA986CC}">
      <dgm:prSet/>
      <dgm:spPr/>
      <dgm:t>
        <a:bodyPr/>
        <a:lstStyle/>
        <a:p>
          <a:endParaRPr lang="zh-TW" altLang="en-US"/>
        </a:p>
      </dgm:t>
    </dgm:pt>
    <dgm:pt modelId="{2B08A075-711C-49B2-8E46-0FE31CAC3EC7}" type="sibTrans" cxnId="{AA16CD72-64E0-4F00-BFDA-98533AA986CC}">
      <dgm:prSet/>
      <dgm:spPr/>
      <dgm:t>
        <a:bodyPr/>
        <a:lstStyle/>
        <a:p>
          <a:endParaRPr lang="zh-TW" altLang="en-US"/>
        </a:p>
      </dgm:t>
    </dgm:pt>
    <dgm:pt modelId="{FAA6E872-3741-4694-881F-535C87D5F738}">
      <dgm:prSet phldrT="[文字]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CN" altLang="en-US" sz="1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多方</a:t>
          </a:r>
          <a:r>
            <a:rPr lang="zh-TW" altLang="zh-TW" sz="1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訪問</a:t>
          </a:r>
          <a:endParaRPr lang="en-US" altLang="zh-TW" sz="1800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dirty="0"/>
        </a:p>
      </dgm:t>
    </dgm:pt>
    <dgm:pt modelId="{3EFF5CDC-E85D-446E-8F46-8660BED8B1ED}" type="parTrans" cxnId="{B13C6A3A-DF52-405C-8845-80B14FF605AA}">
      <dgm:prSet/>
      <dgm:spPr/>
      <dgm:t>
        <a:bodyPr/>
        <a:lstStyle/>
        <a:p>
          <a:endParaRPr lang="zh-TW" altLang="en-US"/>
        </a:p>
      </dgm:t>
    </dgm:pt>
    <dgm:pt modelId="{F639B4A8-3E15-4B0C-A4AF-8D3DE4E5EE4A}" type="sibTrans" cxnId="{B13C6A3A-DF52-405C-8845-80B14FF605AA}">
      <dgm:prSet/>
      <dgm:spPr/>
      <dgm:t>
        <a:bodyPr/>
        <a:lstStyle/>
        <a:p>
          <a:endParaRPr lang="zh-TW" altLang="en-US"/>
        </a:p>
      </dgm:t>
    </dgm:pt>
    <dgm:pt modelId="{75C2A547-E032-4983-BA1C-F56C239B77E6}">
      <dgm:prSet phldrT="[文字]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zh-TW" sz="1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問卷調查</a:t>
          </a:r>
          <a:endParaRPr lang="zh-TW" altLang="en-US" sz="1800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dirty="0"/>
        </a:p>
      </dgm:t>
    </dgm:pt>
    <dgm:pt modelId="{B0D9DAF3-273E-4159-9BF9-162D4C44A7E0}" type="parTrans" cxnId="{DE42950F-2D26-4612-819E-2CE26E5312D1}">
      <dgm:prSet/>
      <dgm:spPr/>
      <dgm:t>
        <a:bodyPr/>
        <a:lstStyle/>
        <a:p>
          <a:endParaRPr lang="zh-TW" altLang="en-US"/>
        </a:p>
      </dgm:t>
    </dgm:pt>
    <dgm:pt modelId="{A9A0DFB4-1A43-4D74-9A1E-6CF9C8D4DA78}" type="sibTrans" cxnId="{DE42950F-2D26-4612-819E-2CE26E5312D1}">
      <dgm:prSet/>
      <dgm:spPr/>
      <dgm:t>
        <a:bodyPr/>
        <a:lstStyle/>
        <a:p>
          <a:endParaRPr lang="zh-TW" altLang="en-US"/>
        </a:p>
      </dgm:t>
    </dgm:pt>
    <dgm:pt modelId="{0F9BC697-4186-4D27-92AF-6EE921448BCF}" type="pres">
      <dgm:prSet presAssocID="{2A46A91B-FC93-4287-9D67-B78B42B28E0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D6FB1BC6-90E1-4F60-AE02-CA13EB0E8716}" type="pres">
      <dgm:prSet presAssocID="{68033AEB-6031-4116-8AA5-490D0F9D932B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826A9B6-41C4-4F87-A433-00A5250757F8}" type="pres">
      <dgm:prSet presAssocID="{8666E659-7D0F-406A-ACA0-004C90C8DF3D}" presName="sibTrans" presStyleCnt="0"/>
      <dgm:spPr/>
    </dgm:pt>
    <dgm:pt modelId="{B37B02F0-AA77-4AE1-A609-6F444BE9EAAC}" type="pres">
      <dgm:prSet presAssocID="{BFD6042C-59B9-47A2-BD0A-424B007694F3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99C77C9-C807-4C0C-B2FE-2AA964DDC6B8}" type="pres">
      <dgm:prSet presAssocID="{2B08A075-711C-49B2-8E46-0FE31CAC3EC7}" presName="sibTrans" presStyleCnt="0"/>
      <dgm:spPr/>
    </dgm:pt>
    <dgm:pt modelId="{9ED00B52-1A98-4236-ADB6-0210297009EE}" type="pres">
      <dgm:prSet presAssocID="{FAA6E872-3741-4694-881F-535C87D5F738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9575CB2-B4F3-4411-9637-E9B620307546}" type="pres">
      <dgm:prSet presAssocID="{F639B4A8-3E15-4B0C-A4AF-8D3DE4E5EE4A}" presName="sibTrans" presStyleCnt="0"/>
      <dgm:spPr/>
    </dgm:pt>
    <dgm:pt modelId="{23E9AB2B-0C70-4126-BCFD-03860601AD9B}" type="pres">
      <dgm:prSet presAssocID="{75C2A547-E032-4983-BA1C-F56C239B77E6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B07DC6B6-3786-41DF-AF5D-0DD04F12A631}" srcId="{2A46A91B-FC93-4287-9D67-B78B42B28E02}" destId="{68033AEB-6031-4116-8AA5-490D0F9D932B}" srcOrd="0" destOrd="0" parTransId="{ECE66987-D851-4928-B50A-33583DF6088A}" sibTransId="{8666E659-7D0F-406A-ACA0-004C90C8DF3D}"/>
    <dgm:cxn modelId="{085DF67D-DC5A-4C8C-AD4A-9019FC229AF6}" type="presOf" srcId="{2A46A91B-FC93-4287-9D67-B78B42B28E02}" destId="{0F9BC697-4186-4D27-92AF-6EE921448BCF}" srcOrd="0" destOrd="0" presId="urn:microsoft.com/office/officeart/2005/8/layout/hList6"/>
    <dgm:cxn modelId="{DE42950F-2D26-4612-819E-2CE26E5312D1}" srcId="{2A46A91B-FC93-4287-9D67-B78B42B28E02}" destId="{75C2A547-E032-4983-BA1C-F56C239B77E6}" srcOrd="3" destOrd="0" parTransId="{B0D9DAF3-273E-4159-9BF9-162D4C44A7E0}" sibTransId="{A9A0DFB4-1A43-4D74-9A1E-6CF9C8D4DA78}"/>
    <dgm:cxn modelId="{867945CC-3E80-44B6-A0D9-FD4FD3A1C19C}" type="presOf" srcId="{FAA6E872-3741-4694-881F-535C87D5F738}" destId="{9ED00B52-1A98-4236-ADB6-0210297009EE}" srcOrd="0" destOrd="0" presId="urn:microsoft.com/office/officeart/2005/8/layout/hList6"/>
    <dgm:cxn modelId="{B13C6A3A-DF52-405C-8845-80B14FF605AA}" srcId="{2A46A91B-FC93-4287-9D67-B78B42B28E02}" destId="{FAA6E872-3741-4694-881F-535C87D5F738}" srcOrd="2" destOrd="0" parTransId="{3EFF5CDC-E85D-446E-8F46-8660BED8B1ED}" sibTransId="{F639B4A8-3E15-4B0C-A4AF-8D3DE4E5EE4A}"/>
    <dgm:cxn modelId="{79494A51-4C69-4199-A2C1-BC49C3CE01AD}" type="presOf" srcId="{75C2A547-E032-4983-BA1C-F56C239B77E6}" destId="{23E9AB2B-0C70-4126-BCFD-03860601AD9B}" srcOrd="0" destOrd="0" presId="urn:microsoft.com/office/officeart/2005/8/layout/hList6"/>
    <dgm:cxn modelId="{8CFEDFFD-7790-4B74-BCF4-5082C28B8254}" type="presOf" srcId="{68033AEB-6031-4116-8AA5-490D0F9D932B}" destId="{D6FB1BC6-90E1-4F60-AE02-CA13EB0E8716}" srcOrd="0" destOrd="0" presId="urn:microsoft.com/office/officeart/2005/8/layout/hList6"/>
    <dgm:cxn modelId="{AA16CD72-64E0-4F00-BFDA-98533AA986CC}" srcId="{2A46A91B-FC93-4287-9D67-B78B42B28E02}" destId="{BFD6042C-59B9-47A2-BD0A-424B007694F3}" srcOrd="1" destOrd="0" parTransId="{9EF6A879-AB7F-49D1-809D-5092FD5FAE4A}" sibTransId="{2B08A075-711C-49B2-8E46-0FE31CAC3EC7}"/>
    <dgm:cxn modelId="{17D4DFF9-D1D5-4559-8485-1AD1F98B267F}" type="presOf" srcId="{BFD6042C-59B9-47A2-BD0A-424B007694F3}" destId="{B37B02F0-AA77-4AE1-A609-6F444BE9EAAC}" srcOrd="0" destOrd="0" presId="urn:microsoft.com/office/officeart/2005/8/layout/hList6"/>
    <dgm:cxn modelId="{9F504649-FE2E-444E-B933-EE0371BB2D95}" type="presParOf" srcId="{0F9BC697-4186-4D27-92AF-6EE921448BCF}" destId="{D6FB1BC6-90E1-4F60-AE02-CA13EB0E8716}" srcOrd="0" destOrd="0" presId="urn:microsoft.com/office/officeart/2005/8/layout/hList6"/>
    <dgm:cxn modelId="{9A10F63F-40C6-4D55-B8EA-FF8397686BBC}" type="presParOf" srcId="{0F9BC697-4186-4D27-92AF-6EE921448BCF}" destId="{5826A9B6-41C4-4F87-A433-00A5250757F8}" srcOrd="1" destOrd="0" presId="urn:microsoft.com/office/officeart/2005/8/layout/hList6"/>
    <dgm:cxn modelId="{85D4B032-8428-459E-B1D9-D20E84B21707}" type="presParOf" srcId="{0F9BC697-4186-4D27-92AF-6EE921448BCF}" destId="{B37B02F0-AA77-4AE1-A609-6F444BE9EAAC}" srcOrd="2" destOrd="0" presId="urn:microsoft.com/office/officeart/2005/8/layout/hList6"/>
    <dgm:cxn modelId="{C3600990-3424-4028-93E3-C2BF5417AAD6}" type="presParOf" srcId="{0F9BC697-4186-4D27-92AF-6EE921448BCF}" destId="{D99C77C9-C807-4C0C-B2FE-2AA964DDC6B8}" srcOrd="3" destOrd="0" presId="urn:microsoft.com/office/officeart/2005/8/layout/hList6"/>
    <dgm:cxn modelId="{73852527-36E5-43C4-AD90-61F6CA78F36F}" type="presParOf" srcId="{0F9BC697-4186-4D27-92AF-6EE921448BCF}" destId="{9ED00B52-1A98-4236-ADB6-0210297009EE}" srcOrd="4" destOrd="0" presId="urn:microsoft.com/office/officeart/2005/8/layout/hList6"/>
    <dgm:cxn modelId="{B0B62E92-0F2A-4B56-970E-0C5F97BE4475}" type="presParOf" srcId="{0F9BC697-4186-4D27-92AF-6EE921448BCF}" destId="{59575CB2-B4F3-4411-9637-E9B620307546}" srcOrd="5" destOrd="0" presId="urn:microsoft.com/office/officeart/2005/8/layout/hList6"/>
    <dgm:cxn modelId="{D16A321A-B639-4E8A-8493-D373EC2CF8EE}" type="presParOf" srcId="{0F9BC697-4186-4D27-92AF-6EE921448BCF}" destId="{23E9AB2B-0C70-4126-BCFD-03860601AD9B}" srcOrd="6" destOrd="0" presId="urn:microsoft.com/office/officeart/2005/8/layout/hList6"/>
  </dgm:cxnLst>
  <dgm:bg>
    <a:noFill/>
    <a:effectLst>
      <a:glow rad="127000">
        <a:schemeClr val="accent1">
          <a:alpha val="85000"/>
        </a:schemeClr>
      </a:glow>
    </a:effectLst>
  </dgm:bg>
  <dgm:whole>
    <a:effectLst/>
  </dgm:whole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A46A91B-FC93-4287-9D67-B78B42B28E02}" type="doc">
      <dgm:prSet loTypeId="urn:microsoft.com/office/officeart/2005/8/layout/hList6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zh-TW" altLang="en-US"/>
        </a:p>
      </dgm:t>
    </dgm:pt>
    <dgm:pt modelId="{68033AEB-6031-4116-8AA5-490D0F9D932B}">
      <dgm:prSet phldrT="[文字]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zh-TW" sz="1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蒐集文獻</a:t>
          </a:r>
          <a:endParaRPr lang="en-US" altLang="zh-TW" sz="1800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dirty="0"/>
        </a:p>
      </dgm:t>
    </dgm:pt>
    <dgm:pt modelId="{ECE66987-D851-4928-B50A-33583DF6088A}" type="parTrans" cxnId="{B07DC6B6-3786-41DF-AF5D-0DD04F12A631}">
      <dgm:prSet/>
      <dgm:spPr/>
      <dgm:t>
        <a:bodyPr/>
        <a:lstStyle/>
        <a:p>
          <a:endParaRPr lang="zh-TW" altLang="en-US"/>
        </a:p>
      </dgm:t>
    </dgm:pt>
    <dgm:pt modelId="{8666E659-7D0F-406A-ACA0-004C90C8DF3D}" type="sibTrans" cxnId="{B07DC6B6-3786-41DF-AF5D-0DD04F12A631}">
      <dgm:prSet/>
      <dgm:spPr/>
      <dgm:t>
        <a:bodyPr/>
        <a:lstStyle/>
        <a:p>
          <a:endParaRPr lang="zh-TW" altLang="en-US"/>
        </a:p>
      </dgm:t>
    </dgm:pt>
    <dgm:pt modelId="{BFD6042C-59B9-47A2-BD0A-424B007694F3}">
      <dgm:prSet phldrT="[文字]" custT="1"/>
      <dgm:spPr>
        <a:solidFill>
          <a:schemeClr val="accent4">
            <a:lumMod val="50000"/>
          </a:schemeClr>
        </a:solidFill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CN" altLang="en-US" sz="48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問卷調查</a:t>
          </a:r>
          <a:endParaRPr lang="en-US" altLang="zh-TW" sz="4800" b="1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dirty="0"/>
        </a:p>
      </dgm:t>
    </dgm:pt>
    <dgm:pt modelId="{9EF6A879-AB7F-49D1-809D-5092FD5FAE4A}" type="parTrans" cxnId="{AA16CD72-64E0-4F00-BFDA-98533AA986CC}">
      <dgm:prSet/>
      <dgm:spPr/>
      <dgm:t>
        <a:bodyPr/>
        <a:lstStyle/>
        <a:p>
          <a:endParaRPr lang="zh-TW" altLang="en-US"/>
        </a:p>
      </dgm:t>
    </dgm:pt>
    <dgm:pt modelId="{2B08A075-711C-49B2-8E46-0FE31CAC3EC7}" type="sibTrans" cxnId="{AA16CD72-64E0-4F00-BFDA-98533AA986CC}">
      <dgm:prSet/>
      <dgm:spPr/>
      <dgm:t>
        <a:bodyPr/>
        <a:lstStyle/>
        <a:p>
          <a:endParaRPr lang="zh-TW" altLang="en-US"/>
        </a:p>
      </dgm:t>
    </dgm:pt>
    <dgm:pt modelId="{FAA6E872-3741-4694-881F-535C87D5F738}">
      <dgm:prSet phldrT="[文字]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CN" altLang="en-US" sz="1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多方</a:t>
          </a:r>
          <a:r>
            <a:rPr lang="zh-TW" altLang="zh-TW" sz="1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訪問</a:t>
          </a:r>
          <a:endParaRPr lang="en-US" altLang="zh-TW" sz="1800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dirty="0"/>
        </a:p>
      </dgm:t>
    </dgm:pt>
    <dgm:pt modelId="{3EFF5CDC-E85D-446E-8F46-8660BED8B1ED}" type="parTrans" cxnId="{B13C6A3A-DF52-405C-8845-80B14FF605AA}">
      <dgm:prSet/>
      <dgm:spPr/>
      <dgm:t>
        <a:bodyPr/>
        <a:lstStyle/>
        <a:p>
          <a:endParaRPr lang="zh-TW" altLang="en-US"/>
        </a:p>
      </dgm:t>
    </dgm:pt>
    <dgm:pt modelId="{F639B4A8-3E15-4B0C-A4AF-8D3DE4E5EE4A}" type="sibTrans" cxnId="{B13C6A3A-DF52-405C-8845-80B14FF605AA}">
      <dgm:prSet/>
      <dgm:spPr/>
      <dgm:t>
        <a:bodyPr/>
        <a:lstStyle/>
        <a:p>
          <a:endParaRPr lang="zh-TW" altLang="en-US"/>
        </a:p>
      </dgm:t>
    </dgm:pt>
    <dgm:pt modelId="{75C2A547-E032-4983-BA1C-F56C239B77E6}">
      <dgm:prSet phldrT="[文字]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zh-TW" sz="1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問卷調查</a:t>
          </a:r>
          <a:endParaRPr lang="zh-TW" altLang="en-US" sz="1800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dirty="0"/>
        </a:p>
      </dgm:t>
    </dgm:pt>
    <dgm:pt modelId="{B0D9DAF3-273E-4159-9BF9-162D4C44A7E0}" type="parTrans" cxnId="{DE42950F-2D26-4612-819E-2CE26E5312D1}">
      <dgm:prSet/>
      <dgm:spPr/>
      <dgm:t>
        <a:bodyPr/>
        <a:lstStyle/>
        <a:p>
          <a:endParaRPr lang="zh-TW" altLang="en-US"/>
        </a:p>
      </dgm:t>
    </dgm:pt>
    <dgm:pt modelId="{A9A0DFB4-1A43-4D74-9A1E-6CF9C8D4DA78}" type="sibTrans" cxnId="{DE42950F-2D26-4612-819E-2CE26E5312D1}">
      <dgm:prSet/>
      <dgm:spPr/>
      <dgm:t>
        <a:bodyPr/>
        <a:lstStyle/>
        <a:p>
          <a:endParaRPr lang="zh-TW" altLang="en-US"/>
        </a:p>
      </dgm:t>
    </dgm:pt>
    <dgm:pt modelId="{0F9BC697-4186-4D27-92AF-6EE921448BCF}" type="pres">
      <dgm:prSet presAssocID="{2A46A91B-FC93-4287-9D67-B78B42B28E0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D6FB1BC6-90E1-4F60-AE02-CA13EB0E8716}" type="pres">
      <dgm:prSet presAssocID="{68033AEB-6031-4116-8AA5-490D0F9D932B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826A9B6-41C4-4F87-A433-00A5250757F8}" type="pres">
      <dgm:prSet presAssocID="{8666E659-7D0F-406A-ACA0-004C90C8DF3D}" presName="sibTrans" presStyleCnt="0"/>
      <dgm:spPr/>
    </dgm:pt>
    <dgm:pt modelId="{B37B02F0-AA77-4AE1-A609-6F444BE9EAAC}" type="pres">
      <dgm:prSet presAssocID="{BFD6042C-59B9-47A2-BD0A-424B007694F3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99C77C9-C807-4C0C-B2FE-2AA964DDC6B8}" type="pres">
      <dgm:prSet presAssocID="{2B08A075-711C-49B2-8E46-0FE31CAC3EC7}" presName="sibTrans" presStyleCnt="0"/>
      <dgm:spPr/>
    </dgm:pt>
    <dgm:pt modelId="{9ED00B52-1A98-4236-ADB6-0210297009EE}" type="pres">
      <dgm:prSet presAssocID="{FAA6E872-3741-4694-881F-535C87D5F738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9575CB2-B4F3-4411-9637-E9B620307546}" type="pres">
      <dgm:prSet presAssocID="{F639B4A8-3E15-4B0C-A4AF-8D3DE4E5EE4A}" presName="sibTrans" presStyleCnt="0"/>
      <dgm:spPr/>
    </dgm:pt>
    <dgm:pt modelId="{23E9AB2B-0C70-4126-BCFD-03860601AD9B}" type="pres">
      <dgm:prSet presAssocID="{75C2A547-E032-4983-BA1C-F56C239B77E6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B07DC6B6-3786-41DF-AF5D-0DD04F12A631}" srcId="{2A46A91B-FC93-4287-9D67-B78B42B28E02}" destId="{68033AEB-6031-4116-8AA5-490D0F9D932B}" srcOrd="0" destOrd="0" parTransId="{ECE66987-D851-4928-B50A-33583DF6088A}" sibTransId="{8666E659-7D0F-406A-ACA0-004C90C8DF3D}"/>
    <dgm:cxn modelId="{085DF67D-DC5A-4C8C-AD4A-9019FC229AF6}" type="presOf" srcId="{2A46A91B-FC93-4287-9D67-B78B42B28E02}" destId="{0F9BC697-4186-4D27-92AF-6EE921448BCF}" srcOrd="0" destOrd="0" presId="urn:microsoft.com/office/officeart/2005/8/layout/hList6"/>
    <dgm:cxn modelId="{DE42950F-2D26-4612-819E-2CE26E5312D1}" srcId="{2A46A91B-FC93-4287-9D67-B78B42B28E02}" destId="{75C2A547-E032-4983-BA1C-F56C239B77E6}" srcOrd="3" destOrd="0" parTransId="{B0D9DAF3-273E-4159-9BF9-162D4C44A7E0}" sibTransId="{A9A0DFB4-1A43-4D74-9A1E-6CF9C8D4DA78}"/>
    <dgm:cxn modelId="{867945CC-3E80-44B6-A0D9-FD4FD3A1C19C}" type="presOf" srcId="{FAA6E872-3741-4694-881F-535C87D5F738}" destId="{9ED00B52-1A98-4236-ADB6-0210297009EE}" srcOrd="0" destOrd="0" presId="urn:microsoft.com/office/officeart/2005/8/layout/hList6"/>
    <dgm:cxn modelId="{B13C6A3A-DF52-405C-8845-80B14FF605AA}" srcId="{2A46A91B-FC93-4287-9D67-B78B42B28E02}" destId="{FAA6E872-3741-4694-881F-535C87D5F738}" srcOrd="2" destOrd="0" parTransId="{3EFF5CDC-E85D-446E-8F46-8660BED8B1ED}" sibTransId="{F639B4A8-3E15-4B0C-A4AF-8D3DE4E5EE4A}"/>
    <dgm:cxn modelId="{79494A51-4C69-4199-A2C1-BC49C3CE01AD}" type="presOf" srcId="{75C2A547-E032-4983-BA1C-F56C239B77E6}" destId="{23E9AB2B-0C70-4126-BCFD-03860601AD9B}" srcOrd="0" destOrd="0" presId="urn:microsoft.com/office/officeart/2005/8/layout/hList6"/>
    <dgm:cxn modelId="{8CFEDFFD-7790-4B74-BCF4-5082C28B8254}" type="presOf" srcId="{68033AEB-6031-4116-8AA5-490D0F9D932B}" destId="{D6FB1BC6-90E1-4F60-AE02-CA13EB0E8716}" srcOrd="0" destOrd="0" presId="urn:microsoft.com/office/officeart/2005/8/layout/hList6"/>
    <dgm:cxn modelId="{AA16CD72-64E0-4F00-BFDA-98533AA986CC}" srcId="{2A46A91B-FC93-4287-9D67-B78B42B28E02}" destId="{BFD6042C-59B9-47A2-BD0A-424B007694F3}" srcOrd="1" destOrd="0" parTransId="{9EF6A879-AB7F-49D1-809D-5092FD5FAE4A}" sibTransId="{2B08A075-711C-49B2-8E46-0FE31CAC3EC7}"/>
    <dgm:cxn modelId="{17D4DFF9-D1D5-4559-8485-1AD1F98B267F}" type="presOf" srcId="{BFD6042C-59B9-47A2-BD0A-424B007694F3}" destId="{B37B02F0-AA77-4AE1-A609-6F444BE9EAAC}" srcOrd="0" destOrd="0" presId="urn:microsoft.com/office/officeart/2005/8/layout/hList6"/>
    <dgm:cxn modelId="{9F504649-FE2E-444E-B933-EE0371BB2D95}" type="presParOf" srcId="{0F9BC697-4186-4D27-92AF-6EE921448BCF}" destId="{D6FB1BC6-90E1-4F60-AE02-CA13EB0E8716}" srcOrd="0" destOrd="0" presId="urn:microsoft.com/office/officeart/2005/8/layout/hList6"/>
    <dgm:cxn modelId="{9A10F63F-40C6-4D55-B8EA-FF8397686BBC}" type="presParOf" srcId="{0F9BC697-4186-4D27-92AF-6EE921448BCF}" destId="{5826A9B6-41C4-4F87-A433-00A5250757F8}" srcOrd="1" destOrd="0" presId="urn:microsoft.com/office/officeart/2005/8/layout/hList6"/>
    <dgm:cxn modelId="{85D4B032-8428-459E-B1D9-D20E84B21707}" type="presParOf" srcId="{0F9BC697-4186-4D27-92AF-6EE921448BCF}" destId="{B37B02F0-AA77-4AE1-A609-6F444BE9EAAC}" srcOrd="2" destOrd="0" presId="urn:microsoft.com/office/officeart/2005/8/layout/hList6"/>
    <dgm:cxn modelId="{C3600990-3424-4028-93E3-C2BF5417AAD6}" type="presParOf" srcId="{0F9BC697-4186-4D27-92AF-6EE921448BCF}" destId="{D99C77C9-C807-4C0C-B2FE-2AA964DDC6B8}" srcOrd="3" destOrd="0" presId="urn:microsoft.com/office/officeart/2005/8/layout/hList6"/>
    <dgm:cxn modelId="{73852527-36E5-43C4-AD90-61F6CA78F36F}" type="presParOf" srcId="{0F9BC697-4186-4D27-92AF-6EE921448BCF}" destId="{9ED00B52-1A98-4236-ADB6-0210297009EE}" srcOrd="4" destOrd="0" presId="urn:microsoft.com/office/officeart/2005/8/layout/hList6"/>
    <dgm:cxn modelId="{B0B62E92-0F2A-4B56-970E-0C5F97BE4475}" type="presParOf" srcId="{0F9BC697-4186-4D27-92AF-6EE921448BCF}" destId="{59575CB2-B4F3-4411-9637-E9B620307546}" srcOrd="5" destOrd="0" presId="urn:microsoft.com/office/officeart/2005/8/layout/hList6"/>
    <dgm:cxn modelId="{D16A321A-B639-4E8A-8493-D373EC2CF8EE}" type="presParOf" srcId="{0F9BC697-4186-4D27-92AF-6EE921448BCF}" destId="{23E9AB2B-0C70-4126-BCFD-03860601AD9B}" srcOrd="6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A46A91B-FC93-4287-9D67-B78B42B28E02}" type="doc">
      <dgm:prSet loTypeId="urn:microsoft.com/office/officeart/2005/8/layout/hList6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zh-TW" altLang="en-US"/>
        </a:p>
      </dgm:t>
    </dgm:pt>
    <dgm:pt modelId="{68033AEB-6031-4116-8AA5-490D0F9D932B}">
      <dgm:prSet phldrT="[文字]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zh-TW" sz="1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蒐集文獻</a:t>
          </a:r>
          <a:endParaRPr lang="en-US" altLang="zh-TW" sz="1800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dirty="0"/>
        </a:p>
      </dgm:t>
    </dgm:pt>
    <dgm:pt modelId="{ECE66987-D851-4928-B50A-33583DF6088A}" type="parTrans" cxnId="{B07DC6B6-3786-41DF-AF5D-0DD04F12A631}">
      <dgm:prSet/>
      <dgm:spPr/>
      <dgm:t>
        <a:bodyPr/>
        <a:lstStyle/>
        <a:p>
          <a:endParaRPr lang="zh-TW" altLang="en-US"/>
        </a:p>
      </dgm:t>
    </dgm:pt>
    <dgm:pt modelId="{8666E659-7D0F-406A-ACA0-004C90C8DF3D}" type="sibTrans" cxnId="{B07DC6B6-3786-41DF-AF5D-0DD04F12A631}">
      <dgm:prSet/>
      <dgm:spPr/>
      <dgm:t>
        <a:bodyPr/>
        <a:lstStyle/>
        <a:p>
          <a:endParaRPr lang="zh-TW" altLang="en-US"/>
        </a:p>
      </dgm:t>
    </dgm:pt>
    <dgm:pt modelId="{BFD6042C-59B9-47A2-BD0A-424B007694F3}">
      <dgm:prSet phldrT="[文字]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zh-TW" sz="1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實地踏訪</a:t>
          </a:r>
          <a:endParaRPr lang="en-US" altLang="zh-TW" sz="1800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dirty="0"/>
        </a:p>
      </dgm:t>
    </dgm:pt>
    <dgm:pt modelId="{9EF6A879-AB7F-49D1-809D-5092FD5FAE4A}" type="parTrans" cxnId="{AA16CD72-64E0-4F00-BFDA-98533AA986CC}">
      <dgm:prSet/>
      <dgm:spPr/>
      <dgm:t>
        <a:bodyPr/>
        <a:lstStyle/>
        <a:p>
          <a:endParaRPr lang="zh-TW" altLang="en-US"/>
        </a:p>
      </dgm:t>
    </dgm:pt>
    <dgm:pt modelId="{2B08A075-711C-49B2-8E46-0FE31CAC3EC7}" type="sibTrans" cxnId="{AA16CD72-64E0-4F00-BFDA-98533AA986CC}">
      <dgm:prSet/>
      <dgm:spPr/>
      <dgm:t>
        <a:bodyPr/>
        <a:lstStyle/>
        <a:p>
          <a:endParaRPr lang="zh-TW" altLang="en-US"/>
        </a:p>
      </dgm:t>
    </dgm:pt>
    <dgm:pt modelId="{FAA6E872-3741-4694-881F-535C87D5F738}">
      <dgm:prSet phldrT="[文字]" custT="1"/>
      <dgm:spPr>
        <a:solidFill>
          <a:schemeClr val="accent2">
            <a:lumMod val="75000"/>
          </a:schemeClr>
        </a:solidFill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CN" altLang="en-US" sz="48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實地踏訪</a:t>
          </a:r>
          <a:endParaRPr lang="zh-TW" altLang="en-US" sz="4800" b="1" dirty="0"/>
        </a:p>
      </dgm:t>
    </dgm:pt>
    <dgm:pt modelId="{3EFF5CDC-E85D-446E-8F46-8660BED8B1ED}" type="parTrans" cxnId="{B13C6A3A-DF52-405C-8845-80B14FF605AA}">
      <dgm:prSet/>
      <dgm:spPr/>
      <dgm:t>
        <a:bodyPr/>
        <a:lstStyle/>
        <a:p>
          <a:endParaRPr lang="zh-TW" altLang="en-US"/>
        </a:p>
      </dgm:t>
    </dgm:pt>
    <dgm:pt modelId="{F639B4A8-3E15-4B0C-A4AF-8D3DE4E5EE4A}" type="sibTrans" cxnId="{B13C6A3A-DF52-405C-8845-80B14FF605AA}">
      <dgm:prSet/>
      <dgm:spPr/>
      <dgm:t>
        <a:bodyPr/>
        <a:lstStyle/>
        <a:p>
          <a:endParaRPr lang="zh-TW" altLang="en-US"/>
        </a:p>
      </dgm:t>
    </dgm:pt>
    <dgm:pt modelId="{75C2A547-E032-4983-BA1C-F56C239B77E6}">
      <dgm:prSet phldrT="[文字]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CN" altLang="en-US" sz="18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多方訪問</a:t>
          </a:r>
          <a:endParaRPr lang="en-US" altLang="zh-CN" sz="1800" b="1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0D9DAF3-273E-4159-9BF9-162D4C44A7E0}" type="parTrans" cxnId="{DE42950F-2D26-4612-819E-2CE26E5312D1}">
      <dgm:prSet/>
      <dgm:spPr/>
      <dgm:t>
        <a:bodyPr/>
        <a:lstStyle/>
        <a:p>
          <a:endParaRPr lang="zh-TW" altLang="en-US"/>
        </a:p>
      </dgm:t>
    </dgm:pt>
    <dgm:pt modelId="{A9A0DFB4-1A43-4D74-9A1E-6CF9C8D4DA78}" type="sibTrans" cxnId="{DE42950F-2D26-4612-819E-2CE26E5312D1}">
      <dgm:prSet/>
      <dgm:spPr/>
      <dgm:t>
        <a:bodyPr/>
        <a:lstStyle/>
        <a:p>
          <a:endParaRPr lang="zh-TW" altLang="en-US"/>
        </a:p>
      </dgm:t>
    </dgm:pt>
    <dgm:pt modelId="{0F9BC697-4186-4D27-92AF-6EE921448BCF}" type="pres">
      <dgm:prSet presAssocID="{2A46A91B-FC93-4287-9D67-B78B42B28E0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D6FB1BC6-90E1-4F60-AE02-CA13EB0E8716}" type="pres">
      <dgm:prSet presAssocID="{68033AEB-6031-4116-8AA5-490D0F9D932B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826A9B6-41C4-4F87-A433-00A5250757F8}" type="pres">
      <dgm:prSet presAssocID="{8666E659-7D0F-406A-ACA0-004C90C8DF3D}" presName="sibTrans" presStyleCnt="0"/>
      <dgm:spPr/>
    </dgm:pt>
    <dgm:pt modelId="{B37B02F0-AA77-4AE1-A609-6F444BE9EAAC}" type="pres">
      <dgm:prSet presAssocID="{BFD6042C-59B9-47A2-BD0A-424B007694F3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99C77C9-C807-4C0C-B2FE-2AA964DDC6B8}" type="pres">
      <dgm:prSet presAssocID="{2B08A075-711C-49B2-8E46-0FE31CAC3EC7}" presName="sibTrans" presStyleCnt="0"/>
      <dgm:spPr/>
    </dgm:pt>
    <dgm:pt modelId="{9ED00B52-1A98-4236-ADB6-0210297009EE}" type="pres">
      <dgm:prSet presAssocID="{FAA6E872-3741-4694-881F-535C87D5F738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9575CB2-B4F3-4411-9637-E9B620307546}" type="pres">
      <dgm:prSet presAssocID="{F639B4A8-3E15-4B0C-A4AF-8D3DE4E5EE4A}" presName="sibTrans" presStyleCnt="0"/>
      <dgm:spPr/>
    </dgm:pt>
    <dgm:pt modelId="{23E9AB2B-0C70-4126-BCFD-03860601AD9B}" type="pres">
      <dgm:prSet presAssocID="{75C2A547-E032-4983-BA1C-F56C239B77E6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B07DC6B6-3786-41DF-AF5D-0DD04F12A631}" srcId="{2A46A91B-FC93-4287-9D67-B78B42B28E02}" destId="{68033AEB-6031-4116-8AA5-490D0F9D932B}" srcOrd="0" destOrd="0" parTransId="{ECE66987-D851-4928-B50A-33583DF6088A}" sibTransId="{8666E659-7D0F-406A-ACA0-004C90C8DF3D}"/>
    <dgm:cxn modelId="{085DF67D-DC5A-4C8C-AD4A-9019FC229AF6}" type="presOf" srcId="{2A46A91B-FC93-4287-9D67-B78B42B28E02}" destId="{0F9BC697-4186-4D27-92AF-6EE921448BCF}" srcOrd="0" destOrd="0" presId="urn:microsoft.com/office/officeart/2005/8/layout/hList6"/>
    <dgm:cxn modelId="{DE42950F-2D26-4612-819E-2CE26E5312D1}" srcId="{2A46A91B-FC93-4287-9D67-B78B42B28E02}" destId="{75C2A547-E032-4983-BA1C-F56C239B77E6}" srcOrd="3" destOrd="0" parTransId="{B0D9DAF3-273E-4159-9BF9-162D4C44A7E0}" sibTransId="{A9A0DFB4-1A43-4D74-9A1E-6CF9C8D4DA78}"/>
    <dgm:cxn modelId="{867945CC-3E80-44B6-A0D9-FD4FD3A1C19C}" type="presOf" srcId="{FAA6E872-3741-4694-881F-535C87D5F738}" destId="{9ED00B52-1A98-4236-ADB6-0210297009EE}" srcOrd="0" destOrd="0" presId="urn:microsoft.com/office/officeart/2005/8/layout/hList6"/>
    <dgm:cxn modelId="{B13C6A3A-DF52-405C-8845-80B14FF605AA}" srcId="{2A46A91B-FC93-4287-9D67-B78B42B28E02}" destId="{FAA6E872-3741-4694-881F-535C87D5F738}" srcOrd="2" destOrd="0" parTransId="{3EFF5CDC-E85D-446E-8F46-8660BED8B1ED}" sibTransId="{F639B4A8-3E15-4B0C-A4AF-8D3DE4E5EE4A}"/>
    <dgm:cxn modelId="{79494A51-4C69-4199-A2C1-BC49C3CE01AD}" type="presOf" srcId="{75C2A547-E032-4983-BA1C-F56C239B77E6}" destId="{23E9AB2B-0C70-4126-BCFD-03860601AD9B}" srcOrd="0" destOrd="0" presId="urn:microsoft.com/office/officeart/2005/8/layout/hList6"/>
    <dgm:cxn modelId="{8CFEDFFD-7790-4B74-BCF4-5082C28B8254}" type="presOf" srcId="{68033AEB-6031-4116-8AA5-490D0F9D932B}" destId="{D6FB1BC6-90E1-4F60-AE02-CA13EB0E8716}" srcOrd="0" destOrd="0" presId="urn:microsoft.com/office/officeart/2005/8/layout/hList6"/>
    <dgm:cxn modelId="{AA16CD72-64E0-4F00-BFDA-98533AA986CC}" srcId="{2A46A91B-FC93-4287-9D67-B78B42B28E02}" destId="{BFD6042C-59B9-47A2-BD0A-424B007694F3}" srcOrd="1" destOrd="0" parTransId="{9EF6A879-AB7F-49D1-809D-5092FD5FAE4A}" sibTransId="{2B08A075-711C-49B2-8E46-0FE31CAC3EC7}"/>
    <dgm:cxn modelId="{17D4DFF9-D1D5-4559-8485-1AD1F98B267F}" type="presOf" srcId="{BFD6042C-59B9-47A2-BD0A-424B007694F3}" destId="{B37B02F0-AA77-4AE1-A609-6F444BE9EAAC}" srcOrd="0" destOrd="0" presId="urn:microsoft.com/office/officeart/2005/8/layout/hList6"/>
    <dgm:cxn modelId="{9F504649-FE2E-444E-B933-EE0371BB2D95}" type="presParOf" srcId="{0F9BC697-4186-4D27-92AF-6EE921448BCF}" destId="{D6FB1BC6-90E1-4F60-AE02-CA13EB0E8716}" srcOrd="0" destOrd="0" presId="urn:microsoft.com/office/officeart/2005/8/layout/hList6"/>
    <dgm:cxn modelId="{9A10F63F-40C6-4D55-B8EA-FF8397686BBC}" type="presParOf" srcId="{0F9BC697-4186-4D27-92AF-6EE921448BCF}" destId="{5826A9B6-41C4-4F87-A433-00A5250757F8}" srcOrd="1" destOrd="0" presId="urn:microsoft.com/office/officeart/2005/8/layout/hList6"/>
    <dgm:cxn modelId="{85D4B032-8428-459E-B1D9-D20E84B21707}" type="presParOf" srcId="{0F9BC697-4186-4D27-92AF-6EE921448BCF}" destId="{B37B02F0-AA77-4AE1-A609-6F444BE9EAAC}" srcOrd="2" destOrd="0" presId="urn:microsoft.com/office/officeart/2005/8/layout/hList6"/>
    <dgm:cxn modelId="{C3600990-3424-4028-93E3-C2BF5417AAD6}" type="presParOf" srcId="{0F9BC697-4186-4D27-92AF-6EE921448BCF}" destId="{D99C77C9-C807-4C0C-B2FE-2AA964DDC6B8}" srcOrd="3" destOrd="0" presId="urn:microsoft.com/office/officeart/2005/8/layout/hList6"/>
    <dgm:cxn modelId="{73852527-36E5-43C4-AD90-61F6CA78F36F}" type="presParOf" srcId="{0F9BC697-4186-4D27-92AF-6EE921448BCF}" destId="{9ED00B52-1A98-4236-ADB6-0210297009EE}" srcOrd="4" destOrd="0" presId="urn:microsoft.com/office/officeart/2005/8/layout/hList6"/>
    <dgm:cxn modelId="{B0B62E92-0F2A-4B56-970E-0C5F97BE4475}" type="presParOf" srcId="{0F9BC697-4186-4D27-92AF-6EE921448BCF}" destId="{59575CB2-B4F3-4411-9637-E9B620307546}" srcOrd="5" destOrd="0" presId="urn:microsoft.com/office/officeart/2005/8/layout/hList6"/>
    <dgm:cxn modelId="{D16A321A-B639-4E8A-8493-D373EC2CF8EE}" type="presParOf" srcId="{0F9BC697-4186-4D27-92AF-6EE921448BCF}" destId="{23E9AB2B-0C70-4126-BCFD-03860601AD9B}" srcOrd="6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A46A91B-FC93-4287-9D67-B78B42B28E02}" type="doc">
      <dgm:prSet loTypeId="urn:microsoft.com/office/officeart/2005/8/layout/hList6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zh-TW" altLang="en-US"/>
        </a:p>
      </dgm:t>
    </dgm:pt>
    <dgm:pt modelId="{68033AEB-6031-4116-8AA5-490D0F9D932B}">
      <dgm:prSet phldrT="[文字]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zh-TW" sz="1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蒐集文獻</a:t>
          </a:r>
          <a:endParaRPr lang="en-US" altLang="zh-TW" sz="1800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dirty="0"/>
        </a:p>
      </dgm:t>
    </dgm:pt>
    <dgm:pt modelId="{ECE66987-D851-4928-B50A-33583DF6088A}" type="parTrans" cxnId="{B07DC6B6-3786-41DF-AF5D-0DD04F12A631}">
      <dgm:prSet/>
      <dgm:spPr/>
      <dgm:t>
        <a:bodyPr/>
        <a:lstStyle/>
        <a:p>
          <a:endParaRPr lang="zh-TW" altLang="en-US"/>
        </a:p>
      </dgm:t>
    </dgm:pt>
    <dgm:pt modelId="{8666E659-7D0F-406A-ACA0-004C90C8DF3D}" type="sibTrans" cxnId="{B07DC6B6-3786-41DF-AF5D-0DD04F12A631}">
      <dgm:prSet/>
      <dgm:spPr/>
      <dgm:t>
        <a:bodyPr/>
        <a:lstStyle/>
        <a:p>
          <a:endParaRPr lang="zh-TW" altLang="en-US"/>
        </a:p>
      </dgm:t>
    </dgm:pt>
    <dgm:pt modelId="{BFD6042C-59B9-47A2-BD0A-424B007694F3}">
      <dgm:prSet phldrT="[文字]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zh-TW" sz="1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實地踏訪</a:t>
          </a:r>
          <a:endParaRPr lang="en-US" altLang="zh-TW" sz="1800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dirty="0"/>
        </a:p>
      </dgm:t>
    </dgm:pt>
    <dgm:pt modelId="{9EF6A879-AB7F-49D1-809D-5092FD5FAE4A}" type="parTrans" cxnId="{AA16CD72-64E0-4F00-BFDA-98533AA986CC}">
      <dgm:prSet/>
      <dgm:spPr/>
      <dgm:t>
        <a:bodyPr/>
        <a:lstStyle/>
        <a:p>
          <a:endParaRPr lang="zh-TW" altLang="en-US"/>
        </a:p>
      </dgm:t>
    </dgm:pt>
    <dgm:pt modelId="{2B08A075-711C-49B2-8E46-0FE31CAC3EC7}" type="sibTrans" cxnId="{AA16CD72-64E0-4F00-BFDA-98533AA986CC}">
      <dgm:prSet/>
      <dgm:spPr/>
      <dgm:t>
        <a:bodyPr/>
        <a:lstStyle/>
        <a:p>
          <a:endParaRPr lang="zh-TW" altLang="en-US"/>
        </a:p>
      </dgm:t>
    </dgm:pt>
    <dgm:pt modelId="{FAA6E872-3741-4694-881F-535C87D5F738}">
      <dgm:prSet phldrT="[文字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CN" altLang="en-US" sz="4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實地踏訪</a:t>
          </a:r>
          <a:endParaRPr lang="zh-TW" altLang="en-US" sz="9600" dirty="0"/>
        </a:p>
      </dgm:t>
    </dgm:pt>
    <dgm:pt modelId="{3EFF5CDC-E85D-446E-8F46-8660BED8B1ED}" type="parTrans" cxnId="{B13C6A3A-DF52-405C-8845-80B14FF605AA}">
      <dgm:prSet/>
      <dgm:spPr/>
      <dgm:t>
        <a:bodyPr/>
        <a:lstStyle/>
        <a:p>
          <a:endParaRPr lang="zh-TW" altLang="en-US"/>
        </a:p>
      </dgm:t>
    </dgm:pt>
    <dgm:pt modelId="{F639B4A8-3E15-4B0C-A4AF-8D3DE4E5EE4A}" type="sibTrans" cxnId="{B13C6A3A-DF52-405C-8845-80B14FF605AA}">
      <dgm:prSet/>
      <dgm:spPr/>
      <dgm:t>
        <a:bodyPr/>
        <a:lstStyle/>
        <a:p>
          <a:endParaRPr lang="zh-TW" altLang="en-US"/>
        </a:p>
      </dgm:t>
    </dgm:pt>
    <dgm:pt modelId="{75C2A547-E032-4983-BA1C-F56C239B77E6}">
      <dgm:prSet phldrT="[文字]" custT="1"/>
      <dgm:spPr>
        <a:solidFill>
          <a:schemeClr val="accent1">
            <a:lumMod val="50000"/>
          </a:schemeClr>
        </a:solidFill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CN" altLang="en-US" sz="48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多方訪</a:t>
          </a:r>
          <a:r>
            <a:rPr lang="zh-TW" altLang="zh-TW" sz="48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問</a:t>
          </a:r>
          <a:endParaRPr lang="zh-TW" altLang="en-US" sz="4800" b="1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dirty="0"/>
        </a:p>
      </dgm:t>
    </dgm:pt>
    <dgm:pt modelId="{B0D9DAF3-273E-4159-9BF9-162D4C44A7E0}" type="parTrans" cxnId="{DE42950F-2D26-4612-819E-2CE26E5312D1}">
      <dgm:prSet/>
      <dgm:spPr/>
      <dgm:t>
        <a:bodyPr/>
        <a:lstStyle/>
        <a:p>
          <a:endParaRPr lang="zh-TW" altLang="en-US"/>
        </a:p>
      </dgm:t>
    </dgm:pt>
    <dgm:pt modelId="{A9A0DFB4-1A43-4D74-9A1E-6CF9C8D4DA78}" type="sibTrans" cxnId="{DE42950F-2D26-4612-819E-2CE26E5312D1}">
      <dgm:prSet/>
      <dgm:spPr/>
      <dgm:t>
        <a:bodyPr/>
        <a:lstStyle/>
        <a:p>
          <a:endParaRPr lang="zh-TW" altLang="en-US"/>
        </a:p>
      </dgm:t>
    </dgm:pt>
    <dgm:pt modelId="{0F9BC697-4186-4D27-92AF-6EE921448BCF}" type="pres">
      <dgm:prSet presAssocID="{2A46A91B-FC93-4287-9D67-B78B42B28E0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D6FB1BC6-90E1-4F60-AE02-CA13EB0E8716}" type="pres">
      <dgm:prSet presAssocID="{68033AEB-6031-4116-8AA5-490D0F9D932B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826A9B6-41C4-4F87-A433-00A5250757F8}" type="pres">
      <dgm:prSet presAssocID="{8666E659-7D0F-406A-ACA0-004C90C8DF3D}" presName="sibTrans" presStyleCnt="0"/>
      <dgm:spPr/>
    </dgm:pt>
    <dgm:pt modelId="{B37B02F0-AA77-4AE1-A609-6F444BE9EAAC}" type="pres">
      <dgm:prSet presAssocID="{BFD6042C-59B9-47A2-BD0A-424B007694F3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99C77C9-C807-4C0C-B2FE-2AA964DDC6B8}" type="pres">
      <dgm:prSet presAssocID="{2B08A075-711C-49B2-8E46-0FE31CAC3EC7}" presName="sibTrans" presStyleCnt="0"/>
      <dgm:spPr/>
    </dgm:pt>
    <dgm:pt modelId="{9ED00B52-1A98-4236-ADB6-0210297009EE}" type="pres">
      <dgm:prSet presAssocID="{FAA6E872-3741-4694-881F-535C87D5F738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9575CB2-B4F3-4411-9637-E9B620307546}" type="pres">
      <dgm:prSet presAssocID="{F639B4A8-3E15-4B0C-A4AF-8D3DE4E5EE4A}" presName="sibTrans" presStyleCnt="0"/>
      <dgm:spPr/>
    </dgm:pt>
    <dgm:pt modelId="{23E9AB2B-0C70-4126-BCFD-03860601AD9B}" type="pres">
      <dgm:prSet presAssocID="{75C2A547-E032-4983-BA1C-F56C239B77E6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B07DC6B6-3786-41DF-AF5D-0DD04F12A631}" srcId="{2A46A91B-FC93-4287-9D67-B78B42B28E02}" destId="{68033AEB-6031-4116-8AA5-490D0F9D932B}" srcOrd="0" destOrd="0" parTransId="{ECE66987-D851-4928-B50A-33583DF6088A}" sibTransId="{8666E659-7D0F-406A-ACA0-004C90C8DF3D}"/>
    <dgm:cxn modelId="{085DF67D-DC5A-4C8C-AD4A-9019FC229AF6}" type="presOf" srcId="{2A46A91B-FC93-4287-9D67-B78B42B28E02}" destId="{0F9BC697-4186-4D27-92AF-6EE921448BCF}" srcOrd="0" destOrd="0" presId="urn:microsoft.com/office/officeart/2005/8/layout/hList6"/>
    <dgm:cxn modelId="{DE42950F-2D26-4612-819E-2CE26E5312D1}" srcId="{2A46A91B-FC93-4287-9D67-B78B42B28E02}" destId="{75C2A547-E032-4983-BA1C-F56C239B77E6}" srcOrd="3" destOrd="0" parTransId="{B0D9DAF3-273E-4159-9BF9-162D4C44A7E0}" sibTransId="{A9A0DFB4-1A43-4D74-9A1E-6CF9C8D4DA78}"/>
    <dgm:cxn modelId="{867945CC-3E80-44B6-A0D9-FD4FD3A1C19C}" type="presOf" srcId="{FAA6E872-3741-4694-881F-535C87D5F738}" destId="{9ED00B52-1A98-4236-ADB6-0210297009EE}" srcOrd="0" destOrd="0" presId="urn:microsoft.com/office/officeart/2005/8/layout/hList6"/>
    <dgm:cxn modelId="{B13C6A3A-DF52-405C-8845-80B14FF605AA}" srcId="{2A46A91B-FC93-4287-9D67-B78B42B28E02}" destId="{FAA6E872-3741-4694-881F-535C87D5F738}" srcOrd="2" destOrd="0" parTransId="{3EFF5CDC-E85D-446E-8F46-8660BED8B1ED}" sibTransId="{F639B4A8-3E15-4B0C-A4AF-8D3DE4E5EE4A}"/>
    <dgm:cxn modelId="{79494A51-4C69-4199-A2C1-BC49C3CE01AD}" type="presOf" srcId="{75C2A547-E032-4983-BA1C-F56C239B77E6}" destId="{23E9AB2B-0C70-4126-BCFD-03860601AD9B}" srcOrd="0" destOrd="0" presId="urn:microsoft.com/office/officeart/2005/8/layout/hList6"/>
    <dgm:cxn modelId="{8CFEDFFD-7790-4B74-BCF4-5082C28B8254}" type="presOf" srcId="{68033AEB-6031-4116-8AA5-490D0F9D932B}" destId="{D6FB1BC6-90E1-4F60-AE02-CA13EB0E8716}" srcOrd="0" destOrd="0" presId="urn:microsoft.com/office/officeart/2005/8/layout/hList6"/>
    <dgm:cxn modelId="{AA16CD72-64E0-4F00-BFDA-98533AA986CC}" srcId="{2A46A91B-FC93-4287-9D67-B78B42B28E02}" destId="{BFD6042C-59B9-47A2-BD0A-424B007694F3}" srcOrd="1" destOrd="0" parTransId="{9EF6A879-AB7F-49D1-809D-5092FD5FAE4A}" sibTransId="{2B08A075-711C-49B2-8E46-0FE31CAC3EC7}"/>
    <dgm:cxn modelId="{17D4DFF9-D1D5-4559-8485-1AD1F98B267F}" type="presOf" srcId="{BFD6042C-59B9-47A2-BD0A-424B007694F3}" destId="{B37B02F0-AA77-4AE1-A609-6F444BE9EAAC}" srcOrd="0" destOrd="0" presId="urn:microsoft.com/office/officeart/2005/8/layout/hList6"/>
    <dgm:cxn modelId="{9F504649-FE2E-444E-B933-EE0371BB2D95}" type="presParOf" srcId="{0F9BC697-4186-4D27-92AF-6EE921448BCF}" destId="{D6FB1BC6-90E1-4F60-AE02-CA13EB0E8716}" srcOrd="0" destOrd="0" presId="urn:microsoft.com/office/officeart/2005/8/layout/hList6"/>
    <dgm:cxn modelId="{9A10F63F-40C6-4D55-B8EA-FF8397686BBC}" type="presParOf" srcId="{0F9BC697-4186-4D27-92AF-6EE921448BCF}" destId="{5826A9B6-41C4-4F87-A433-00A5250757F8}" srcOrd="1" destOrd="0" presId="urn:microsoft.com/office/officeart/2005/8/layout/hList6"/>
    <dgm:cxn modelId="{85D4B032-8428-459E-B1D9-D20E84B21707}" type="presParOf" srcId="{0F9BC697-4186-4D27-92AF-6EE921448BCF}" destId="{B37B02F0-AA77-4AE1-A609-6F444BE9EAAC}" srcOrd="2" destOrd="0" presId="urn:microsoft.com/office/officeart/2005/8/layout/hList6"/>
    <dgm:cxn modelId="{C3600990-3424-4028-93E3-C2BF5417AAD6}" type="presParOf" srcId="{0F9BC697-4186-4D27-92AF-6EE921448BCF}" destId="{D99C77C9-C807-4C0C-B2FE-2AA964DDC6B8}" srcOrd="3" destOrd="0" presId="urn:microsoft.com/office/officeart/2005/8/layout/hList6"/>
    <dgm:cxn modelId="{73852527-36E5-43C4-AD90-61F6CA78F36F}" type="presParOf" srcId="{0F9BC697-4186-4D27-92AF-6EE921448BCF}" destId="{9ED00B52-1A98-4236-ADB6-0210297009EE}" srcOrd="4" destOrd="0" presId="urn:microsoft.com/office/officeart/2005/8/layout/hList6"/>
    <dgm:cxn modelId="{B0B62E92-0F2A-4B56-970E-0C5F97BE4475}" type="presParOf" srcId="{0F9BC697-4186-4D27-92AF-6EE921448BCF}" destId="{59575CB2-B4F3-4411-9637-E9B620307546}" srcOrd="5" destOrd="0" presId="urn:microsoft.com/office/officeart/2005/8/layout/hList6"/>
    <dgm:cxn modelId="{D16A321A-B639-4E8A-8493-D373EC2CF8EE}" type="presParOf" srcId="{0F9BC697-4186-4D27-92AF-6EE921448BCF}" destId="{23E9AB2B-0C70-4126-BCFD-03860601AD9B}" srcOrd="6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83BE6BE-1DE5-4CD7-A416-B706419FE9D0}" type="doc">
      <dgm:prSet loTypeId="urn:microsoft.com/office/officeart/2005/8/layout/process1" loCatId="process" qsTypeId="urn:microsoft.com/office/officeart/2005/8/quickstyle/simple1" qsCatId="simple" csTypeId="urn:microsoft.com/office/officeart/2005/8/colors/colorful2" csCatId="colorful" phldr="1"/>
      <dgm:spPr/>
    </dgm:pt>
    <dgm:pt modelId="{9801F6F1-0236-402A-8134-53272B741E61}">
      <dgm:prSet phldrT="[文字]" custT="1"/>
      <dgm:spPr/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CN" altLang="en-US" sz="3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火車鐵道橋</a:t>
          </a:r>
          <a:endParaRPr lang="en-US" altLang="zh-CN" sz="3200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3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米崙溪橋</a:t>
          </a:r>
          <a:endParaRPr lang="en-US" altLang="zh-TW" sz="3200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651AD03-AA85-4D7C-9B91-05E97E632F50}" type="parTrans" cxnId="{0FF70A30-F2D8-4C5F-8451-43955ACD7D9E}">
      <dgm:prSet/>
      <dgm:spPr/>
      <dgm:t>
        <a:bodyPr/>
        <a:lstStyle/>
        <a:p>
          <a:endParaRPr lang="zh-TW" altLang="en-US"/>
        </a:p>
      </dgm:t>
    </dgm:pt>
    <dgm:pt modelId="{2E5D110D-6FC4-403E-BCF7-4F1B1CD528D3}" type="sibTrans" cxnId="{0FF70A30-F2D8-4C5F-8451-43955ACD7D9E}">
      <dgm:prSet/>
      <dgm:spPr>
        <a:solidFill>
          <a:schemeClr val="accent3">
            <a:lumMod val="75000"/>
          </a:schemeClr>
        </a:solidFill>
      </dgm:spPr>
      <dgm:t>
        <a:bodyPr/>
        <a:lstStyle/>
        <a:p>
          <a:endParaRPr lang="zh-TW" altLang="en-US"/>
        </a:p>
      </dgm:t>
    </dgm:pt>
    <dgm:pt modelId="{7E45C312-CF93-495D-939A-4F6ADD4F1C20}">
      <dgm:prSet phldrT="[文字]" custT="1"/>
      <dgm:spPr>
        <a:solidFill>
          <a:schemeClr val="accent5">
            <a:lumMod val="75000"/>
          </a:schemeClr>
        </a:solidFill>
      </dgm:spPr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3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濱</a:t>
          </a:r>
          <a:r>
            <a:rPr lang="zh-CN" altLang="en-US" sz="3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海鐵馬</a:t>
          </a:r>
          <a:r>
            <a:rPr lang="zh-TW" altLang="en-US" sz="3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道</a:t>
          </a:r>
          <a:endParaRPr lang="en-US" altLang="zh-TW" sz="3200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CN" altLang="en-US" sz="3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景觀橋</a:t>
          </a:r>
          <a:endParaRPr lang="zh-TW" altLang="en-US" sz="3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C2684C0-145E-42B7-947F-0298F3499DC4}" type="parTrans" cxnId="{C5921698-7C94-4D8D-B9ED-1C03EC0C53E4}">
      <dgm:prSet/>
      <dgm:spPr/>
      <dgm:t>
        <a:bodyPr/>
        <a:lstStyle/>
        <a:p>
          <a:endParaRPr lang="zh-TW" altLang="en-US"/>
        </a:p>
      </dgm:t>
    </dgm:pt>
    <dgm:pt modelId="{CC163640-452A-4B7D-BB16-9E2C913EAB9E}" type="sibTrans" cxnId="{C5921698-7C94-4D8D-B9ED-1C03EC0C53E4}">
      <dgm:prSet/>
      <dgm:spPr/>
      <dgm:t>
        <a:bodyPr/>
        <a:lstStyle/>
        <a:p>
          <a:endParaRPr lang="zh-TW" altLang="en-US"/>
        </a:p>
      </dgm:t>
    </dgm:pt>
    <dgm:pt modelId="{1309DAAA-A73F-4BBD-9D32-9C933867D90C}" type="pres">
      <dgm:prSet presAssocID="{283BE6BE-1DE5-4CD7-A416-B706419FE9D0}" presName="Name0" presStyleCnt="0">
        <dgm:presLayoutVars>
          <dgm:dir/>
          <dgm:resizeHandles val="exact"/>
        </dgm:presLayoutVars>
      </dgm:prSet>
      <dgm:spPr/>
    </dgm:pt>
    <dgm:pt modelId="{39BB3363-E62A-4CB3-98CE-D9330F1C0AF5}" type="pres">
      <dgm:prSet presAssocID="{9801F6F1-0236-402A-8134-53272B741E61}" presName="node" presStyleLbl="node1" presStyleIdx="0" presStyleCnt="2" custScaleX="82522" custScaleY="74958" custLinFactNeighborX="-37637" custLinFactNeighborY="-149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30BE1B5-F8A7-47A7-AD49-0924ED971AED}" type="pres">
      <dgm:prSet presAssocID="{2E5D110D-6FC4-403E-BCF7-4F1B1CD528D3}" presName="sibTrans" presStyleLbl="sibTrans2D1" presStyleIdx="0" presStyleCnt="1" custScaleX="131462" custScaleY="46983"/>
      <dgm:spPr/>
      <dgm:t>
        <a:bodyPr/>
        <a:lstStyle/>
        <a:p>
          <a:endParaRPr lang="zh-TW" altLang="en-US"/>
        </a:p>
      </dgm:t>
    </dgm:pt>
    <dgm:pt modelId="{1C39279E-106E-46F6-A195-2508B7E0F425}" type="pres">
      <dgm:prSet presAssocID="{2E5D110D-6FC4-403E-BCF7-4F1B1CD528D3}" presName="connectorText" presStyleLbl="sibTrans2D1" presStyleIdx="0" presStyleCnt="1"/>
      <dgm:spPr/>
      <dgm:t>
        <a:bodyPr/>
        <a:lstStyle/>
        <a:p>
          <a:endParaRPr lang="zh-TW" altLang="en-US"/>
        </a:p>
      </dgm:t>
    </dgm:pt>
    <dgm:pt modelId="{9B602CB6-59FE-49BE-8FB6-91058B6E8D54}" type="pres">
      <dgm:prSet presAssocID="{7E45C312-CF93-495D-939A-4F6ADD4F1C20}" presName="node" presStyleLbl="node1" presStyleIdx="1" presStyleCnt="2" custScaleX="85839" custScaleY="7605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633E861A-E622-4CC4-82A7-2C583E7CF325}" type="presOf" srcId="{283BE6BE-1DE5-4CD7-A416-B706419FE9D0}" destId="{1309DAAA-A73F-4BBD-9D32-9C933867D90C}" srcOrd="0" destOrd="0" presId="urn:microsoft.com/office/officeart/2005/8/layout/process1"/>
    <dgm:cxn modelId="{27D4AB5F-5501-472B-A973-B081FCF54E30}" type="presOf" srcId="{9801F6F1-0236-402A-8134-53272B741E61}" destId="{39BB3363-E62A-4CB3-98CE-D9330F1C0AF5}" srcOrd="0" destOrd="0" presId="urn:microsoft.com/office/officeart/2005/8/layout/process1"/>
    <dgm:cxn modelId="{1D3DEACB-D010-4303-BDA7-43C716E7E21C}" type="presOf" srcId="{2E5D110D-6FC4-403E-BCF7-4F1B1CD528D3}" destId="{1C39279E-106E-46F6-A195-2508B7E0F425}" srcOrd="1" destOrd="0" presId="urn:microsoft.com/office/officeart/2005/8/layout/process1"/>
    <dgm:cxn modelId="{3E3090BB-C37A-44D9-815F-AFC680DE587C}" type="presOf" srcId="{7E45C312-CF93-495D-939A-4F6ADD4F1C20}" destId="{9B602CB6-59FE-49BE-8FB6-91058B6E8D54}" srcOrd="0" destOrd="0" presId="urn:microsoft.com/office/officeart/2005/8/layout/process1"/>
    <dgm:cxn modelId="{491B3C0C-E9EB-484A-80E4-60BCD7869C3D}" type="presOf" srcId="{2E5D110D-6FC4-403E-BCF7-4F1B1CD528D3}" destId="{230BE1B5-F8A7-47A7-AD49-0924ED971AED}" srcOrd="0" destOrd="0" presId="urn:microsoft.com/office/officeart/2005/8/layout/process1"/>
    <dgm:cxn modelId="{0FF70A30-F2D8-4C5F-8451-43955ACD7D9E}" srcId="{283BE6BE-1DE5-4CD7-A416-B706419FE9D0}" destId="{9801F6F1-0236-402A-8134-53272B741E61}" srcOrd="0" destOrd="0" parTransId="{8651AD03-AA85-4D7C-9B91-05E97E632F50}" sibTransId="{2E5D110D-6FC4-403E-BCF7-4F1B1CD528D3}"/>
    <dgm:cxn modelId="{C5921698-7C94-4D8D-B9ED-1C03EC0C53E4}" srcId="{283BE6BE-1DE5-4CD7-A416-B706419FE9D0}" destId="{7E45C312-CF93-495D-939A-4F6ADD4F1C20}" srcOrd="1" destOrd="0" parTransId="{3C2684C0-145E-42B7-947F-0298F3499DC4}" sibTransId="{CC163640-452A-4B7D-BB16-9E2C913EAB9E}"/>
    <dgm:cxn modelId="{6F2C37BA-0D59-4E63-916D-8DA2379734EC}" type="presParOf" srcId="{1309DAAA-A73F-4BBD-9D32-9C933867D90C}" destId="{39BB3363-E62A-4CB3-98CE-D9330F1C0AF5}" srcOrd="0" destOrd="0" presId="urn:microsoft.com/office/officeart/2005/8/layout/process1"/>
    <dgm:cxn modelId="{111241AC-35C9-475E-AD41-E306F5F301B2}" type="presParOf" srcId="{1309DAAA-A73F-4BBD-9D32-9C933867D90C}" destId="{230BE1B5-F8A7-47A7-AD49-0924ED971AED}" srcOrd="1" destOrd="0" presId="urn:microsoft.com/office/officeart/2005/8/layout/process1"/>
    <dgm:cxn modelId="{FA79E4A2-1271-4AB5-B1A9-4839F38C0954}" type="presParOf" srcId="{230BE1B5-F8A7-47A7-AD49-0924ED971AED}" destId="{1C39279E-106E-46F6-A195-2508B7E0F425}" srcOrd="0" destOrd="0" presId="urn:microsoft.com/office/officeart/2005/8/layout/process1"/>
    <dgm:cxn modelId="{8D41C22F-E532-4CC3-A824-5A21D19495B1}" type="presParOf" srcId="{1309DAAA-A73F-4BBD-9D32-9C933867D90C}" destId="{9B602CB6-59FE-49BE-8FB6-91058B6E8D54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E7D20BC-B5D0-40E5-A686-589F576B0561}" type="doc">
      <dgm:prSet loTypeId="urn:microsoft.com/office/officeart/2005/8/layout/hProcess7#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1469140E-A780-45AC-9D1A-B6496D0D998D}">
      <dgm:prSet phldrT="[文字]" custT="1"/>
      <dgm:spPr/>
      <dgm:t>
        <a:bodyPr/>
        <a:lstStyle/>
        <a:p>
          <a:r>
            <a:rPr lang="zh-CN" altLang="en-US" sz="4800" dirty="0" smtClean="0"/>
            <a:t>檜木香</a:t>
          </a:r>
          <a:endParaRPr lang="zh-TW" altLang="en-US" sz="4800" dirty="0"/>
        </a:p>
      </dgm:t>
    </dgm:pt>
    <dgm:pt modelId="{84FA3B1F-5A75-4A47-8D50-70947C0B999C}" type="parTrans" cxnId="{7E40BB3C-8B78-4847-B7E6-4A4AA7CB213A}">
      <dgm:prSet/>
      <dgm:spPr/>
      <dgm:t>
        <a:bodyPr/>
        <a:lstStyle/>
        <a:p>
          <a:endParaRPr lang="zh-TW" altLang="en-US"/>
        </a:p>
      </dgm:t>
    </dgm:pt>
    <dgm:pt modelId="{925739E6-F009-4DC5-B6B4-2572177B83EA}" type="sibTrans" cxnId="{7E40BB3C-8B78-4847-B7E6-4A4AA7CB213A}">
      <dgm:prSet/>
      <dgm:spPr/>
      <dgm:t>
        <a:bodyPr/>
        <a:lstStyle/>
        <a:p>
          <a:endParaRPr lang="zh-TW" altLang="en-US"/>
        </a:p>
      </dgm:t>
    </dgm:pt>
    <dgm:pt modelId="{34C1BB41-99BB-45E5-878B-2AE7D1A47BE8}">
      <dgm:prSet phldrT="[文字]" phldr="1"/>
      <dgm:spPr>
        <a:solidFill>
          <a:schemeClr val="accent1">
            <a:lumMod val="50000"/>
          </a:schemeClr>
        </a:solidFill>
      </dgm:spPr>
      <dgm:t>
        <a:bodyPr/>
        <a:lstStyle/>
        <a:p>
          <a:endParaRPr lang="zh-TW" altLang="en-US" dirty="0"/>
        </a:p>
      </dgm:t>
    </dgm:pt>
    <dgm:pt modelId="{12D6A993-FA80-443B-91F2-B83124502CC8}" type="parTrans" cxnId="{F614194C-9A27-4E8B-9F23-CC31A5DA6886}">
      <dgm:prSet/>
      <dgm:spPr/>
      <dgm:t>
        <a:bodyPr/>
        <a:lstStyle/>
        <a:p>
          <a:endParaRPr lang="zh-TW" altLang="en-US"/>
        </a:p>
      </dgm:t>
    </dgm:pt>
    <dgm:pt modelId="{5AA848D4-5DA3-48C9-BBE5-3464B949C1D0}" type="sibTrans" cxnId="{F614194C-9A27-4E8B-9F23-CC31A5DA6886}">
      <dgm:prSet/>
      <dgm:spPr/>
      <dgm:t>
        <a:bodyPr/>
        <a:lstStyle/>
        <a:p>
          <a:endParaRPr lang="zh-TW" altLang="en-US"/>
        </a:p>
      </dgm:t>
    </dgm:pt>
    <dgm:pt modelId="{EF5488B8-08A7-4E89-AA9D-B1C472A8D3F6}">
      <dgm:prSet phldrT="[文字]" custT="1"/>
      <dgm:spPr/>
      <dgm:t>
        <a:bodyPr/>
        <a:lstStyle/>
        <a:p>
          <a:r>
            <a:rPr lang="zh-CN" altLang="en-US" sz="4800" dirty="0" smtClean="0"/>
            <a:t>書卷香</a:t>
          </a:r>
          <a:endParaRPr lang="zh-TW" altLang="en-US" sz="4800" dirty="0"/>
        </a:p>
      </dgm:t>
    </dgm:pt>
    <dgm:pt modelId="{14BE8450-201B-477E-89CC-7A6A25C99CDC}" type="parTrans" cxnId="{DEB7E64A-5BA3-423A-A8B0-A22415066100}">
      <dgm:prSet/>
      <dgm:spPr/>
      <dgm:t>
        <a:bodyPr/>
        <a:lstStyle/>
        <a:p>
          <a:endParaRPr lang="zh-TW" altLang="en-US"/>
        </a:p>
      </dgm:t>
    </dgm:pt>
    <dgm:pt modelId="{1C4D080C-B4DE-4EA7-BB58-E639077B5A74}" type="sibTrans" cxnId="{DEB7E64A-5BA3-423A-A8B0-A22415066100}">
      <dgm:prSet/>
      <dgm:spPr/>
      <dgm:t>
        <a:bodyPr/>
        <a:lstStyle/>
        <a:p>
          <a:endParaRPr lang="zh-TW" altLang="en-US"/>
        </a:p>
      </dgm:t>
    </dgm:pt>
    <dgm:pt modelId="{84979B78-D81E-4B2C-8C49-386A1C8BD8C6}">
      <dgm:prSet phldrT="[文字]" phldr="1"/>
      <dgm:spPr>
        <a:solidFill>
          <a:srgbClr val="996600"/>
        </a:solidFill>
      </dgm:spPr>
      <dgm:t>
        <a:bodyPr/>
        <a:lstStyle/>
        <a:p>
          <a:endParaRPr lang="zh-TW" altLang="en-US" dirty="0"/>
        </a:p>
      </dgm:t>
    </dgm:pt>
    <dgm:pt modelId="{B675E72C-E339-445D-97EB-34074E7F680A}" type="parTrans" cxnId="{10056821-DD06-4241-9F9A-D2DDB9AE64C5}">
      <dgm:prSet/>
      <dgm:spPr/>
      <dgm:t>
        <a:bodyPr/>
        <a:lstStyle/>
        <a:p>
          <a:endParaRPr lang="zh-TW" altLang="en-US"/>
        </a:p>
      </dgm:t>
    </dgm:pt>
    <dgm:pt modelId="{08C9324D-71EE-4032-9749-00CB63A4C0E8}" type="sibTrans" cxnId="{10056821-DD06-4241-9F9A-D2DDB9AE64C5}">
      <dgm:prSet/>
      <dgm:spPr/>
      <dgm:t>
        <a:bodyPr/>
        <a:lstStyle/>
        <a:p>
          <a:endParaRPr lang="zh-TW" altLang="en-US"/>
        </a:p>
      </dgm:t>
    </dgm:pt>
    <dgm:pt modelId="{4BF64D30-28E0-4E88-A3FA-6556A678AE12}">
      <dgm:prSet phldrT="[文字]" custT="1"/>
      <dgm:spPr/>
      <dgm:t>
        <a:bodyPr/>
        <a:lstStyle/>
        <a:p>
          <a:r>
            <a:rPr lang="zh-CN" altLang="en-US" sz="4800" dirty="0" smtClean="0"/>
            <a:t>咖啡香</a:t>
          </a:r>
          <a:endParaRPr lang="zh-TW" altLang="en-US" sz="4800" dirty="0"/>
        </a:p>
      </dgm:t>
    </dgm:pt>
    <dgm:pt modelId="{27B4FBE3-D93A-4A7F-BAC9-28A75FC29A5D}" type="parTrans" cxnId="{2EBE3AC3-7536-40E3-B1B4-EDD33FF5C826}">
      <dgm:prSet/>
      <dgm:spPr/>
      <dgm:t>
        <a:bodyPr/>
        <a:lstStyle/>
        <a:p>
          <a:endParaRPr lang="zh-TW" altLang="en-US"/>
        </a:p>
      </dgm:t>
    </dgm:pt>
    <dgm:pt modelId="{21B8B978-9CD9-4857-AD50-AF8CD8213611}" type="sibTrans" cxnId="{2EBE3AC3-7536-40E3-B1B4-EDD33FF5C826}">
      <dgm:prSet/>
      <dgm:spPr/>
      <dgm:t>
        <a:bodyPr/>
        <a:lstStyle/>
        <a:p>
          <a:endParaRPr lang="zh-TW" altLang="en-US"/>
        </a:p>
      </dgm:t>
    </dgm:pt>
    <dgm:pt modelId="{0DDDF029-04DB-48E3-A1E8-6A3388E9891F}">
      <dgm:prSet phldrT="[文字]" phldr="1"/>
      <dgm:spPr>
        <a:solidFill>
          <a:srgbClr val="808000"/>
        </a:solidFill>
      </dgm:spPr>
      <dgm:t>
        <a:bodyPr/>
        <a:lstStyle/>
        <a:p>
          <a:endParaRPr lang="zh-TW" altLang="en-US" dirty="0"/>
        </a:p>
      </dgm:t>
    </dgm:pt>
    <dgm:pt modelId="{CCBF68C2-5262-4602-8416-9C30B6DEFB05}" type="sibTrans" cxnId="{04612ED7-B378-42B1-8B2F-18F7C5C5D5A9}">
      <dgm:prSet/>
      <dgm:spPr/>
      <dgm:t>
        <a:bodyPr/>
        <a:lstStyle/>
        <a:p>
          <a:endParaRPr lang="zh-TW" altLang="en-US"/>
        </a:p>
      </dgm:t>
    </dgm:pt>
    <dgm:pt modelId="{95E9C644-503F-4F6E-9189-44FB077C18E8}" type="parTrans" cxnId="{04612ED7-B378-42B1-8B2F-18F7C5C5D5A9}">
      <dgm:prSet/>
      <dgm:spPr/>
      <dgm:t>
        <a:bodyPr/>
        <a:lstStyle/>
        <a:p>
          <a:endParaRPr lang="zh-TW" altLang="en-US"/>
        </a:p>
      </dgm:t>
    </dgm:pt>
    <dgm:pt modelId="{278DECD2-0D6B-468E-9A3B-36E82B58F66F}" type="pres">
      <dgm:prSet presAssocID="{9E7D20BC-B5D0-40E5-A686-589F576B056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49F6A414-C70E-4A3E-ABF2-C84FA7AC13F3}" type="pres">
      <dgm:prSet presAssocID="{0DDDF029-04DB-48E3-A1E8-6A3388E9891F}" presName="compositeNode" presStyleCnt="0">
        <dgm:presLayoutVars>
          <dgm:bulletEnabled val="1"/>
        </dgm:presLayoutVars>
      </dgm:prSet>
      <dgm:spPr/>
    </dgm:pt>
    <dgm:pt modelId="{3D2C89CE-0FC2-4E1A-8746-B5718C5CFF58}" type="pres">
      <dgm:prSet presAssocID="{0DDDF029-04DB-48E3-A1E8-6A3388E9891F}" presName="bgRect" presStyleLbl="node1" presStyleIdx="0" presStyleCnt="3" custLinFactNeighborX="-23" custLinFactNeighborY="-9874"/>
      <dgm:spPr/>
      <dgm:t>
        <a:bodyPr/>
        <a:lstStyle/>
        <a:p>
          <a:endParaRPr lang="zh-TW" altLang="en-US"/>
        </a:p>
      </dgm:t>
    </dgm:pt>
    <dgm:pt modelId="{10FFAE18-DE4F-45E0-8542-95F100C8E25C}" type="pres">
      <dgm:prSet presAssocID="{0DDDF029-04DB-48E3-A1E8-6A3388E9891F}" presName="parentNode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FE54B21-8648-4503-9B8A-53910E124032}" type="pres">
      <dgm:prSet presAssocID="{0DDDF029-04DB-48E3-A1E8-6A3388E9891F}" presName="child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DBAB2E5-EFFB-451C-A549-31BBD56A005B}" type="pres">
      <dgm:prSet presAssocID="{CCBF68C2-5262-4602-8416-9C30B6DEFB05}" presName="hSp" presStyleCnt="0"/>
      <dgm:spPr/>
    </dgm:pt>
    <dgm:pt modelId="{D44D57F0-A195-4814-92EE-245071AEFB46}" type="pres">
      <dgm:prSet presAssocID="{CCBF68C2-5262-4602-8416-9C30B6DEFB05}" presName="vProcSp" presStyleCnt="0"/>
      <dgm:spPr/>
    </dgm:pt>
    <dgm:pt modelId="{2ACB8223-CA94-4443-960A-2F50E5977904}" type="pres">
      <dgm:prSet presAssocID="{CCBF68C2-5262-4602-8416-9C30B6DEFB05}" presName="vSp1" presStyleCnt="0"/>
      <dgm:spPr/>
    </dgm:pt>
    <dgm:pt modelId="{214A1648-7932-4B8E-AF6B-01AF6B955011}" type="pres">
      <dgm:prSet presAssocID="{CCBF68C2-5262-4602-8416-9C30B6DEFB05}" presName="simulatedConn" presStyleLbl="solidFgAcc1" presStyleIdx="0" presStyleCnt="2"/>
      <dgm:spPr/>
    </dgm:pt>
    <dgm:pt modelId="{9395B13E-995B-4EBC-9AB0-97194C3CEB5B}" type="pres">
      <dgm:prSet presAssocID="{CCBF68C2-5262-4602-8416-9C30B6DEFB05}" presName="vSp2" presStyleCnt="0"/>
      <dgm:spPr/>
    </dgm:pt>
    <dgm:pt modelId="{4C9AABB3-16BB-438B-9875-07C95F698DD7}" type="pres">
      <dgm:prSet presAssocID="{CCBF68C2-5262-4602-8416-9C30B6DEFB05}" presName="sibTrans" presStyleCnt="0"/>
      <dgm:spPr/>
    </dgm:pt>
    <dgm:pt modelId="{A96F161B-93D6-4BB0-97FF-B0189F88013A}" type="pres">
      <dgm:prSet presAssocID="{34C1BB41-99BB-45E5-878B-2AE7D1A47BE8}" presName="compositeNode" presStyleCnt="0">
        <dgm:presLayoutVars>
          <dgm:bulletEnabled val="1"/>
        </dgm:presLayoutVars>
      </dgm:prSet>
      <dgm:spPr/>
    </dgm:pt>
    <dgm:pt modelId="{C40B2B7A-226F-4370-BC2F-7EA6C71C89AB}" type="pres">
      <dgm:prSet presAssocID="{34C1BB41-99BB-45E5-878B-2AE7D1A47BE8}" presName="bgRect" presStyleLbl="node1" presStyleIdx="1" presStyleCnt="3"/>
      <dgm:spPr/>
      <dgm:t>
        <a:bodyPr/>
        <a:lstStyle/>
        <a:p>
          <a:endParaRPr lang="zh-TW" altLang="en-US"/>
        </a:p>
      </dgm:t>
    </dgm:pt>
    <dgm:pt modelId="{E5C37794-559A-477E-A7BE-1B7463D3FB94}" type="pres">
      <dgm:prSet presAssocID="{34C1BB41-99BB-45E5-878B-2AE7D1A47BE8}" presName="parentNode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693AD8C-F7F1-4B2F-A4E3-84EFD1E07682}" type="pres">
      <dgm:prSet presAssocID="{34C1BB41-99BB-45E5-878B-2AE7D1A47BE8}" presName="child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1CD4722-2455-44FE-AD97-D343C55670E1}" type="pres">
      <dgm:prSet presAssocID="{5AA848D4-5DA3-48C9-BBE5-3464B949C1D0}" presName="hSp" presStyleCnt="0"/>
      <dgm:spPr/>
    </dgm:pt>
    <dgm:pt modelId="{A8595199-061A-40CE-AA21-7ECE326DDED6}" type="pres">
      <dgm:prSet presAssocID="{5AA848D4-5DA3-48C9-BBE5-3464B949C1D0}" presName="vProcSp" presStyleCnt="0"/>
      <dgm:spPr/>
    </dgm:pt>
    <dgm:pt modelId="{2A17AB06-264A-41FA-A2B4-7036E02891CA}" type="pres">
      <dgm:prSet presAssocID="{5AA848D4-5DA3-48C9-BBE5-3464B949C1D0}" presName="vSp1" presStyleCnt="0"/>
      <dgm:spPr/>
    </dgm:pt>
    <dgm:pt modelId="{941C950E-8DE1-4C44-8B81-727451B74179}" type="pres">
      <dgm:prSet presAssocID="{5AA848D4-5DA3-48C9-BBE5-3464B949C1D0}" presName="simulatedConn" presStyleLbl="solidFgAcc1" presStyleIdx="1" presStyleCnt="2"/>
      <dgm:spPr/>
    </dgm:pt>
    <dgm:pt modelId="{5EC0A5F3-34DF-484C-B7D0-C15A4255CC13}" type="pres">
      <dgm:prSet presAssocID="{5AA848D4-5DA3-48C9-BBE5-3464B949C1D0}" presName="vSp2" presStyleCnt="0"/>
      <dgm:spPr/>
    </dgm:pt>
    <dgm:pt modelId="{E9083315-9CF9-46F0-B608-CDDB50666345}" type="pres">
      <dgm:prSet presAssocID="{5AA848D4-5DA3-48C9-BBE5-3464B949C1D0}" presName="sibTrans" presStyleCnt="0"/>
      <dgm:spPr/>
    </dgm:pt>
    <dgm:pt modelId="{F48C6D5E-61A2-457D-861B-ED483136418F}" type="pres">
      <dgm:prSet presAssocID="{84979B78-D81E-4B2C-8C49-386A1C8BD8C6}" presName="compositeNode" presStyleCnt="0">
        <dgm:presLayoutVars>
          <dgm:bulletEnabled val="1"/>
        </dgm:presLayoutVars>
      </dgm:prSet>
      <dgm:spPr/>
    </dgm:pt>
    <dgm:pt modelId="{4DA07524-8840-4FE7-B79D-3CC3971CBCF0}" type="pres">
      <dgm:prSet presAssocID="{84979B78-D81E-4B2C-8C49-386A1C8BD8C6}" presName="bgRect" presStyleLbl="node1" presStyleIdx="2" presStyleCnt="3"/>
      <dgm:spPr/>
      <dgm:t>
        <a:bodyPr/>
        <a:lstStyle/>
        <a:p>
          <a:endParaRPr lang="zh-TW" altLang="en-US"/>
        </a:p>
      </dgm:t>
    </dgm:pt>
    <dgm:pt modelId="{67229EAA-65CE-4B79-BC87-E066523E97DA}" type="pres">
      <dgm:prSet presAssocID="{84979B78-D81E-4B2C-8C49-386A1C8BD8C6}" presName="parentNode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AEC48BA-DB8B-4E2C-A423-07E92DCAE779}" type="pres">
      <dgm:prSet presAssocID="{84979B78-D81E-4B2C-8C49-386A1C8BD8C6}" presName="child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7E40BB3C-8B78-4847-B7E6-4A4AA7CB213A}" srcId="{0DDDF029-04DB-48E3-A1E8-6A3388E9891F}" destId="{1469140E-A780-45AC-9D1A-B6496D0D998D}" srcOrd="0" destOrd="0" parTransId="{84FA3B1F-5A75-4A47-8D50-70947C0B999C}" sibTransId="{925739E6-F009-4DC5-B6B4-2572177B83EA}"/>
    <dgm:cxn modelId="{148C0F01-3502-486A-A1AB-5A1DE476A3A4}" type="presOf" srcId="{1469140E-A780-45AC-9D1A-B6496D0D998D}" destId="{4FE54B21-8648-4503-9B8A-53910E124032}" srcOrd="0" destOrd="0" presId="urn:microsoft.com/office/officeart/2005/8/layout/hProcess7#1"/>
    <dgm:cxn modelId="{10056821-DD06-4241-9F9A-D2DDB9AE64C5}" srcId="{9E7D20BC-B5D0-40E5-A686-589F576B0561}" destId="{84979B78-D81E-4B2C-8C49-386A1C8BD8C6}" srcOrd="2" destOrd="0" parTransId="{B675E72C-E339-445D-97EB-34074E7F680A}" sibTransId="{08C9324D-71EE-4032-9749-00CB63A4C0E8}"/>
    <dgm:cxn modelId="{1654535B-4664-4436-BCAA-911971F62150}" type="presOf" srcId="{0DDDF029-04DB-48E3-A1E8-6A3388E9891F}" destId="{3D2C89CE-0FC2-4E1A-8746-B5718C5CFF58}" srcOrd="0" destOrd="0" presId="urn:microsoft.com/office/officeart/2005/8/layout/hProcess7#1"/>
    <dgm:cxn modelId="{04612ED7-B378-42B1-8B2F-18F7C5C5D5A9}" srcId="{9E7D20BC-B5D0-40E5-A686-589F576B0561}" destId="{0DDDF029-04DB-48E3-A1E8-6A3388E9891F}" srcOrd="0" destOrd="0" parTransId="{95E9C644-503F-4F6E-9189-44FB077C18E8}" sibTransId="{CCBF68C2-5262-4602-8416-9C30B6DEFB05}"/>
    <dgm:cxn modelId="{9D0ACD33-F5E4-43BE-8918-96EAEBBAF369}" type="presOf" srcId="{9E7D20BC-B5D0-40E5-A686-589F576B0561}" destId="{278DECD2-0D6B-468E-9A3B-36E82B58F66F}" srcOrd="0" destOrd="0" presId="urn:microsoft.com/office/officeart/2005/8/layout/hProcess7#1"/>
    <dgm:cxn modelId="{F614194C-9A27-4E8B-9F23-CC31A5DA6886}" srcId="{9E7D20BC-B5D0-40E5-A686-589F576B0561}" destId="{34C1BB41-99BB-45E5-878B-2AE7D1A47BE8}" srcOrd="1" destOrd="0" parTransId="{12D6A993-FA80-443B-91F2-B83124502CC8}" sibTransId="{5AA848D4-5DA3-48C9-BBE5-3464B949C1D0}"/>
    <dgm:cxn modelId="{47BE4D73-8D02-41FB-A8C7-330CBF556F4D}" type="presOf" srcId="{34C1BB41-99BB-45E5-878B-2AE7D1A47BE8}" destId="{E5C37794-559A-477E-A7BE-1B7463D3FB94}" srcOrd="1" destOrd="0" presId="urn:microsoft.com/office/officeart/2005/8/layout/hProcess7#1"/>
    <dgm:cxn modelId="{2EBE3AC3-7536-40E3-B1B4-EDD33FF5C826}" srcId="{84979B78-D81E-4B2C-8C49-386A1C8BD8C6}" destId="{4BF64D30-28E0-4E88-A3FA-6556A678AE12}" srcOrd="0" destOrd="0" parTransId="{27B4FBE3-D93A-4A7F-BAC9-28A75FC29A5D}" sibTransId="{21B8B978-9CD9-4857-AD50-AF8CD8213611}"/>
    <dgm:cxn modelId="{693B7768-C875-4889-824E-49AEAC6B80E5}" type="presOf" srcId="{84979B78-D81E-4B2C-8C49-386A1C8BD8C6}" destId="{67229EAA-65CE-4B79-BC87-E066523E97DA}" srcOrd="1" destOrd="0" presId="urn:microsoft.com/office/officeart/2005/8/layout/hProcess7#1"/>
    <dgm:cxn modelId="{DEB7E64A-5BA3-423A-A8B0-A22415066100}" srcId="{34C1BB41-99BB-45E5-878B-2AE7D1A47BE8}" destId="{EF5488B8-08A7-4E89-AA9D-B1C472A8D3F6}" srcOrd="0" destOrd="0" parTransId="{14BE8450-201B-477E-89CC-7A6A25C99CDC}" sibTransId="{1C4D080C-B4DE-4EA7-BB58-E639077B5A74}"/>
    <dgm:cxn modelId="{331B5434-7A61-4F5D-A1AE-127E1753D0BD}" type="presOf" srcId="{0DDDF029-04DB-48E3-A1E8-6A3388E9891F}" destId="{10FFAE18-DE4F-45E0-8542-95F100C8E25C}" srcOrd="1" destOrd="0" presId="urn:microsoft.com/office/officeart/2005/8/layout/hProcess7#1"/>
    <dgm:cxn modelId="{960D0110-33E2-4D20-A1EE-EB4B87C0C465}" type="presOf" srcId="{4BF64D30-28E0-4E88-A3FA-6556A678AE12}" destId="{DAEC48BA-DB8B-4E2C-A423-07E92DCAE779}" srcOrd="0" destOrd="0" presId="urn:microsoft.com/office/officeart/2005/8/layout/hProcess7#1"/>
    <dgm:cxn modelId="{742171AF-5531-49AB-818E-811E82778811}" type="presOf" srcId="{84979B78-D81E-4B2C-8C49-386A1C8BD8C6}" destId="{4DA07524-8840-4FE7-B79D-3CC3971CBCF0}" srcOrd="0" destOrd="0" presId="urn:microsoft.com/office/officeart/2005/8/layout/hProcess7#1"/>
    <dgm:cxn modelId="{D61CA033-5C11-4511-BE71-53F50F4976BE}" type="presOf" srcId="{34C1BB41-99BB-45E5-878B-2AE7D1A47BE8}" destId="{C40B2B7A-226F-4370-BC2F-7EA6C71C89AB}" srcOrd="0" destOrd="0" presId="urn:microsoft.com/office/officeart/2005/8/layout/hProcess7#1"/>
    <dgm:cxn modelId="{40997801-1593-4D6E-98A0-9488DB58B9D6}" type="presOf" srcId="{EF5488B8-08A7-4E89-AA9D-B1C472A8D3F6}" destId="{4693AD8C-F7F1-4B2F-A4E3-84EFD1E07682}" srcOrd="0" destOrd="0" presId="urn:microsoft.com/office/officeart/2005/8/layout/hProcess7#1"/>
    <dgm:cxn modelId="{0C67C97D-8865-421B-91B6-14E40689A517}" type="presParOf" srcId="{278DECD2-0D6B-468E-9A3B-36E82B58F66F}" destId="{49F6A414-C70E-4A3E-ABF2-C84FA7AC13F3}" srcOrd="0" destOrd="0" presId="urn:microsoft.com/office/officeart/2005/8/layout/hProcess7#1"/>
    <dgm:cxn modelId="{4F723773-CD75-49B5-BF2C-2C7EA417D971}" type="presParOf" srcId="{49F6A414-C70E-4A3E-ABF2-C84FA7AC13F3}" destId="{3D2C89CE-0FC2-4E1A-8746-B5718C5CFF58}" srcOrd="0" destOrd="0" presId="urn:microsoft.com/office/officeart/2005/8/layout/hProcess7#1"/>
    <dgm:cxn modelId="{BF20D470-2F6B-4871-8003-FB7CF81E6C15}" type="presParOf" srcId="{49F6A414-C70E-4A3E-ABF2-C84FA7AC13F3}" destId="{10FFAE18-DE4F-45E0-8542-95F100C8E25C}" srcOrd="1" destOrd="0" presId="urn:microsoft.com/office/officeart/2005/8/layout/hProcess7#1"/>
    <dgm:cxn modelId="{758D3F30-A6E1-4576-A712-C7047CF0D6F5}" type="presParOf" srcId="{49F6A414-C70E-4A3E-ABF2-C84FA7AC13F3}" destId="{4FE54B21-8648-4503-9B8A-53910E124032}" srcOrd="2" destOrd="0" presId="urn:microsoft.com/office/officeart/2005/8/layout/hProcess7#1"/>
    <dgm:cxn modelId="{81B57CCF-BD22-4197-B0A6-7D9DC39537CA}" type="presParOf" srcId="{278DECD2-0D6B-468E-9A3B-36E82B58F66F}" destId="{9DBAB2E5-EFFB-451C-A549-31BBD56A005B}" srcOrd="1" destOrd="0" presId="urn:microsoft.com/office/officeart/2005/8/layout/hProcess7#1"/>
    <dgm:cxn modelId="{A326E624-E477-4EA0-8ADE-5227047F8E0D}" type="presParOf" srcId="{278DECD2-0D6B-468E-9A3B-36E82B58F66F}" destId="{D44D57F0-A195-4814-92EE-245071AEFB46}" srcOrd="2" destOrd="0" presId="urn:microsoft.com/office/officeart/2005/8/layout/hProcess7#1"/>
    <dgm:cxn modelId="{6A01C30A-F789-4117-B84C-5EE1E7391B1B}" type="presParOf" srcId="{D44D57F0-A195-4814-92EE-245071AEFB46}" destId="{2ACB8223-CA94-4443-960A-2F50E5977904}" srcOrd="0" destOrd="0" presId="urn:microsoft.com/office/officeart/2005/8/layout/hProcess7#1"/>
    <dgm:cxn modelId="{A8F8DBAC-5896-4FA2-9AE0-AA49EAEF418E}" type="presParOf" srcId="{D44D57F0-A195-4814-92EE-245071AEFB46}" destId="{214A1648-7932-4B8E-AF6B-01AF6B955011}" srcOrd="1" destOrd="0" presId="urn:microsoft.com/office/officeart/2005/8/layout/hProcess7#1"/>
    <dgm:cxn modelId="{649BB658-EF02-47B4-9C28-46E1FD7023B8}" type="presParOf" srcId="{D44D57F0-A195-4814-92EE-245071AEFB46}" destId="{9395B13E-995B-4EBC-9AB0-97194C3CEB5B}" srcOrd="2" destOrd="0" presId="urn:microsoft.com/office/officeart/2005/8/layout/hProcess7#1"/>
    <dgm:cxn modelId="{4FCB0D6C-E5D6-49B0-9ADF-AFEE0C10C065}" type="presParOf" srcId="{278DECD2-0D6B-468E-9A3B-36E82B58F66F}" destId="{4C9AABB3-16BB-438B-9875-07C95F698DD7}" srcOrd="3" destOrd="0" presId="urn:microsoft.com/office/officeart/2005/8/layout/hProcess7#1"/>
    <dgm:cxn modelId="{8F537030-40E2-45EB-A2F5-F30F33BCD522}" type="presParOf" srcId="{278DECD2-0D6B-468E-9A3B-36E82B58F66F}" destId="{A96F161B-93D6-4BB0-97FF-B0189F88013A}" srcOrd="4" destOrd="0" presId="urn:microsoft.com/office/officeart/2005/8/layout/hProcess7#1"/>
    <dgm:cxn modelId="{08CE5CA0-9F03-4E3A-9435-4DED0DDA60EE}" type="presParOf" srcId="{A96F161B-93D6-4BB0-97FF-B0189F88013A}" destId="{C40B2B7A-226F-4370-BC2F-7EA6C71C89AB}" srcOrd="0" destOrd="0" presId="urn:microsoft.com/office/officeart/2005/8/layout/hProcess7#1"/>
    <dgm:cxn modelId="{1C124E47-291A-4A25-8515-BBF7DF4BEF43}" type="presParOf" srcId="{A96F161B-93D6-4BB0-97FF-B0189F88013A}" destId="{E5C37794-559A-477E-A7BE-1B7463D3FB94}" srcOrd="1" destOrd="0" presId="urn:microsoft.com/office/officeart/2005/8/layout/hProcess7#1"/>
    <dgm:cxn modelId="{D0F2C174-E576-4FB9-9E08-B0373101DDCF}" type="presParOf" srcId="{A96F161B-93D6-4BB0-97FF-B0189F88013A}" destId="{4693AD8C-F7F1-4B2F-A4E3-84EFD1E07682}" srcOrd="2" destOrd="0" presId="urn:microsoft.com/office/officeart/2005/8/layout/hProcess7#1"/>
    <dgm:cxn modelId="{C3B9577A-0614-4397-99DD-41FBFC70B3BB}" type="presParOf" srcId="{278DECD2-0D6B-468E-9A3B-36E82B58F66F}" destId="{01CD4722-2455-44FE-AD97-D343C55670E1}" srcOrd="5" destOrd="0" presId="urn:microsoft.com/office/officeart/2005/8/layout/hProcess7#1"/>
    <dgm:cxn modelId="{F713B72F-79C1-4C95-BD4C-4FC863C8C9E4}" type="presParOf" srcId="{278DECD2-0D6B-468E-9A3B-36E82B58F66F}" destId="{A8595199-061A-40CE-AA21-7ECE326DDED6}" srcOrd="6" destOrd="0" presId="urn:microsoft.com/office/officeart/2005/8/layout/hProcess7#1"/>
    <dgm:cxn modelId="{C95E9DC8-4502-47B3-BECD-5AD129F36837}" type="presParOf" srcId="{A8595199-061A-40CE-AA21-7ECE326DDED6}" destId="{2A17AB06-264A-41FA-A2B4-7036E02891CA}" srcOrd="0" destOrd="0" presId="urn:microsoft.com/office/officeart/2005/8/layout/hProcess7#1"/>
    <dgm:cxn modelId="{8BD76BB4-BB43-4587-944A-B42BE88BA782}" type="presParOf" srcId="{A8595199-061A-40CE-AA21-7ECE326DDED6}" destId="{941C950E-8DE1-4C44-8B81-727451B74179}" srcOrd="1" destOrd="0" presId="urn:microsoft.com/office/officeart/2005/8/layout/hProcess7#1"/>
    <dgm:cxn modelId="{36C69A09-B9E9-4500-B669-8471B3E497C8}" type="presParOf" srcId="{A8595199-061A-40CE-AA21-7ECE326DDED6}" destId="{5EC0A5F3-34DF-484C-B7D0-C15A4255CC13}" srcOrd="2" destOrd="0" presId="urn:microsoft.com/office/officeart/2005/8/layout/hProcess7#1"/>
    <dgm:cxn modelId="{A3309284-F012-44EA-909F-9434F835806C}" type="presParOf" srcId="{278DECD2-0D6B-468E-9A3B-36E82B58F66F}" destId="{E9083315-9CF9-46F0-B608-CDDB50666345}" srcOrd="7" destOrd="0" presId="urn:microsoft.com/office/officeart/2005/8/layout/hProcess7#1"/>
    <dgm:cxn modelId="{A289414C-7A11-454F-BE79-C0C4C073C62A}" type="presParOf" srcId="{278DECD2-0D6B-468E-9A3B-36E82B58F66F}" destId="{F48C6D5E-61A2-457D-861B-ED483136418F}" srcOrd="8" destOrd="0" presId="urn:microsoft.com/office/officeart/2005/8/layout/hProcess7#1"/>
    <dgm:cxn modelId="{82D6BE9F-C450-4E03-8462-A6A537A60D34}" type="presParOf" srcId="{F48C6D5E-61A2-457D-861B-ED483136418F}" destId="{4DA07524-8840-4FE7-B79D-3CC3971CBCF0}" srcOrd="0" destOrd="0" presId="urn:microsoft.com/office/officeart/2005/8/layout/hProcess7#1"/>
    <dgm:cxn modelId="{AD449632-F7DA-4FC5-B362-C92ADF4B8DC3}" type="presParOf" srcId="{F48C6D5E-61A2-457D-861B-ED483136418F}" destId="{67229EAA-65CE-4B79-BC87-E066523E97DA}" srcOrd="1" destOrd="0" presId="urn:microsoft.com/office/officeart/2005/8/layout/hProcess7#1"/>
    <dgm:cxn modelId="{F983067A-951F-4715-9094-58E955673BB0}" type="presParOf" srcId="{F48C6D5E-61A2-457D-861B-ED483136418F}" destId="{DAEC48BA-DB8B-4E2C-A423-07E92DCAE779}" srcOrd="2" destOrd="0" presId="urn:microsoft.com/office/officeart/2005/8/layout/hProcess7#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87788FA-D4CD-4D8C-B1EF-31D5DEBE57B5}" type="doc">
      <dgm:prSet loTypeId="urn:microsoft.com/office/officeart/2005/8/layout/h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20D49340-E184-40B9-A83C-A977CA411914}">
      <dgm:prSet phldrT="[文字]" custT="1"/>
      <dgm:spPr/>
      <dgm:t>
        <a:bodyPr/>
        <a:lstStyle/>
        <a:p>
          <a:r>
            <a:rPr lang="zh-TW" altLang="zh-TW" sz="32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rPr>
            <a:t>單棟式</a:t>
          </a:r>
          <a:endParaRPr lang="zh-TW" altLang="en-US" sz="4400" b="1" dirty="0">
            <a:solidFill>
              <a:schemeClr val="bg1"/>
            </a:solidFill>
          </a:endParaRPr>
        </a:p>
      </dgm:t>
    </dgm:pt>
    <dgm:pt modelId="{4594FFD9-F8D8-4FA3-9599-BFCCE30154DF}" type="parTrans" cxnId="{0CC7A7BE-0BA9-4F50-A2FC-D993B426980E}">
      <dgm:prSet/>
      <dgm:spPr/>
      <dgm:t>
        <a:bodyPr/>
        <a:lstStyle/>
        <a:p>
          <a:endParaRPr lang="zh-TW" altLang="en-US"/>
        </a:p>
      </dgm:t>
    </dgm:pt>
    <dgm:pt modelId="{B250D1B7-1945-48A5-8271-9F2A33AB8E68}" type="sibTrans" cxnId="{0CC7A7BE-0BA9-4F50-A2FC-D993B426980E}">
      <dgm:prSet/>
      <dgm:spPr/>
      <dgm:t>
        <a:bodyPr/>
        <a:lstStyle/>
        <a:p>
          <a:endParaRPr lang="zh-TW" altLang="en-US"/>
        </a:p>
      </dgm:t>
    </dgm:pt>
    <dgm:pt modelId="{8B456CAD-1794-4637-9555-4F6481E88BF8}">
      <dgm:prSet phldrT="[文字]"/>
      <dgm:spPr/>
      <dgm:t>
        <a:bodyPr/>
        <a:lstStyle/>
        <a:p>
          <a:r>
            <a:rPr lang="zh-TW" altLang="zh-TW" sz="1800" dirty="0" smtClean="0">
              <a:solidFill>
                <a:schemeClr val="accent1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rPr>
            <a:t>一間</a:t>
          </a:r>
          <a:endParaRPr lang="zh-TW" altLang="en-US" dirty="0"/>
        </a:p>
      </dgm:t>
    </dgm:pt>
    <dgm:pt modelId="{C0C14051-5DF9-4ADD-A461-F5B41109ADBB}" type="parTrans" cxnId="{579CAF2E-7A83-4056-87C2-B839B713D1F6}">
      <dgm:prSet/>
      <dgm:spPr/>
      <dgm:t>
        <a:bodyPr/>
        <a:lstStyle/>
        <a:p>
          <a:endParaRPr lang="zh-TW" altLang="en-US"/>
        </a:p>
      </dgm:t>
    </dgm:pt>
    <dgm:pt modelId="{0F948A17-DD7F-478C-B61A-2452A4AE9F7F}" type="sibTrans" cxnId="{579CAF2E-7A83-4056-87C2-B839B713D1F6}">
      <dgm:prSet/>
      <dgm:spPr/>
      <dgm:t>
        <a:bodyPr/>
        <a:lstStyle/>
        <a:p>
          <a:endParaRPr lang="zh-TW" altLang="en-US"/>
        </a:p>
      </dgm:t>
    </dgm:pt>
    <dgm:pt modelId="{4E976AC4-9361-423A-A904-28EC911FE43B}">
      <dgm:prSet phldrT="[文字]"/>
      <dgm:spPr/>
      <dgm:t>
        <a:bodyPr/>
        <a:lstStyle/>
        <a:p>
          <a:r>
            <a:rPr lang="zh-TW" altLang="zh-TW" sz="1800" dirty="0" smtClean="0">
              <a:solidFill>
                <a:schemeClr val="accent1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rPr>
            <a:t>將軍府</a:t>
          </a:r>
          <a:endParaRPr lang="zh-TW" altLang="en-US" dirty="0"/>
        </a:p>
      </dgm:t>
    </dgm:pt>
    <dgm:pt modelId="{3A2326E7-12DC-46F6-A7FA-4F5957306F52}" type="parTrans" cxnId="{000860D0-B578-46E7-9ED9-D5738B7D943F}">
      <dgm:prSet/>
      <dgm:spPr/>
      <dgm:t>
        <a:bodyPr/>
        <a:lstStyle/>
        <a:p>
          <a:endParaRPr lang="zh-TW" altLang="en-US"/>
        </a:p>
      </dgm:t>
    </dgm:pt>
    <dgm:pt modelId="{87FBD5BE-B08A-4773-A754-70C0AA69350E}" type="sibTrans" cxnId="{000860D0-B578-46E7-9ED9-D5738B7D943F}">
      <dgm:prSet/>
      <dgm:spPr/>
      <dgm:t>
        <a:bodyPr/>
        <a:lstStyle/>
        <a:p>
          <a:endParaRPr lang="zh-TW" altLang="en-US"/>
        </a:p>
      </dgm:t>
    </dgm:pt>
    <dgm:pt modelId="{3A5E6227-4E6D-407E-8B5F-9E1BB8B5C784}">
      <dgm:prSet phldrT="[文字]" custT="1"/>
      <dgm:spPr/>
      <dgm:t>
        <a:bodyPr/>
        <a:lstStyle/>
        <a:p>
          <a:r>
            <a:rPr lang="zh-TW" altLang="zh-TW" sz="32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rPr>
            <a:t>雙拼式</a:t>
          </a:r>
          <a:endParaRPr lang="zh-TW" altLang="en-US" sz="4400" b="1" dirty="0">
            <a:solidFill>
              <a:schemeClr val="bg1"/>
            </a:solidFill>
          </a:endParaRPr>
        </a:p>
      </dgm:t>
    </dgm:pt>
    <dgm:pt modelId="{C9AC8873-2872-4402-ADFD-10B6F9CC74F8}" type="parTrans" cxnId="{8470CAC9-0C1F-44C5-9B08-EBD335462220}">
      <dgm:prSet/>
      <dgm:spPr/>
      <dgm:t>
        <a:bodyPr/>
        <a:lstStyle/>
        <a:p>
          <a:endParaRPr lang="zh-TW" altLang="en-US"/>
        </a:p>
      </dgm:t>
    </dgm:pt>
    <dgm:pt modelId="{6975A39C-D09A-49F9-9183-548C067D2A10}" type="sibTrans" cxnId="{8470CAC9-0C1F-44C5-9B08-EBD335462220}">
      <dgm:prSet/>
      <dgm:spPr/>
      <dgm:t>
        <a:bodyPr/>
        <a:lstStyle/>
        <a:p>
          <a:endParaRPr lang="zh-TW" altLang="en-US"/>
        </a:p>
      </dgm:t>
    </dgm:pt>
    <dgm:pt modelId="{A710A225-BC4F-401D-BB9D-C42F3C421B83}">
      <dgm:prSet phldrT="[文字]"/>
      <dgm:spPr/>
      <dgm:t>
        <a:bodyPr/>
        <a:lstStyle/>
        <a:p>
          <a:r>
            <a:rPr lang="zh-TW" altLang="zh-TW" sz="1800" dirty="0" smtClean="0">
              <a:solidFill>
                <a:schemeClr val="accent1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rPr>
            <a:t>十四間</a:t>
          </a:r>
          <a:endParaRPr lang="zh-TW" altLang="en-US" dirty="0"/>
        </a:p>
      </dgm:t>
    </dgm:pt>
    <dgm:pt modelId="{6F8C3D0C-EC4D-4F08-9D74-082E125EA828}" type="parTrans" cxnId="{D9D320D9-603B-44B2-BE32-C81A0BDAEB67}">
      <dgm:prSet/>
      <dgm:spPr/>
      <dgm:t>
        <a:bodyPr/>
        <a:lstStyle/>
        <a:p>
          <a:endParaRPr lang="zh-TW" altLang="en-US"/>
        </a:p>
      </dgm:t>
    </dgm:pt>
    <dgm:pt modelId="{08964DC5-36E0-43CA-AD70-41A96B277443}" type="sibTrans" cxnId="{D9D320D9-603B-44B2-BE32-C81A0BDAEB67}">
      <dgm:prSet/>
      <dgm:spPr/>
      <dgm:t>
        <a:bodyPr/>
        <a:lstStyle/>
        <a:p>
          <a:endParaRPr lang="zh-TW" altLang="en-US"/>
        </a:p>
      </dgm:t>
    </dgm:pt>
    <dgm:pt modelId="{17D48081-72E9-40FB-9055-AB11B36B8E77}">
      <dgm:prSet phldrT="[文字]"/>
      <dgm:spPr/>
      <dgm:t>
        <a:bodyPr/>
        <a:lstStyle/>
        <a:p>
          <a:r>
            <a:rPr lang="zh-TW" altLang="zh-TW" sz="1800" dirty="0" smtClean="0">
              <a:solidFill>
                <a:schemeClr val="accent1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rPr>
            <a:t>各階</a:t>
          </a:r>
          <a:r>
            <a:rPr lang="zh-CN" altLang="en-US" sz="1800" dirty="0" smtClean="0">
              <a:solidFill>
                <a:schemeClr val="accent1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rPr>
            <a:t>級</a:t>
          </a:r>
          <a:r>
            <a:rPr lang="zh-TW" altLang="zh-TW" sz="1800" dirty="0" smtClean="0">
              <a:solidFill>
                <a:schemeClr val="accent1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rPr>
            <a:t>軍官住所</a:t>
          </a:r>
          <a:endParaRPr lang="zh-TW" altLang="en-US" dirty="0"/>
        </a:p>
      </dgm:t>
    </dgm:pt>
    <dgm:pt modelId="{C853556C-B4E8-493B-9B63-9F6B2639B3AD}" type="parTrans" cxnId="{08DB9F3B-E3FE-4E3F-A7C9-21332FA1C7AB}">
      <dgm:prSet/>
      <dgm:spPr/>
      <dgm:t>
        <a:bodyPr/>
        <a:lstStyle/>
        <a:p>
          <a:endParaRPr lang="zh-TW" altLang="en-US"/>
        </a:p>
      </dgm:t>
    </dgm:pt>
    <dgm:pt modelId="{DE0303B1-55D5-4038-9227-72F44A76DA23}" type="sibTrans" cxnId="{08DB9F3B-E3FE-4E3F-A7C9-21332FA1C7AB}">
      <dgm:prSet/>
      <dgm:spPr/>
      <dgm:t>
        <a:bodyPr/>
        <a:lstStyle/>
        <a:p>
          <a:endParaRPr lang="zh-TW" altLang="en-US"/>
        </a:p>
      </dgm:t>
    </dgm:pt>
    <dgm:pt modelId="{FFA2E988-CDAE-4F13-97CC-FB97456FAB63}" type="pres">
      <dgm:prSet presAssocID="{487788FA-D4CD-4D8C-B1EF-31D5DEBE57B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6381025A-1750-492F-8AFD-60E85A743248}" type="pres">
      <dgm:prSet presAssocID="{20D49340-E184-40B9-A83C-A977CA411914}" presName="composite" presStyleCnt="0"/>
      <dgm:spPr/>
    </dgm:pt>
    <dgm:pt modelId="{A456D784-A5F4-4CFC-BE16-852811D5AFDD}" type="pres">
      <dgm:prSet presAssocID="{20D49340-E184-40B9-A83C-A977CA411914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AF13045-14B6-4135-9EC8-9D599592D0A5}" type="pres">
      <dgm:prSet presAssocID="{20D49340-E184-40B9-A83C-A977CA411914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A1A8804-A458-477D-9678-8B450BB5EFF5}" type="pres">
      <dgm:prSet presAssocID="{B250D1B7-1945-48A5-8271-9F2A33AB8E68}" presName="space" presStyleCnt="0"/>
      <dgm:spPr/>
    </dgm:pt>
    <dgm:pt modelId="{A475883D-0BF8-45E4-B203-BB596FE22AC3}" type="pres">
      <dgm:prSet presAssocID="{3A5E6227-4E6D-407E-8B5F-9E1BB8B5C784}" presName="composite" presStyleCnt="0"/>
      <dgm:spPr/>
    </dgm:pt>
    <dgm:pt modelId="{ACF49636-5FC9-42CC-97F7-469045A56A85}" type="pres">
      <dgm:prSet presAssocID="{3A5E6227-4E6D-407E-8B5F-9E1BB8B5C784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488C1FB-25EC-41A8-915C-2B71D7004740}" type="pres">
      <dgm:prSet presAssocID="{3A5E6227-4E6D-407E-8B5F-9E1BB8B5C784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579CAF2E-7A83-4056-87C2-B839B713D1F6}" srcId="{20D49340-E184-40B9-A83C-A977CA411914}" destId="{8B456CAD-1794-4637-9555-4F6481E88BF8}" srcOrd="0" destOrd="0" parTransId="{C0C14051-5DF9-4ADD-A461-F5B41109ADBB}" sibTransId="{0F948A17-DD7F-478C-B61A-2452A4AE9F7F}"/>
    <dgm:cxn modelId="{0CC7A7BE-0BA9-4F50-A2FC-D993B426980E}" srcId="{487788FA-D4CD-4D8C-B1EF-31D5DEBE57B5}" destId="{20D49340-E184-40B9-A83C-A977CA411914}" srcOrd="0" destOrd="0" parTransId="{4594FFD9-F8D8-4FA3-9599-BFCCE30154DF}" sibTransId="{B250D1B7-1945-48A5-8271-9F2A33AB8E68}"/>
    <dgm:cxn modelId="{7761BC8B-E996-4264-80C4-C46AAC8BF729}" type="presOf" srcId="{4E976AC4-9361-423A-A904-28EC911FE43B}" destId="{DAF13045-14B6-4135-9EC8-9D599592D0A5}" srcOrd="0" destOrd="1" presId="urn:microsoft.com/office/officeart/2005/8/layout/hList1"/>
    <dgm:cxn modelId="{46726EA6-4206-4EB0-B9CF-12EF2534863F}" type="presOf" srcId="{20D49340-E184-40B9-A83C-A977CA411914}" destId="{A456D784-A5F4-4CFC-BE16-852811D5AFDD}" srcOrd="0" destOrd="0" presId="urn:microsoft.com/office/officeart/2005/8/layout/hList1"/>
    <dgm:cxn modelId="{E0B71B06-D639-4636-81AF-CA9E40E3C570}" type="presOf" srcId="{17D48081-72E9-40FB-9055-AB11B36B8E77}" destId="{5488C1FB-25EC-41A8-915C-2B71D7004740}" srcOrd="0" destOrd="1" presId="urn:microsoft.com/office/officeart/2005/8/layout/hList1"/>
    <dgm:cxn modelId="{08DB9F3B-E3FE-4E3F-A7C9-21332FA1C7AB}" srcId="{3A5E6227-4E6D-407E-8B5F-9E1BB8B5C784}" destId="{17D48081-72E9-40FB-9055-AB11B36B8E77}" srcOrd="1" destOrd="0" parTransId="{C853556C-B4E8-493B-9B63-9F6B2639B3AD}" sibTransId="{DE0303B1-55D5-4038-9227-72F44A76DA23}"/>
    <dgm:cxn modelId="{49D14D9E-9D85-48F9-A435-05A56A6B15A0}" type="presOf" srcId="{8B456CAD-1794-4637-9555-4F6481E88BF8}" destId="{DAF13045-14B6-4135-9EC8-9D599592D0A5}" srcOrd="0" destOrd="0" presId="urn:microsoft.com/office/officeart/2005/8/layout/hList1"/>
    <dgm:cxn modelId="{1FE775F0-1734-4FCB-BACE-163A3311253F}" type="presOf" srcId="{A710A225-BC4F-401D-BB9D-C42F3C421B83}" destId="{5488C1FB-25EC-41A8-915C-2B71D7004740}" srcOrd="0" destOrd="0" presId="urn:microsoft.com/office/officeart/2005/8/layout/hList1"/>
    <dgm:cxn modelId="{47D0F098-4F9E-403D-BBC4-B9A656A34645}" type="presOf" srcId="{3A5E6227-4E6D-407E-8B5F-9E1BB8B5C784}" destId="{ACF49636-5FC9-42CC-97F7-469045A56A85}" srcOrd="0" destOrd="0" presId="urn:microsoft.com/office/officeart/2005/8/layout/hList1"/>
    <dgm:cxn modelId="{57AF38B2-DC67-4C84-B728-6F037DD81954}" type="presOf" srcId="{487788FA-D4CD-4D8C-B1EF-31D5DEBE57B5}" destId="{FFA2E988-CDAE-4F13-97CC-FB97456FAB63}" srcOrd="0" destOrd="0" presId="urn:microsoft.com/office/officeart/2005/8/layout/hList1"/>
    <dgm:cxn modelId="{000860D0-B578-46E7-9ED9-D5738B7D943F}" srcId="{20D49340-E184-40B9-A83C-A977CA411914}" destId="{4E976AC4-9361-423A-A904-28EC911FE43B}" srcOrd="1" destOrd="0" parTransId="{3A2326E7-12DC-46F6-A7FA-4F5957306F52}" sibTransId="{87FBD5BE-B08A-4773-A754-70C0AA69350E}"/>
    <dgm:cxn modelId="{8470CAC9-0C1F-44C5-9B08-EBD335462220}" srcId="{487788FA-D4CD-4D8C-B1EF-31D5DEBE57B5}" destId="{3A5E6227-4E6D-407E-8B5F-9E1BB8B5C784}" srcOrd="1" destOrd="0" parTransId="{C9AC8873-2872-4402-ADFD-10B6F9CC74F8}" sibTransId="{6975A39C-D09A-49F9-9183-548C067D2A10}"/>
    <dgm:cxn modelId="{D9D320D9-603B-44B2-BE32-C81A0BDAEB67}" srcId="{3A5E6227-4E6D-407E-8B5F-9E1BB8B5C784}" destId="{A710A225-BC4F-401D-BB9D-C42F3C421B83}" srcOrd="0" destOrd="0" parTransId="{6F8C3D0C-EC4D-4F08-9D74-082E125EA828}" sibTransId="{08964DC5-36E0-43CA-AD70-41A96B277443}"/>
    <dgm:cxn modelId="{29014B3A-D07E-4394-AE93-A1F9FAD93233}" type="presParOf" srcId="{FFA2E988-CDAE-4F13-97CC-FB97456FAB63}" destId="{6381025A-1750-492F-8AFD-60E85A743248}" srcOrd="0" destOrd="0" presId="urn:microsoft.com/office/officeart/2005/8/layout/hList1"/>
    <dgm:cxn modelId="{2CD2C916-5C63-4240-9593-ACC8746D8882}" type="presParOf" srcId="{6381025A-1750-492F-8AFD-60E85A743248}" destId="{A456D784-A5F4-4CFC-BE16-852811D5AFDD}" srcOrd="0" destOrd="0" presId="urn:microsoft.com/office/officeart/2005/8/layout/hList1"/>
    <dgm:cxn modelId="{0FA4ADDF-6DE4-41E5-9D7B-9B08674E0FA8}" type="presParOf" srcId="{6381025A-1750-492F-8AFD-60E85A743248}" destId="{DAF13045-14B6-4135-9EC8-9D599592D0A5}" srcOrd="1" destOrd="0" presId="urn:microsoft.com/office/officeart/2005/8/layout/hList1"/>
    <dgm:cxn modelId="{B6C7E7F0-CFFE-4C67-AAFA-8796A836445B}" type="presParOf" srcId="{FFA2E988-CDAE-4F13-97CC-FB97456FAB63}" destId="{5A1A8804-A458-477D-9678-8B450BB5EFF5}" srcOrd="1" destOrd="0" presId="urn:microsoft.com/office/officeart/2005/8/layout/hList1"/>
    <dgm:cxn modelId="{EE40622B-32EA-4201-8196-A6B526182B85}" type="presParOf" srcId="{FFA2E988-CDAE-4F13-97CC-FB97456FAB63}" destId="{A475883D-0BF8-45E4-B203-BB596FE22AC3}" srcOrd="2" destOrd="0" presId="urn:microsoft.com/office/officeart/2005/8/layout/hList1"/>
    <dgm:cxn modelId="{AB97506F-9992-47F5-8ED0-E949CFA2E4C9}" type="presParOf" srcId="{A475883D-0BF8-45E4-B203-BB596FE22AC3}" destId="{ACF49636-5FC9-42CC-97F7-469045A56A85}" srcOrd="0" destOrd="0" presId="urn:microsoft.com/office/officeart/2005/8/layout/hList1"/>
    <dgm:cxn modelId="{0F1ABEBB-5189-4045-8108-11BE22422234}" type="presParOf" srcId="{A475883D-0BF8-45E4-B203-BB596FE22AC3}" destId="{5488C1FB-25EC-41A8-915C-2B71D7004740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4FFC590-46EF-4FBB-9374-3990EAA05B99}">
      <dsp:nvSpPr>
        <dsp:cNvPr id="0" name=""/>
        <dsp:cNvSpPr/>
      </dsp:nvSpPr>
      <dsp:spPr>
        <a:xfrm>
          <a:off x="0" y="868594"/>
          <a:ext cx="3839903" cy="5113940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7FEAB8-3E7E-4FF0-AD44-C1A5C4B3ADC4}">
      <dsp:nvSpPr>
        <dsp:cNvPr id="0" name=""/>
        <dsp:cNvSpPr/>
      </dsp:nvSpPr>
      <dsp:spPr>
        <a:xfrm>
          <a:off x="11689" y="435684"/>
          <a:ext cx="3812996" cy="66931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0" rIns="40640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32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   </a:t>
          </a:r>
          <a:endParaRPr lang="zh-TW" altLang="en-US" sz="3200" kern="1200" dirty="0"/>
        </a:p>
      </dsp:txBody>
      <dsp:txXfrm>
        <a:off x="11689" y="435684"/>
        <a:ext cx="2685208" cy="669317"/>
      </dsp:txXfrm>
    </dsp:sp>
    <dsp:sp modelId="{7B59431D-CCD4-4430-9D6D-CEE36D2542A3}">
      <dsp:nvSpPr>
        <dsp:cNvPr id="0" name=""/>
        <dsp:cNvSpPr/>
      </dsp:nvSpPr>
      <dsp:spPr>
        <a:xfrm rot="3295241">
          <a:off x="3076830" y="6223101"/>
          <a:ext cx="911066" cy="958473"/>
        </a:xfrm>
        <a:prstGeom prst="ellipse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8417D7-922A-41CF-9E1E-06E688B79DE5}">
      <dsp:nvSpPr>
        <dsp:cNvPr id="0" name=""/>
        <dsp:cNvSpPr/>
      </dsp:nvSpPr>
      <dsp:spPr>
        <a:xfrm>
          <a:off x="4090755" y="648466"/>
          <a:ext cx="3661095" cy="5406436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7C78E5-DBDD-45F0-A218-BD7DA13EC582}">
      <dsp:nvSpPr>
        <dsp:cNvPr id="0" name=""/>
        <dsp:cNvSpPr/>
      </dsp:nvSpPr>
      <dsp:spPr>
        <a:xfrm>
          <a:off x="4067190" y="402099"/>
          <a:ext cx="3686859" cy="693705"/>
        </a:xfrm>
        <a:prstGeom prst="rect">
          <a:avLst/>
        </a:prstGeom>
        <a:solidFill>
          <a:schemeClr val="accent2">
            <a:lumMod val="5000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0" rIns="40640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3200" kern="1200" dirty="0"/>
        </a:p>
      </dsp:txBody>
      <dsp:txXfrm>
        <a:off x="4067190" y="402099"/>
        <a:ext cx="2596380" cy="693705"/>
      </dsp:txXfrm>
    </dsp:sp>
    <dsp:sp modelId="{356F633A-2524-4D31-B87D-417C50901487}">
      <dsp:nvSpPr>
        <dsp:cNvPr id="0" name=""/>
        <dsp:cNvSpPr/>
      </dsp:nvSpPr>
      <dsp:spPr>
        <a:xfrm>
          <a:off x="6397658" y="6862073"/>
          <a:ext cx="999721" cy="999721"/>
        </a:xfrm>
        <a:prstGeom prst="ellipse">
          <a:avLst/>
        </a:prstGeom>
        <a:solidFill>
          <a:schemeClr val="accent2">
            <a:tint val="40000"/>
            <a:alpha val="90000"/>
            <a:hueOff val="-424613"/>
            <a:satOff val="-37673"/>
            <a:lumOff val="-385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424613"/>
              <a:satOff val="-37673"/>
              <a:lumOff val="-38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F35D20-8E64-4C3A-8398-3B2E040E5437}">
      <dsp:nvSpPr>
        <dsp:cNvPr id="0" name=""/>
        <dsp:cNvSpPr/>
      </dsp:nvSpPr>
      <dsp:spPr>
        <a:xfrm>
          <a:off x="8044271" y="478326"/>
          <a:ext cx="3528932" cy="5497630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F82A66-9444-485C-889A-25219C4ACA9B}">
      <dsp:nvSpPr>
        <dsp:cNvPr id="0" name=""/>
        <dsp:cNvSpPr/>
      </dsp:nvSpPr>
      <dsp:spPr>
        <a:xfrm>
          <a:off x="8022584" y="357646"/>
          <a:ext cx="3568778" cy="693530"/>
        </a:xfrm>
        <a:prstGeom prst="rect">
          <a:avLst/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0" rIns="40640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3200" kern="1200" dirty="0"/>
        </a:p>
      </dsp:txBody>
      <dsp:txXfrm>
        <a:off x="8022584" y="357646"/>
        <a:ext cx="2513224" cy="693530"/>
      </dsp:txXfrm>
    </dsp:sp>
    <dsp:sp modelId="{18DD0A17-CB52-40CA-92E7-E1F06168B439}">
      <dsp:nvSpPr>
        <dsp:cNvPr id="0" name=""/>
        <dsp:cNvSpPr/>
      </dsp:nvSpPr>
      <dsp:spPr>
        <a:xfrm>
          <a:off x="10101780" y="6661719"/>
          <a:ext cx="999721" cy="999721"/>
        </a:xfrm>
        <a:prstGeom prst="ellipse">
          <a:avLst/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6FB1BC6-90E1-4F60-AE02-CA13EB0E8716}">
      <dsp:nvSpPr>
        <dsp:cNvPr id="0" name=""/>
        <dsp:cNvSpPr/>
      </dsp:nvSpPr>
      <dsp:spPr>
        <a:xfrm rot="16200000">
          <a:off x="-1194901" y="1196940"/>
          <a:ext cx="4394865" cy="2000983"/>
        </a:xfrm>
        <a:prstGeom prst="flowChartManualOperation">
          <a:avLst/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0" tIns="0" rIns="304800" bIns="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zh-TW" sz="48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蒐集文獻</a:t>
          </a:r>
          <a:endParaRPr lang="en-US" altLang="zh-TW" sz="4800" b="1" kern="1200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kern="1200" dirty="0"/>
        </a:p>
      </dsp:txBody>
      <dsp:txXfrm rot="16200000">
        <a:off x="-1194901" y="1196940"/>
        <a:ext cx="4394865" cy="2000983"/>
      </dsp:txXfrm>
    </dsp:sp>
    <dsp:sp modelId="{B37B02F0-AA77-4AE1-A609-6F444BE9EAAC}">
      <dsp:nvSpPr>
        <dsp:cNvPr id="0" name=""/>
        <dsp:cNvSpPr/>
      </dsp:nvSpPr>
      <dsp:spPr>
        <a:xfrm rot="16200000">
          <a:off x="956155" y="1196940"/>
          <a:ext cx="4394865" cy="2000983"/>
        </a:xfrm>
        <a:prstGeom prst="flowChartManualOperation">
          <a:avLst/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0" tIns="0" rIns="304800" bIns="0" numCol="1" spcCol="1270" anchor="ctr" anchorCtr="0">
          <a:noAutofit/>
        </a:bodyPr>
        <a:lstStyle/>
        <a:p>
          <a:pPr marL="0" marR="0" lvl="0" indent="0" algn="ctr" defTabSz="18669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zh-TW" altLang="zh-TW" sz="48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問卷調查</a:t>
          </a:r>
          <a:endParaRPr lang="zh-TW" altLang="en-US" sz="4800" b="1" kern="1200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kern="1200" dirty="0"/>
        </a:p>
      </dsp:txBody>
      <dsp:txXfrm rot="16200000">
        <a:off x="956155" y="1196940"/>
        <a:ext cx="4394865" cy="2000983"/>
      </dsp:txXfrm>
    </dsp:sp>
    <dsp:sp modelId="{9ED00B52-1A98-4236-ADB6-0210297009EE}">
      <dsp:nvSpPr>
        <dsp:cNvPr id="0" name=""/>
        <dsp:cNvSpPr/>
      </dsp:nvSpPr>
      <dsp:spPr>
        <a:xfrm rot="16200000">
          <a:off x="3107212" y="1196940"/>
          <a:ext cx="4394865" cy="2000983"/>
        </a:xfrm>
        <a:prstGeom prst="flowChartManualOperation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0" tIns="0" rIns="304800" bIns="0" numCol="1" spcCol="1270" anchor="ctr" anchorCtr="0">
          <a:noAutofit/>
        </a:bodyPr>
        <a:lstStyle/>
        <a:p>
          <a:pPr marL="0" marR="0" lvl="0" indent="0" algn="ctr" defTabSz="18669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zh-TW" altLang="zh-TW" sz="48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實地踏訪</a:t>
          </a:r>
          <a:endParaRPr lang="en-US" altLang="zh-TW" sz="4800" b="1" kern="1200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4300" kern="1200" dirty="0"/>
        </a:p>
      </dsp:txBody>
      <dsp:txXfrm rot="16200000">
        <a:off x="3107212" y="1196940"/>
        <a:ext cx="4394865" cy="2000983"/>
      </dsp:txXfrm>
    </dsp:sp>
    <dsp:sp modelId="{23E9AB2B-0C70-4126-BCFD-03860601AD9B}">
      <dsp:nvSpPr>
        <dsp:cNvPr id="0" name=""/>
        <dsp:cNvSpPr/>
      </dsp:nvSpPr>
      <dsp:spPr>
        <a:xfrm rot="16200000">
          <a:off x="5258269" y="1196940"/>
          <a:ext cx="4394865" cy="2000983"/>
        </a:xfrm>
        <a:prstGeom prst="flowChartManualOperation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0" tIns="0" rIns="304800" bIns="0" numCol="1" spcCol="1270" anchor="ctr" anchorCtr="0">
          <a:noAutofit/>
        </a:bodyPr>
        <a:lstStyle/>
        <a:p>
          <a:pPr marL="0" marR="0" lvl="0" indent="0" algn="ctr" defTabSz="18669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zh-CN" altLang="en-US" sz="48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多方</a:t>
          </a:r>
          <a:r>
            <a:rPr lang="zh-TW" altLang="zh-TW" sz="48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訪問</a:t>
          </a:r>
          <a:endParaRPr lang="en-US" altLang="zh-TW" sz="4800" b="1" kern="1200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kern="1200" dirty="0"/>
        </a:p>
      </dsp:txBody>
      <dsp:txXfrm rot="16200000">
        <a:off x="5258269" y="1196940"/>
        <a:ext cx="4394865" cy="2000983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6FB1BC6-90E1-4F60-AE02-CA13EB0E8716}">
      <dsp:nvSpPr>
        <dsp:cNvPr id="0" name=""/>
        <dsp:cNvSpPr/>
      </dsp:nvSpPr>
      <dsp:spPr>
        <a:xfrm rot="16200000">
          <a:off x="-1194901" y="1196940"/>
          <a:ext cx="4394865" cy="2000983"/>
        </a:xfrm>
        <a:prstGeom prst="flowChartManualOperation">
          <a:avLst/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0" tIns="0" rIns="304800" bIns="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zh-TW" sz="48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蒐集文獻</a:t>
          </a:r>
          <a:endParaRPr lang="en-US" altLang="zh-TW" sz="4800" b="1" kern="1200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kern="1200" dirty="0"/>
        </a:p>
      </dsp:txBody>
      <dsp:txXfrm rot="16200000">
        <a:off x="-1194901" y="1196940"/>
        <a:ext cx="4394865" cy="2000983"/>
      </dsp:txXfrm>
    </dsp:sp>
    <dsp:sp modelId="{B37B02F0-AA77-4AE1-A609-6F444BE9EAAC}">
      <dsp:nvSpPr>
        <dsp:cNvPr id="0" name=""/>
        <dsp:cNvSpPr/>
      </dsp:nvSpPr>
      <dsp:spPr>
        <a:xfrm rot="16200000">
          <a:off x="956155" y="1196940"/>
          <a:ext cx="4394865" cy="2000983"/>
        </a:xfrm>
        <a:prstGeom prst="flowChartManualOperation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0" tIns="0" rIns="281781" bIns="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zh-TW" sz="4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實地踏訪</a:t>
          </a:r>
          <a:endParaRPr lang="en-US" altLang="zh-TW" sz="4400" kern="1200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4400" kern="1200" dirty="0"/>
        </a:p>
      </dsp:txBody>
      <dsp:txXfrm rot="16200000">
        <a:off x="956155" y="1196940"/>
        <a:ext cx="4394865" cy="2000983"/>
      </dsp:txXfrm>
    </dsp:sp>
    <dsp:sp modelId="{9ED00B52-1A98-4236-ADB6-0210297009EE}">
      <dsp:nvSpPr>
        <dsp:cNvPr id="0" name=""/>
        <dsp:cNvSpPr/>
      </dsp:nvSpPr>
      <dsp:spPr>
        <a:xfrm rot="16200000">
          <a:off x="3107212" y="1196940"/>
          <a:ext cx="4394865" cy="2000983"/>
        </a:xfrm>
        <a:prstGeom prst="flowChartManualOperation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0" tIns="0" rIns="281781" bIns="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CN" altLang="en-US" sz="4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多方</a:t>
          </a:r>
          <a:r>
            <a:rPr lang="zh-TW" altLang="zh-TW" sz="4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訪問</a:t>
          </a:r>
          <a:endParaRPr lang="en-US" altLang="zh-TW" sz="4400" kern="1200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4400" kern="1200" dirty="0"/>
        </a:p>
      </dsp:txBody>
      <dsp:txXfrm rot="16200000">
        <a:off x="3107212" y="1196940"/>
        <a:ext cx="4394865" cy="2000983"/>
      </dsp:txXfrm>
    </dsp:sp>
    <dsp:sp modelId="{23E9AB2B-0C70-4126-BCFD-03860601AD9B}">
      <dsp:nvSpPr>
        <dsp:cNvPr id="0" name=""/>
        <dsp:cNvSpPr/>
      </dsp:nvSpPr>
      <dsp:spPr>
        <a:xfrm rot="16200000">
          <a:off x="5258269" y="1196940"/>
          <a:ext cx="4394865" cy="2000983"/>
        </a:xfrm>
        <a:prstGeom prst="flowChartManualOperation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0" tIns="0" rIns="281781" bIns="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zh-TW" sz="4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問卷調查</a:t>
          </a:r>
          <a:endParaRPr lang="zh-TW" altLang="en-US" sz="4400" kern="1200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4400" kern="1200" dirty="0"/>
        </a:p>
      </dsp:txBody>
      <dsp:txXfrm rot="16200000">
        <a:off x="5258269" y="1196940"/>
        <a:ext cx="4394865" cy="2000983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6FB1BC6-90E1-4F60-AE02-CA13EB0E8716}">
      <dsp:nvSpPr>
        <dsp:cNvPr id="0" name=""/>
        <dsp:cNvSpPr/>
      </dsp:nvSpPr>
      <dsp:spPr>
        <a:xfrm rot="16200000">
          <a:off x="-1194901" y="1196940"/>
          <a:ext cx="4394865" cy="2000983"/>
        </a:xfrm>
        <a:prstGeom prst="flowChartManualOperati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0" tIns="0" rIns="281781" bIns="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zh-TW" sz="4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蒐集文獻</a:t>
          </a:r>
          <a:endParaRPr lang="en-US" altLang="zh-TW" sz="4400" kern="1200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4400" kern="1200" dirty="0"/>
        </a:p>
      </dsp:txBody>
      <dsp:txXfrm rot="16200000">
        <a:off x="-1194901" y="1196940"/>
        <a:ext cx="4394865" cy="2000983"/>
      </dsp:txXfrm>
    </dsp:sp>
    <dsp:sp modelId="{B37B02F0-AA77-4AE1-A609-6F444BE9EAAC}">
      <dsp:nvSpPr>
        <dsp:cNvPr id="0" name=""/>
        <dsp:cNvSpPr/>
      </dsp:nvSpPr>
      <dsp:spPr>
        <a:xfrm rot="16200000">
          <a:off x="956155" y="1196940"/>
          <a:ext cx="4394865" cy="2000983"/>
        </a:xfrm>
        <a:prstGeom prst="flowChartManualOperation">
          <a:avLst/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0" tIns="0" rIns="304800" bIns="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CN" altLang="en-US" sz="48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問卷調查</a:t>
          </a:r>
          <a:endParaRPr lang="en-US" altLang="zh-TW" sz="4800" b="1" kern="1200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kern="1200" dirty="0"/>
        </a:p>
      </dsp:txBody>
      <dsp:txXfrm rot="16200000">
        <a:off x="956155" y="1196940"/>
        <a:ext cx="4394865" cy="2000983"/>
      </dsp:txXfrm>
    </dsp:sp>
    <dsp:sp modelId="{9ED00B52-1A98-4236-ADB6-0210297009EE}">
      <dsp:nvSpPr>
        <dsp:cNvPr id="0" name=""/>
        <dsp:cNvSpPr/>
      </dsp:nvSpPr>
      <dsp:spPr>
        <a:xfrm rot="16200000">
          <a:off x="3107212" y="1196940"/>
          <a:ext cx="4394865" cy="2000983"/>
        </a:xfrm>
        <a:prstGeom prst="flowChartManualOperation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0" tIns="0" rIns="281781" bIns="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CN" altLang="en-US" sz="4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多方</a:t>
          </a:r>
          <a:r>
            <a:rPr lang="zh-TW" altLang="zh-TW" sz="4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訪問</a:t>
          </a:r>
          <a:endParaRPr lang="en-US" altLang="zh-TW" sz="4400" kern="1200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4400" kern="1200" dirty="0"/>
        </a:p>
      </dsp:txBody>
      <dsp:txXfrm rot="16200000">
        <a:off x="3107212" y="1196940"/>
        <a:ext cx="4394865" cy="2000983"/>
      </dsp:txXfrm>
    </dsp:sp>
    <dsp:sp modelId="{23E9AB2B-0C70-4126-BCFD-03860601AD9B}">
      <dsp:nvSpPr>
        <dsp:cNvPr id="0" name=""/>
        <dsp:cNvSpPr/>
      </dsp:nvSpPr>
      <dsp:spPr>
        <a:xfrm rot="16200000">
          <a:off x="5258269" y="1196940"/>
          <a:ext cx="4394865" cy="2000983"/>
        </a:xfrm>
        <a:prstGeom prst="flowChartManualOperation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0" tIns="0" rIns="281781" bIns="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zh-TW" sz="4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問卷調查</a:t>
          </a:r>
          <a:endParaRPr lang="zh-TW" altLang="en-US" sz="4400" kern="1200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4400" kern="1200" dirty="0"/>
        </a:p>
      </dsp:txBody>
      <dsp:txXfrm rot="16200000">
        <a:off x="5258269" y="1196940"/>
        <a:ext cx="4394865" cy="2000983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6FB1BC6-90E1-4F60-AE02-CA13EB0E8716}">
      <dsp:nvSpPr>
        <dsp:cNvPr id="0" name=""/>
        <dsp:cNvSpPr/>
      </dsp:nvSpPr>
      <dsp:spPr>
        <a:xfrm rot="16200000">
          <a:off x="-1194901" y="1196940"/>
          <a:ext cx="4394865" cy="2000983"/>
        </a:xfrm>
        <a:prstGeom prst="flowChartManualOperati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0" tIns="0" rIns="281781" bIns="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zh-TW" sz="4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蒐集文獻</a:t>
          </a:r>
          <a:endParaRPr lang="en-US" altLang="zh-TW" sz="4400" kern="1200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4400" kern="1200" dirty="0"/>
        </a:p>
      </dsp:txBody>
      <dsp:txXfrm rot="16200000">
        <a:off x="-1194901" y="1196940"/>
        <a:ext cx="4394865" cy="2000983"/>
      </dsp:txXfrm>
    </dsp:sp>
    <dsp:sp modelId="{B37B02F0-AA77-4AE1-A609-6F444BE9EAAC}">
      <dsp:nvSpPr>
        <dsp:cNvPr id="0" name=""/>
        <dsp:cNvSpPr/>
      </dsp:nvSpPr>
      <dsp:spPr>
        <a:xfrm rot="16200000">
          <a:off x="956155" y="1196940"/>
          <a:ext cx="4394865" cy="2000983"/>
        </a:xfrm>
        <a:prstGeom prst="flowChartManualOperation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0" tIns="0" rIns="281781" bIns="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zh-TW" sz="4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實地踏訪</a:t>
          </a:r>
          <a:endParaRPr lang="en-US" altLang="zh-TW" sz="4400" kern="1200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4400" kern="1200" dirty="0"/>
        </a:p>
      </dsp:txBody>
      <dsp:txXfrm rot="16200000">
        <a:off x="956155" y="1196940"/>
        <a:ext cx="4394865" cy="2000983"/>
      </dsp:txXfrm>
    </dsp:sp>
    <dsp:sp modelId="{9ED00B52-1A98-4236-ADB6-0210297009EE}">
      <dsp:nvSpPr>
        <dsp:cNvPr id="0" name=""/>
        <dsp:cNvSpPr/>
      </dsp:nvSpPr>
      <dsp:spPr>
        <a:xfrm rot="16200000">
          <a:off x="3107212" y="1196940"/>
          <a:ext cx="4394865" cy="2000983"/>
        </a:xfrm>
        <a:prstGeom prst="flowChartManualOperation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0" tIns="0" rIns="304800" bIns="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CN" altLang="en-US" sz="48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實地踏訪</a:t>
          </a:r>
          <a:endParaRPr lang="zh-TW" altLang="en-US" sz="4800" b="1" kern="1200" dirty="0"/>
        </a:p>
      </dsp:txBody>
      <dsp:txXfrm rot="16200000">
        <a:off x="3107212" y="1196940"/>
        <a:ext cx="4394865" cy="2000983"/>
      </dsp:txXfrm>
    </dsp:sp>
    <dsp:sp modelId="{23E9AB2B-0C70-4126-BCFD-03860601AD9B}">
      <dsp:nvSpPr>
        <dsp:cNvPr id="0" name=""/>
        <dsp:cNvSpPr/>
      </dsp:nvSpPr>
      <dsp:spPr>
        <a:xfrm rot="16200000">
          <a:off x="5258269" y="1196940"/>
          <a:ext cx="4394865" cy="2000983"/>
        </a:xfrm>
        <a:prstGeom prst="flowChartManualOperation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0" tIns="0" rIns="281781" bIns="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CN" altLang="en-US" sz="44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多方訪問</a:t>
          </a:r>
          <a:endParaRPr lang="en-US" altLang="zh-CN" sz="4400" b="1" kern="1200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16200000">
        <a:off x="5258269" y="1196940"/>
        <a:ext cx="4394865" cy="2000983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6FB1BC6-90E1-4F60-AE02-CA13EB0E8716}">
      <dsp:nvSpPr>
        <dsp:cNvPr id="0" name=""/>
        <dsp:cNvSpPr/>
      </dsp:nvSpPr>
      <dsp:spPr>
        <a:xfrm rot="16200000">
          <a:off x="-1194901" y="1196940"/>
          <a:ext cx="4394865" cy="2000983"/>
        </a:xfrm>
        <a:prstGeom prst="flowChartManualOperati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0" tIns="0" rIns="281781" bIns="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zh-TW" sz="4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蒐集文獻</a:t>
          </a:r>
          <a:endParaRPr lang="en-US" altLang="zh-TW" sz="4400" kern="1200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4400" kern="1200" dirty="0"/>
        </a:p>
      </dsp:txBody>
      <dsp:txXfrm rot="16200000">
        <a:off x="-1194901" y="1196940"/>
        <a:ext cx="4394865" cy="2000983"/>
      </dsp:txXfrm>
    </dsp:sp>
    <dsp:sp modelId="{B37B02F0-AA77-4AE1-A609-6F444BE9EAAC}">
      <dsp:nvSpPr>
        <dsp:cNvPr id="0" name=""/>
        <dsp:cNvSpPr/>
      </dsp:nvSpPr>
      <dsp:spPr>
        <a:xfrm rot="16200000">
          <a:off x="956155" y="1196940"/>
          <a:ext cx="4394865" cy="2000983"/>
        </a:xfrm>
        <a:prstGeom prst="flowChartManualOperation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0" tIns="0" rIns="281781" bIns="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zh-TW" sz="4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實地踏訪</a:t>
          </a:r>
          <a:endParaRPr lang="en-US" altLang="zh-TW" sz="4400" kern="1200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4400" kern="1200" dirty="0"/>
        </a:p>
      </dsp:txBody>
      <dsp:txXfrm rot="16200000">
        <a:off x="956155" y="1196940"/>
        <a:ext cx="4394865" cy="2000983"/>
      </dsp:txXfrm>
    </dsp:sp>
    <dsp:sp modelId="{9ED00B52-1A98-4236-ADB6-0210297009EE}">
      <dsp:nvSpPr>
        <dsp:cNvPr id="0" name=""/>
        <dsp:cNvSpPr/>
      </dsp:nvSpPr>
      <dsp:spPr>
        <a:xfrm rot="16200000">
          <a:off x="3107212" y="1196940"/>
          <a:ext cx="4394865" cy="2000983"/>
        </a:xfrm>
        <a:prstGeom prst="flowChartManualOperation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0" tIns="0" rIns="304800" bIns="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CN" altLang="en-US" sz="48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實地踏訪</a:t>
          </a:r>
          <a:endParaRPr lang="zh-TW" altLang="en-US" sz="9600" kern="1200" dirty="0"/>
        </a:p>
      </dsp:txBody>
      <dsp:txXfrm rot="16200000">
        <a:off x="3107212" y="1196940"/>
        <a:ext cx="4394865" cy="2000983"/>
      </dsp:txXfrm>
    </dsp:sp>
    <dsp:sp modelId="{23E9AB2B-0C70-4126-BCFD-03860601AD9B}">
      <dsp:nvSpPr>
        <dsp:cNvPr id="0" name=""/>
        <dsp:cNvSpPr/>
      </dsp:nvSpPr>
      <dsp:spPr>
        <a:xfrm rot="16200000">
          <a:off x="5258269" y="1196940"/>
          <a:ext cx="4394865" cy="2000983"/>
        </a:xfrm>
        <a:prstGeom prst="flowChartManualOperation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0" tIns="0" rIns="304800" bIns="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CN" altLang="en-US" sz="48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多方訪</a:t>
          </a:r>
          <a:r>
            <a:rPr lang="zh-TW" altLang="zh-TW" sz="48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問</a:t>
          </a:r>
          <a:endParaRPr lang="zh-TW" altLang="en-US" sz="4800" b="1" kern="1200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kern="1200" dirty="0"/>
        </a:p>
      </dsp:txBody>
      <dsp:txXfrm rot="16200000">
        <a:off x="5258269" y="1196940"/>
        <a:ext cx="4394865" cy="2000983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9BB3363-E62A-4CB3-98CE-D9330F1C0AF5}">
      <dsp:nvSpPr>
        <dsp:cNvPr id="0" name=""/>
        <dsp:cNvSpPr/>
      </dsp:nvSpPr>
      <dsp:spPr>
        <a:xfrm>
          <a:off x="0" y="205217"/>
          <a:ext cx="2983826" cy="139462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CN" altLang="en-US" sz="32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火車鐵道橋</a:t>
          </a:r>
          <a:endParaRPr lang="en-US" altLang="zh-CN" sz="3200" kern="1200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32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米崙溪橋</a:t>
          </a:r>
          <a:endParaRPr lang="en-US" altLang="zh-TW" sz="3200" kern="1200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0" y="205217"/>
        <a:ext cx="2983826" cy="1394625"/>
      </dsp:txXfrm>
    </dsp:sp>
    <dsp:sp modelId="{230BE1B5-F8A7-47A7-AD49-0924ED971AED}">
      <dsp:nvSpPr>
        <dsp:cNvPr id="0" name=""/>
        <dsp:cNvSpPr/>
      </dsp:nvSpPr>
      <dsp:spPr>
        <a:xfrm rot="21205">
          <a:off x="3226006" y="705697"/>
          <a:ext cx="1012738" cy="42130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600" kern="1200"/>
        </a:p>
      </dsp:txBody>
      <dsp:txXfrm rot="21205">
        <a:off x="3226006" y="705697"/>
        <a:ext cx="1012738" cy="421304"/>
      </dsp:txXfrm>
    </dsp:sp>
    <dsp:sp modelId="{9B602CB6-59FE-49BE-8FB6-91058B6E8D54}">
      <dsp:nvSpPr>
        <dsp:cNvPr id="0" name=""/>
        <dsp:cNvSpPr/>
      </dsp:nvSpPr>
      <dsp:spPr>
        <a:xfrm>
          <a:off x="4437319" y="222753"/>
          <a:ext cx="3103762" cy="1415035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32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濱</a:t>
          </a:r>
          <a:r>
            <a:rPr lang="zh-CN" altLang="en-US" sz="32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海鐵馬</a:t>
          </a:r>
          <a:r>
            <a:rPr lang="zh-TW" altLang="en-US" sz="32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道</a:t>
          </a:r>
          <a:endParaRPr lang="en-US" altLang="zh-TW" sz="3200" kern="1200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CN" altLang="en-US" sz="32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景觀橋</a:t>
          </a:r>
          <a:endParaRPr lang="zh-TW" altLang="en-US" sz="32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437319" y="222753"/>
        <a:ext cx="3103762" cy="1415035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456D784-A5F4-4CFC-BE16-852811D5AFDD}">
      <dsp:nvSpPr>
        <dsp:cNvPr id="0" name=""/>
        <dsp:cNvSpPr/>
      </dsp:nvSpPr>
      <dsp:spPr>
        <a:xfrm>
          <a:off x="24" y="12150"/>
          <a:ext cx="2311798" cy="89435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zh-TW" sz="3200" b="1" kern="1200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rPr>
            <a:t>單棟式</a:t>
          </a:r>
          <a:endParaRPr lang="zh-TW" altLang="en-US" sz="4400" b="1" kern="1200" dirty="0">
            <a:solidFill>
              <a:schemeClr val="bg1"/>
            </a:solidFill>
          </a:endParaRPr>
        </a:p>
      </dsp:txBody>
      <dsp:txXfrm>
        <a:off x="24" y="12150"/>
        <a:ext cx="2311798" cy="894359"/>
      </dsp:txXfrm>
    </dsp:sp>
    <dsp:sp modelId="{DAF13045-14B6-4135-9EC8-9D599592D0A5}">
      <dsp:nvSpPr>
        <dsp:cNvPr id="0" name=""/>
        <dsp:cNvSpPr/>
      </dsp:nvSpPr>
      <dsp:spPr>
        <a:xfrm>
          <a:off x="24" y="906510"/>
          <a:ext cx="2311798" cy="2321240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213360" bIns="24003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zh-TW" sz="3000" kern="1200" dirty="0" smtClean="0">
              <a:solidFill>
                <a:schemeClr val="accent1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rPr>
            <a:t>一間</a:t>
          </a:r>
          <a:endParaRPr lang="zh-TW" altLang="en-US" sz="3000" kern="1200" dirty="0"/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zh-TW" sz="3000" kern="1200" dirty="0" smtClean="0">
              <a:solidFill>
                <a:schemeClr val="accent1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rPr>
            <a:t>將軍府</a:t>
          </a:r>
          <a:endParaRPr lang="zh-TW" altLang="en-US" sz="3000" kern="1200" dirty="0"/>
        </a:p>
      </dsp:txBody>
      <dsp:txXfrm>
        <a:off x="24" y="906510"/>
        <a:ext cx="2311798" cy="2321240"/>
      </dsp:txXfrm>
    </dsp:sp>
    <dsp:sp modelId="{ACF49636-5FC9-42CC-97F7-469045A56A85}">
      <dsp:nvSpPr>
        <dsp:cNvPr id="0" name=""/>
        <dsp:cNvSpPr/>
      </dsp:nvSpPr>
      <dsp:spPr>
        <a:xfrm>
          <a:off x="2635474" y="12150"/>
          <a:ext cx="2311798" cy="894359"/>
        </a:xfrm>
        <a:prstGeom prst="rect">
          <a:avLst/>
        </a:prstGeom>
        <a:solidFill>
          <a:schemeClr val="accent5">
            <a:hueOff val="-7353345"/>
            <a:satOff val="-10228"/>
            <a:lumOff val="-3922"/>
            <a:alphaOff val="0"/>
          </a:schemeClr>
        </a:solidFill>
        <a:ln w="12700" cap="flat" cmpd="sng" algn="ctr">
          <a:solidFill>
            <a:schemeClr val="accent5">
              <a:hueOff val="-7353345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zh-TW" sz="3200" b="1" kern="1200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rPr>
            <a:t>雙拼式</a:t>
          </a:r>
          <a:endParaRPr lang="zh-TW" altLang="en-US" sz="4400" b="1" kern="1200" dirty="0">
            <a:solidFill>
              <a:schemeClr val="bg1"/>
            </a:solidFill>
          </a:endParaRPr>
        </a:p>
      </dsp:txBody>
      <dsp:txXfrm>
        <a:off x="2635474" y="12150"/>
        <a:ext cx="2311798" cy="894359"/>
      </dsp:txXfrm>
    </dsp:sp>
    <dsp:sp modelId="{5488C1FB-25EC-41A8-915C-2B71D7004740}">
      <dsp:nvSpPr>
        <dsp:cNvPr id="0" name=""/>
        <dsp:cNvSpPr/>
      </dsp:nvSpPr>
      <dsp:spPr>
        <a:xfrm>
          <a:off x="2635474" y="906510"/>
          <a:ext cx="2311798" cy="2321240"/>
        </a:xfrm>
        <a:prstGeom prst="rect">
          <a:avLst/>
        </a:prstGeom>
        <a:solidFill>
          <a:schemeClr val="accent5">
            <a:tint val="40000"/>
            <a:alpha val="90000"/>
            <a:hueOff val="-7391754"/>
            <a:satOff val="-12816"/>
            <a:lumOff val="-1289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7391754"/>
              <a:satOff val="-12816"/>
              <a:lumOff val="-128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213360" bIns="24003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zh-TW" sz="3000" kern="1200" dirty="0" smtClean="0">
              <a:solidFill>
                <a:schemeClr val="accent1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rPr>
            <a:t>十四間</a:t>
          </a:r>
          <a:endParaRPr lang="zh-TW" altLang="en-US" sz="3000" kern="1200" dirty="0"/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zh-TW" sz="3000" kern="1200" dirty="0" smtClean="0">
              <a:solidFill>
                <a:schemeClr val="accent1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rPr>
            <a:t>各階</a:t>
          </a:r>
          <a:r>
            <a:rPr lang="zh-CN" altLang="en-US" sz="3000" kern="1200" dirty="0" smtClean="0">
              <a:solidFill>
                <a:schemeClr val="accent1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rPr>
            <a:t>級</a:t>
          </a:r>
          <a:r>
            <a:rPr lang="zh-TW" altLang="zh-TW" sz="3000" kern="1200" dirty="0" smtClean="0">
              <a:solidFill>
                <a:schemeClr val="accent1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rPr>
            <a:t>軍官住所</a:t>
          </a:r>
          <a:endParaRPr lang="zh-TW" altLang="en-US" sz="3000" kern="1200" dirty="0"/>
        </a:p>
      </dsp:txBody>
      <dsp:txXfrm>
        <a:off x="2635474" y="906510"/>
        <a:ext cx="2311798" cy="23212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List2#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Process7#1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02E88C-DDCE-4E43-AE1F-5E2DB32D3113}" type="datetimeFigureOut">
              <a:rPr lang="zh-TW" altLang="en-US" smtClean="0"/>
              <a:t>2018/11/1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6C25AF-B23D-4944-B710-B91E1BEBDF25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B75B96-0528-4EB3-BD49-1B7E7EBAB967}" type="datetimeFigureOut">
              <a:rPr lang="zh-CN" altLang="en-US" smtClean="0"/>
              <a:pPr/>
              <a:t>2018/11/1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0C148F-9A36-414E-A051-93CFF099168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99009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148F-9A36-414E-A051-93CFF0991682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36015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148F-9A36-414E-A051-93CFF0991682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8527541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148F-9A36-414E-A051-93CFF0991682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1990391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148F-9A36-414E-A051-93CFF0991682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2910580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148F-9A36-414E-A051-93CFF0991682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6727117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0C148F-9A36-414E-A051-93CFF09916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07290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0C148F-9A36-414E-A051-93CFF09916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44360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0C148F-9A36-414E-A051-93CFF09916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44373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0C148F-9A36-414E-A051-93CFF09916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73165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0C148F-9A36-414E-A051-93CFF09916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41265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0C148F-9A36-414E-A051-93CFF09916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573308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148F-9A36-414E-A051-93CFF0991682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9842406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0C148F-9A36-414E-A051-93CFF09916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827080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0C148F-9A36-414E-A051-93CFF09916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55847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0C148F-9A36-414E-A051-93CFF09916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76657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0C148F-9A36-414E-A051-93CFF09916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88670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0C148F-9A36-414E-A051-93CFF09916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39105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0C148F-9A36-414E-A051-93CFF09916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58943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148F-9A36-414E-A051-93CFF0991682}" type="slidenum">
              <a:rPr lang="zh-CN" altLang="en-US" smtClean="0"/>
              <a:pPr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7685134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148F-9A36-414E-A051-93CFF0991682}" type="slidenum">
              <a:rPr lang="zh-CN" altLang="en-US" smtClean="0"/>
              <a:pPr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8101386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148F-9A36-414E-A051-93CFF0991682}" type="slidenum">
              <a:rPr lang="zh-CN" altLang="en-US" smtClean="0"/>
              <a:pPr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34505560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0C148F-9A36-414E-A051-93CFF09916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89174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148F-9A36-414E-A051-93CFF0991682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03543789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0C148F-9A36-414E-A051-93CFF09916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22402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0C148F-9A36-414E-A051-93CFF09916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144267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0C148F-9A36-414E-A051-93CFF09916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4039647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0C148F-9A36-414E-A051-93CFF09916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213568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148F-9A36-414E-A051-93CFF0991682}" type="slidenum">
              <a:rPr lang="zh-CN" altLang="en-US" smtClean="0"/>
              <a:pPr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76851342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148F-9A36-414E-A051-93CFF0991682}" type="slidenum">
              <a:rPr lang="zh-CN" altLang="en-US" smtClean="0"/>
              <a:pPr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20585366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148F-9A36-414E-A051-93CFF0991682}" type="slidenum">
              <a:rPr lang="zh-CN" altLang="en-US" smtClean="0"/>
              <a:pPr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5307926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148F-9A36-414E-A051-93CFF0991682}" type="slidenum">
              <a:rPr lang="zh-CN" altLang="en-US" smtClean="0"/>
              <a:pPr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98360521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148F-9A36-414E-A051-93CFF0991682}" type="slidenum">
              <a:rPr lang="zh-CN" altLang="en-US" smtClean="0"/>
              <a:pPr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6631755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148F-9A36-414E-A051-93CFF0991682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3540523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148F-9A36-414E-A051-93CFF0991682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0127645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148F-9A36-414E-A051-93CFF0991682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615610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148F-9A36-414E-A051-93CFF0991682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1701417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148F-9A36-414E-A051-93CFF0991682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2098419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148F-9A36-414E-A051-93CFF0991682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557671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357753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9898967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FAE21B-4936-4CAA-A437-91A6FFA5761E}" type="datetimeFigureOut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ngXian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2018/11/1</a:t>
            </a:fld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engXian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engXian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85B832-4E72-47D8-92DA-E66C55011BC7}" type="slidenum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ngXian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engXian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73837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8244409" y="6240380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</a:t>
            </a:r>
            <a:r>
              <a:rPr lang="en-US" altLang="zh-CN" sz="100" dirty="0" smtClean="0">
                <a:solidFill>
                  <a:prstClr val="white"/>
                </a:solidFill>
                <a:latin typeface="Calibri"/>
                <a:ea typeface="宋体"/>
              </a:rPr>
              <a:t>      PPT</a:t>
            </a:r>
            <a:r>
              <a:rPr lang="zh-CN" altLang="en-US" sz="100" dirty="0" smtClean="0">
                <a:solidFill>
                  <a:prstClr val="white"/>
                </a:solidFill>
                <a:latin typeface="Calibri"/>
                <a:ea typeface="宋体"/>
              </a:rPr>
              <a:t>论坛：</a:t>
            </a:r>
            <a:r>
              <a:rPr lang="en-US" altLang="zh-CN" sz="100" dirty="0" smtClean="0">
                <a:solidFill>
                  <a:prstClr val="white"/>
                </a:solidFill>
                <a:latin typeface="Calibri"/>
                <a:ea typeface="宋体"/>
              </a:rPr>
              <a:t>www.1ppt.cn</a:t>
            </a:r>
            <a:endParaRPr lang="en-US" altLang="zh-CN" sz="100" dirty="0">
              <a:solidFill>
                <a:prstClr val="white"/>
              </a:solidFill>
              <a:latin typeface="Calibri"/>
              <a:ea typeface="宋体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 cstate="email">
            <a:alphaModFix amt="24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0" y="1"/>
            <a:ext cx="12192000" cy="6992471"/>
          </a:xfrm>
          <a:custGeom>
            <a:avLst/>
            <a:gdLst>
              <a:gd name="connsiteX0" fmla="*/ 0 w 12192000"/>
              <a:gd name="connsiteY0" fmla="*/ 0 h 6992471"/>
              <a:gd name="connsiteX1" fmla="*/ 12192000 w 12192000"/>
              <a:gd name="connsiteY1" fmla="*/ 0 h 6992471"/>
              <a:gd name="connsiteX2" fmla="*/ 12192000 w 12192000"/>
              <a:gd name="connsiteY2" fmla="*/ 6992471 h 6992471"/>
              <a:gd name="connsiteX3" fmla="*/ 0 w 12192000"/>
              <a:gd name="connsiteY3" fmla="*/ 6992471 h 6992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992471">
                <a:moveTo>
                  <a:pt x="0" y="0"/>
                </a:moveTo>
                <a:lnTo>
                  <a:pt x="12192000" y="0"/>
                </a:lnTo>
                <a:lnTo>
                  <a:pt x="12192000" y="6992471"/>
                </a:lnTo>
                <a:lnTo>
                  <a:pt x="0" y="699247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xmlns="" val="1879496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3" Type="http://schemas.openxmlformats.org/officeDocument/2006/relationships/tags" Target="../tags/tag4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notesSlide" Target="../notesSlides/notesSlide10.xml"/><Relationship Id="rId7" Type="http://schemas.openxmlformats.org/officeDocument/2006/relationships/diagramColors" Target="../diagrams/colors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10" Type="http://schemas.openxmlformats.org/officeDocument/2006/relationships/image" Target="../media/image26.jpeg"/><Relationship Id="rId4" Type="http://schemas.openxmlformats.org/officeDocument/2006/relationships/diagramData" Target="../diagrams/data7.xml"/><Relationship Id="rId9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comments" Target="../comments/comment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3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4.xml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Relationship Id="rId4" Type="http://schemas.openxmlformats.org/officeDocument/2006/relationships/comments" Target="../comments/comment5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57.jpeg"/><Relationship Id="rId7" Type="http://schemas.openxmlformats.org/officeDocument/2006/relationships/diagramColors" Target="../diagrams/colors8.xml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10" Type="http://schemas.openxmlformats.org/officeDocument/2006/relationships/comments" Target="../comments/comment6.xml"/><Relationship Id="rId4" Type="http://schemas.openxmlformats.org/officeDocument/2006/relationships/diagramData" Target="../diagrams/data8.xml"/><Relationship Id="rId9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comments" Target="../comments/comment7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8.xml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notesSlide" Target="../notesSlides/notesSlide2.xml"/><Relationship Id="rId7" Type="http://schemas.openxmlformats.org/officeDocument/2006/relationships/diagramColors" Target="../diagrams/colors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comments" Target="../comments/comment9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0.xml"/><Relationship Id="rId4" Type="http://schemas.openxmlformats.org/officeDocument/2006/relationships/image" Target="../media/image7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1.xml"/><Relationship Id="rId4" Type="http://schemas.openxmlformats.org/officeDocument/2006/relationships/image" Target="../media/image7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2.xml"/><Relationship Id="rId4" Type="http://schemas.openxmlformats.org/officeDocument/2006/relationships/image" Target="../media/image8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Relationship Id="rId9" Type="http://schemas.openxmlformats.org/officeDocument/2006/relationships/image" Target="../media/image8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85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11" Type="http://schemas.openxmlformats.org/officeDocument/2006/relationships/image" Target="../media/image9.jpeg"/><Relationship Id="rId5" Type="http://schemas.openxmlformats.org/officeDocument/2006/relationships/diagramQuickStyle" Target="../diagrams/quickStyle5.xml"/><Relationship Id="rId15" Type="http://schemas.openxmlformats.org/officeDocument/2006/relationships/image" Target="../media/image13.jpeg"/><Relationship Id="rId10" Type="http://schemas.openxmlformats.org/officeDocument/2006/relationships/image" Target="../media/image8.jpeg"/><Relationship Id="rId4" Type="http://schemas.openxmlformats.org/officeDocument/2006/relationships/diagramLayout" Target="../diagrams/layout5.xml"/><Relationship Id="rId9" Type="http://schemas.openxmlformats.org/officeDocument/2006/relationships/image" Target="../media/image7.png"/><Relationship Id="rId1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11" Type="http://schemas.openxmlformats.org/officeDocument/2006/relationships/image" Target="../media/image17.jpeg"/><Relationship Id="rId5" Type="http://schemas.openxmlformats.org/officeDocument/2006/relationships/diagramQuickStyle" Target="../diagrams/quickStyle6.xml"/><Relationship Id="rId10" Type="http://schemas.openxmlformats.org/officeDocument/2006/relationships/image" Target="../media/image16.jpeg"/><Relationship Id="rId4" Type="http://schemas.openxmlformats.org/officeDocument/2006/relationships/diagramLayout" Target="../diagrams/layout6.xml"/><Relationship Id="rId9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A_文本框 115"/>
          <p:cNvSpPr txBox="1"/>
          <p:nvPr>
            <p:custDataLst>
              <p:tags r:id="rId1"/>
            </p:custDataLst>
          </p:nvPr>
        </p:nvSpPr>
        <p:spPr>
          <a:xfrm>
            <a:off x="3462777" y="2453527"/>
            <a:ext cx="8443337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TW" altLang="en-US" sz="4600" dirty="0" smtClean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萝莉体 第二版" panose="02000500000000000000" pitchFamily="2" charset="-122"/>
              </a:rPr>
              <a:t>日「蹟」月累 </a:t>
            </a:r>
            <a:r>
              <a:rPr kumimoji="1" lang="en-US" altLang="zh-TW" sz="4600" dirty="0" smtClean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萝莉体 第二版" panose="02000500000000000000" pitchFamily="2" charset="-122"/>
              </a:rPr>
              <a:t/>
            </a:r>
            <a:br>
              <a:rPr kumimoji="1" lang="en-US" altLang="zh-TW" sz="4600" dirty="0" smtClean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萝莉体 第二版" panose="02000500000000000000" pitchFamily="2" charset="-122"/>
              </a:rPr>
            </a:br>
            <a:r>
              <a:rPr kumimoji="1" lang="zh-TW" altLang="en-US" sz="4600" dirty="0" smtClean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萝莉体 第二版" panose="02000500000000000000" pitchFamily="2" charset="-122"/>
              </a:rPr>
              <a:t>花崗國中周邊日治時期建築探究</a:t>
            </a:r>
            <a:r>
              <a:rPr kumimoji="1" lang="zh-TW" altLang="en-US" sz="4800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萝莉体 第二版" panose="02000500000000000000" pitchFamily="2" charset="-122"/>
              </a:rPr>
              <a:t/>
            </a:r>
            <a:br>
              <a:rPr kumimoji="1" lang="zh-TW" altLang="en-US" sz="4800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萝莉体 第二版" panose="02000500000000000000" pitchFamily="2" charset="-122"/>
              </a:rPr>
            </a:br>
            <a:endParaRPr kumimoji="1" lang="zh-CN" altLang="en-US" sz="4800" dirty="0">
              <a:solidFill>
                <a:schemeClr val="tx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萝莉体 第二版" panose="02000500000000000000" pitchFamily="2" charset="-122"/>
            </a:endParaRPr>
          </a:p>
        </p:txBody>
      </p:sp>
      <p:grpSp>
        <p:nvGrpSpPr>
          <p:cNvPr id="117" name="PA_组合 98"/>
          <p:cNvGrpSpPr/>
          <p:nvPr>
            <p:custDataLst>
              <p:tags r:id="rId2"/>
            </p:custDataLst>
          </p:nvPr>
        </p:nvGrpSpPr>
        <p:grpSpPr>
          <a:xfrm>
            <a:off x="-7636560" y="4658289"/>
            <a:ext cx="14520706" cy="15082672"/>
            <a:chOff x="0" y="0"/>
            <a:chExt cx="1232382" cy="1280079"/>
          </a:xfrm>
        </p:grpSpPr>
        <p:sp>
          <p:nvSpPr>
            <p:cNvPr id="118" name="chenying0907 92"/>
            <p:cNvSpPr/>
            <p:nvPr/>
          </p:nvSpPr>
          <p:spPr>
            <a:xfrm>
              <a:off x="63500" y="431806"/>
              <a:ext cx="1168883" cy="848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69" h="20335" extrusionOk="0">
                  <a:moveTo>
                    <a:pt x="13379" y="9888"/>
                  </a:moveTo>
                  <a:cubicBezTo>
                    <a:pt x="16156" y="7987"/>
                    <a:pt x="19260" y="4290"/>
                    <a:pt x="20047" y="0"/>
                  </a:cubicBezTo>
                  <a:cubicBezTo>
                    <a:pt x="21600" y="7245"/>
                    <a:pt x="19676" y="14890"/>
                    <a:pt x="14434" y="18706"/>
                  </a:cubicBezTo>
                  <a:cubicBezTo>
                    <a:pt x="10460" y="21600"/>
                    <a:pt x="5646" y="20542"/>
                    <a:pt x="2448" y="16290"/>
                  </a:cubicBezTo>
                  <a:cubicBezTo>
                    <a:pt x="1349" y="14829"/>
                    <a:pt x="841" y="13153"/>
                    <a:pt x="0" y="11506"/>
                  </a:cubicBezTo>
                  <a:cubicBezTo>
                    <a:pt x="415" y="12319"/>
                    <a:pt x="2222" y="12745"/>
                    <a:pt x="2888" y="12873"/>
                  </a:cubicBezTo>
                  <a:cubicBezTo>
                    <a:pt x="4049" y="13097"/>
                    <a:pt x="5240" y="12941"/>
                    <a:pt x="6395" y="12727"/>
                  </a:cubicBezTo>
                  <a:cubicBezTo>
                    <a:pt x="8821" y="12276"/>
                    <a:pt x="11185" y="11390"/>
                    <a:pt x="13379" y="9888"/>
                  </a:cubicBezTo>
                  <a:close/>
                </a:path>
              </a:pathLst>
            </a:custGeom>
            <a:solidFill>
              <a:srgbClr val="E7E4EA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9" name="chenying0907 93"/>
            <p:cNvSpPr/>
            <p:nvPr/>
          </p:nvSpPr>
          <p:spPr>
            <a:xfrm>
              <a:off x="0" y="6"/>
              <a:ext cx="1229464" cy="1277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14" h="17624" extrusionOk="0">
                  <a:moveTo>
                    <a:pt x="18089" y="13212"/>
                  </a:moveTo>
                  <a:cubicBezTo>
                    <a:pt x="20793" y="8665"/>
                    <a:pt x="19051" y="1688"/>
                    <a:pt x="12580" y="249"/>
                  </a:cubicBezTo>
                  <a:cubicBezTo>
                    <a:pt x="5779" y="-1264"/>
                    <a:pt x="-807" y="4397"/>
                    <a:pt x="81" y="10133"/>
                  </a:cubicBezTo>
                  <a:cubicBezTo>
                    <a:pt x="1215" y="17455"/>
                    <a:pt x="11799" y="20336"/>
                    <a:pt x="17105" y="14539"/>
                  </a:cubicBezTo>
                  <a:cubicBezTo>
                    <a:pt x="17481" y="14129"/>
                    <a:pt x="17809" y="13683"/>
                    <a:pt x="18089" y="13212"/>
                  </a:cubicBezTo>
                  <a:close/>
                </a:path>
              </a:pathLst>
            </a:custGeom>
            <a:noFill/>
            <a:ln w="76200" cap="flat">
              <a:solidFill>
                <a:srgbClr val="46537A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0" name="chenying0907 94"/>
            <p:cNvSpPr/>
            <p:nvPr/>
          </p:nvSpPr>
          <p:spPr>
            <a:xfrm flipH="1" flipV="1">
              <a:off x="598375" y="0"/>
              <a:ext cx="12664" cy="1275141"/>
            </a:xfrm>
            <a:prstGeom prst="line">
              <a:avLst/>
            </a:prstGeom>
            <a:noFill/>
            <a:ln w="38100" cap="flat">
              <a:solidFill>
                <a:srgbClr val="46537A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1" name="chenying0907 95"/>
            <p:cNvSpPr/>
            <p:nvPr/>
          </p:nvSpPr>
          <p:spPr>
            <a:xfrm>
              <a:off x="228599" y="6"/>
              <a:ext cx="761433" cy="12642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47" h="18273" extrusionOk="0">
                  <a:moveTo>
                    <a:pt x="12391" y="18096"/>
                  </a:moveTo>
                  <a:cubicBezTo>
                    <a:pt x="20299" y="16704"/>
                    <a:pt x="20971" y="9754"/>
                    <a:pt x="20010" y="6028"/>
                  </a:cubicBezTo>
                  <a:cubicBezTo>
                    <a:pt x="19534" y="4185"/>
                    <a:pt x="18487" y="1426"/>
                    <a:pt x="14982" y="544"/>
                  </a:cubicBezTo>
                  <a:cubicBezTo>
                    <a:pt x="3960" y="-2230"/>
                    <a:pt x="-629" y="6301"/>
                    <a:pt x="69" y="10363"/>
                  </a:cubicBezTo>
                  <a:cubicBezTo>
                    <a:pt x="598" y="13437"/>
                    <a:pt x="5155" y="19370"/>
                    <a:pt x="12391" y="18096"/>
                  </a:cubicBezTo>
                  <a:close/>
                </a:path>
              </a:pathLst>
            </a:custGeom>
            <a:noFill/>
            <a:ln w="38100" cap="flat">
              <a:solidFill>
                <a:srgbClr val="46537A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2" name="chenying0907 96"/>
            <p:cNvSpPr/>
            <p:nvPr/>
          </p:nvSpPr>
          <p:spPr>
            <a:xfrm>
              <a:off x="50800" y="381006"/>
              <a:ext cx="1143000" cy="536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084" extrusionOk="0">
                  <a:moveTo>
                    <a:pt x="0" y="10975"/>
                  </a:moveTo>
                  <a:cubicBezTo>
                    <a:pt x="5633" y="-4190"/>
                    <a:pt x="11507" y="-2443"/>
                    <a:pt x="17154" y="8930"/>
                  </a:cubicBezTo>
                  <a:cubicBezTo>
                    <a:pt x="18363" y="11362"/>
                    <a:pt x="19610" y="11211"/>
                    <a:pt x="20810" y="14623"/>
                  </a:cubicBezTo>
                  <a:cubicBezTo>
                    <a:pt x="21087" y="15412"/>
                    <a:pt x="21308" y="17410"/>
                    <a:pt x="21600" y="17039"/>
                  </a:cubicBezTo>
                </a:path>
              </a:pathLst>
            </a:custGeom>
            <a:noFill/>
            <a:ln w="38100" cap="flat">
              <a:solidFill>
                <a:srgbClr val="46537A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3" name="chenying0907 97"/>
            <p:cNvSpPr/>
            <p:nvPr/>
          </p:nvSpPr>
          <p:spPr>
            <a:xfrm>
              <a:off x="38100" y="825506"/>
              <a:ext cx="1163030" cy="32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683" extrusionOk="0">
                  <a:moveTo>
                    <a:pt x="0" y="13166"/>
                  </a:moveTo>
                  <a:cubicBezTo>
                    <a:pt x="1349" y="4232"/>
                    <a:pt x="2977" y="14571"/>
                    <a:pt x="4335" y="16158"/>
                  </a:cubicBezTo>
                  <a:cubicBezTo>
                    <a:pt x="8003" y="20406"/>
                    <a:pt x="11670" y="21600"/>
                    <a:pt x="15337" y="15282"/>
                  </a:cubicBezTo>
                  <a:cubicBezTo>
                    <a:pt x="17520" y="11503"/>
                    <a:pt x="19444" y="14571"/>
                    <a:pt x="21600" y="0"/>
                  </a:cubicBezTo>
                </a:path>
              </a:pathLst>
            </a:custGeom>
            <a:noFill/>
            <a:ln w="38100" cap="flat">
              <a:solidFill>
                <a:srgbClr val="46537A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111" name="PA_组合 139"/>
          <p:cNvGrpSpPr/>
          <p:nvPr>
            <p:custDataLst>
              <p:tags r:id="rId3"/>
            </p:custDataLst>
          </p:nvPr>
        </p:nvGrpSpPr>
        <p:grpSpPr>
          <a:xfrm rot="8548729">
            <a:off x="996178" y="3660276"/>
            <a:ext cx="2611427" cy="242835"/>
            <a:chOff x="12700" y="-1"/>
            <a:chExt cx="1395068" cy="386881"/>
          </a:xfrm>
        </p:grpSpPr>
        <p:sp>
          <p:nvSpPr>
            <p:cNvPr id="112" name="chenying0907 135"/>
            <p:cNvSpPr/>
            <p:nvPr/>
          </p:nvSpPr>
          <p:spPr>
            <a:xfrm>
              <a:off x="1371600" y="-1"/>
              <a:ext cx="36168" cy="33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19" h="14783" extrusionOk="0">
                  <a:moveTo>
                    <a:pt x="14668" y="9624"/>
                  </a:moveTo>
                  <a:cubicBezTo>
                    <a:pt x="13296" y="16702"/>
                    <a:pt x="3141" y="16108"/>
                    <a:pt x="711" y="10207"/>
                  </a:cubicBezTo>
                  <a:cubicBezTo>
                    <a:pt x="-4134" y="-1569"/>
                    <a:pt x="17466" y="-4898"/>
                    <a:pt x="14668" y="9624"/>
                  </a:cubicBezTo>
                  <a:close/>
                </a:path>
              </a:pathLst>
            </a:custGeom>
            <a:noFill/>
            <a:ln w="38100" cap="flat">
              <a:solidFill>
                <a:srgbClr val="46537A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4" name="chenying0907 136"/>
            <p:cNvSpPr/>
            <p:nvPr/>
          </p:nvSpPr>
          <p:spPr>
            <a:xfrm>
              <a:off x="12700" y="12698"/>
              <a:ext cx="1352489" cy="374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912" extrusionOk="0">
                  <a:moveTo>
                    <a:pt x="0" y="11488"/>
                  </a:moveTo>
                  <a:cubicBezTo>
                    <a:pt x="487" y="15274"/>
                    <a:pt x="2411" y="21290"/>
                    <a:pt x="3846" y="19628"/>
                  </a:cubicBezTo>
                  <a:cubicBezTo>
                    <a:pt x="4495" y="18877"/>
                    <a:pt x="4749" y="16868"/>
                    <a:pt x="5017" y="14957"/>
                  </a:cubicBezTo>
                  <a:cubicBezTo>
                    <a:pt x="5420" y="12072"/>
                    <a:pt x="5921" y="7692"/>
                    <a:pt x="6882" y="6380"/>
                  </a:cubicBezTo>
                  <a:cubicBezTo>
                    <a:pt x="7909" y="4976"/>
                    <a:pt x="8909" y="7635"/>
                    <a:pt x="9446" y="10215"/>
                  </a:cubicBezTo>
                  <a:cubicBezTo>
                    <a:pt x="10035" y="13042"/>
                    <a:pt x="10932" y="15637"/>
                    <a:pt x="12033" y="14691"/>
                  </a:cubicBezTo>
                  <a:cubicBezTo>
                    <a:pt x="13984" y="13011"/>
                    <a:pt x="12576" y="4396"/>
                    <a:pt x="14172" y="1656"/>
                  </a:cubicBezTo>
                  <a:cubicBezTo>
                    <a:pt x="14906" y="396"/>
                    <a:pt x="15577" y="1880"/>
                    <a:pt x="16102" y="3544"/>
                  </a:cubicBezTo>
                  <a:cubicBezTo>
                    <a:pt x="16745" y="5586"/>
                    <a:pt x="17079" y="7207"/>
                    <a:pt x="18030" y="7490"/>
                  </a:cubicBezTo>
                  <a:cubicBezTo>
                    <a:pt x="18588" y="7656"/>
                    <a:pt x="19101" y="6897"/>
                    <a:pt x="19447" y="5427"/>
                  </a:cubicBezTo>
                  <a:cubicBezTo>
                    <a:pt x="19755" y="4117"/>
                    <a:pt x="19782" y="1393"/>
                    <a:pt x="20208" y="457"/>
                  </a:cubicBezTo>
                  <a:cubicBezTo>
                    <a:pt x="20555" y="-310"/>
                    <a:pt x="21224" y="60"/>
                    <a:pt x="21600" y="337"/>
                  </a:cubicBezTo>
                </a:path>
              </a:pathLst>
            </a:custGeom>
            <a:noFill/>
            <a:ln w="38100" cap="flat">
              <a:solidFill>
                <a:srgbClr val="46537A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124" name="PA_组合 131"/>
          <p:cNvGrpSpPr/>
          <p:nvPr>
            <p:custDataLst>
              <p:tags r:id="rId4"/>
            </p:custDataLst>
          </p:nvPr>
        </p:nvGrpSpPr>
        <p:grpSpPr>
          <a:xfrm rot="10800000" flipV="1">
            <a:off x="2872752" y="1189693"/>
            <a:ext cx="1853202" cy="1592622"/>
            <a:chOff x="0" y="0"/>
            <a:chExt cx="1270000" cy="1091425"/>
          </a:xfrm>
        </p:grpSpPr>
        <p:sp>
          <p:nvSpPr>
            <p:cNvPr id="125" name="chenying0907 125"/>
            <p:cNvSpPr/>
            <p:nvPr/>
          </p:nvSpPr>
          <p:spPr>
            <a:xfrm>
              <a:off x="355600" y="266700"/>
              <a:ext cx="648718" cy="808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371" y="15519"/>
                  </a:moveTo>
                  <a:cubicBezTo>
                    <a:pt x="18543" y="17158"/>
                    <a:pt x="18935" y="19724"/>
                    <a:pt x="19275" y="21600"/>
                  </a:cubicBezTo>
                  <a:cubicBezTo>
                    <a:pt x="19609" y="18899"/>
                    <a:pt x="20824" y="15817"/>
                    <a:pt x="21600" y="13143"/>
                  </a:cubicBezTo>
                  <a:lnTo>
                    <a:pt x="0" y="0"/>
                  </a:lnTo>
                  <a:cubicBezTo>
                    <a:pt x="0" y="0"/>
                    <a:pt x="17371" y="15519"/>
                    <a:pt x="17371" y="15519"/>
                  </a:cubicBezTo>
                  <a:close/>
                </a:path>
              </a:pathLst>
            </a:custGeom>
            <a:solidFill>
              <a:srgbClr val="E7E4EA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grpSp>
          <p:nvGrpSpPr>
            <p:cNvPr id="126" name="Group 130"/>
            <p:cNvGrpSpPr/>
            <p:nvPr/>
          </p:nvGrpSpPr>
          <p:grpSpPr>
            <a:xfrm>
              <a:off x="0" y="0"/>
              <a:ext cx="1270000" cy="1091426"/>
              <a:chOff x="0" y="0"/>
              <a:chExt cx="1270000" cy="1091425"/>
            </a:xfrm>
          </p:grpSpPr>
          <p:sp>
            <p:nvSpPr>
              <p:cNvPr id="127" name="chenying0907 126"/>
              <p:cNvSpPr/>
              <p:nvPr/>
            </p:nvSpPr>
            <p:spPr>
              <a:xfrm>
                <a:off x="0" y="0"/>
                <a:ext cx="888592" cy="10914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8516" y="5552"/>
                      <a:pt x="15211" y="10785"/>
                      <a:pt x="21600" y="16688"/>
                    </a:cubicBezTo>
                    <a:cubicBezTo>
                      <a:pt x="18956" y="18979"/>
                      <a:pt x="14998" y="19147"/>
                      <a:pt x="12325" y="21600"/>
                    </a:cubicBezTo>
                    <a:cubicBezTo>
                      <a:pt x="8974" y="17526"/>
                      <a:pt x="8870" y="15376"/>
                      <a:pt x="6637" y="10800"/>
                    </a:cubicBezTo>
                    <a:cubicBezTo>
                      <a:pt x="5366" y="8193"/>
                      <a:pt x="2056" y="2254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28" name="chenying0907 127"/>
              <p:cNvSpPr/>
              <p:nvPr/>
            </p:nvSpPr>
            <p:spPr>
              <a:xfrm>
                <a:off x="0" y="0"/>
                <a:ext cx="1270000" cy="7559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380" y="12054"/>
                    </a:moveTo>
                    <a:cubicBezTo>
                      <a:pt x="11598" y="15147"/>
                      <a:pt x="14200" y="19689"/>
                      <a:pt x="16833" y="21600"/>
                    </a:cubicBezTo>
                    <a:cubicBezTo>
                      <a:pt x="18014" y="19571"/>
                      <a:pt x="20025" y="17911"/>
                      <a:pt x="21600" y="16704"/>
                    </a:cubicBezTo>
                    <a:cubicBezTo>
                      <a:pt x="14953" y="11525"/>
                      <a:pt x="7053" y="3483"/>
                      <a:pt x="0" y="0"/>
                    </a:cubicBezTo>
                    <a:cubicBezTo>
                      <a:pt x="0" y="0"/>
                      <a:pt x="6515" y="8057"/>
                      <a:pt x="9380" y="12054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29" name="chenying0907 128"/>
              <p:cNvSpPr/>
              <p:nvPr/>
            </p:nvSpPr>
            <p:spPr>
              <a:xfrm>
                <a:off x="876300" y="762000"/>
                <a:ext cx="127000" cy="3164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6068"/>
                    </a:moveTo>
                    <a:cubicBezTo>
                      <a:pt x="5986" y="10255"/>
                      <a:pt x="7989" y="16810"/>
                      <a:pt x="9724" y="21600"/>
                    </a:cubicBezTo>
                    <a:cubicBezTo>
                      <a:pt x="11432" y="14701"/>
                      <a:pt x="17634" y="6830"/>
                      <a:pt x="21600" y="0"/>
                    </a:cubicBezTo>
                  </a:path>
                </a:pathLst>
              </a:custGeom>
              <a:no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30" name="chenying0907 129"/>
              <p:cNvSpPr/>
              <p:nvPr/>
            </p:nvSpPr>
            <p:spPr>
              <a:xfrm>
                <a:off x="749300" y="952500"/>
                <a:ext cx="177800" cy="1143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5994" y="9254"/>
                      <a:pt x="14545" y="14595"/>
                      <a:pt x="21600" y="21600"/>
                    </a:cubicBezTo>
                  </a:path>
                </a:pathLst>
              </a:custGeom>
              <a:no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</p:grpSp>
      <p:grpSp>
        <p:nvGrpSpPr>
          <p:cNvPr id="131" name="PA_组合 22"/>
          <p:cNvGrpSpPr/>
          <p:nvPr>
            <p:custDataLst>
              <p:tags r:id="rId5"/>
            </p:custDataLst>
          </p:nvPr>
        </p:nvGrpSpPr>
        <p:grpSpPr>
          <a:xfrm rot="1234529">
            <a:off x="103793" y="2210349"/>
            <a:ext cx="2146377" cy="980262"/>
            <a:chOff x="0" y="-1"/>
            <a:chExt cx="1887191" cy="861891"/>
          </a:xfrm>
        </p:grpSpPr>
        <p:sp>
          <p:nvSpPr>
            <p:cNvPr id="132" name="chenying0907 20"/>
            <p:cNvSpPr/>
            <p:nvPr/>
          </p:nvSpPr>
          <p:spPr>
            <a:xfrm>
              <a:off x="279400" y="406400"/>
              <a:ext cx="1606206" cy="455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0451" extrusionOk="0">
                  <a:moveTo>
                    <a:pt x="0" y="19208"/>
                  </a:moveTo>
                  <a:cubicBezTo>
                    <a:pt x="4851" y="18183"/>
                    <a:pt x="8348" y="15830"/>
                    <a:pt x="11759" y="14762"/>
                  </a:cubicBezTo>
                  <a:cubicBezTo>
                    <a:pt x="14906" y="13777"/>
                    <a:pt x="17829" y="8081"/>
                    <a:pt x="19986" y="0"/>
                  </a:cubicBezTo>
                  <a:cubicBezTo>
                    <a:pt x="21056" y="3168"/>
                    <a:pt x="21600" y="19813"/>
                    <a:pt x="21573" y="19813"/>
                  </a:cubicBezTo>
                  <a:cubicBezTo>
                    <a:pt x="17828" y="19813"/>
                    <a:pt x="14082" y="19819"/>
                    <a:pt x="10337" y="19818"/>
                  </a:cubicBezTo>
                  <a:cubicBezTo>
                    <a:pt x="8484" y="19817"/>
                    <a:pt x="6631" y="19817"/>
                    <a:pt x="4779" y="19809"/>
                  </a:cubicBezTo>
                  <a:cubicBezTo>
                    <a:pt x="3446" y="19802"/>
                    <a:pt x="1189" y="21600"/>
                    <a:pt x="0" y="19208"/>
                  </a:cubicBezTo>
                  <a:close/>
                </a:path>
              </a:pathLst>
            </a:custGeom>
            <a:solidFill>
              <a:srgbClr val="E7E4EA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3" name="chenying0907 21"/>
            <p:cNvSpPr/>
            <p:nvPr/>
          </p:nvSpPr>
          <p:spPr>
            <a:xfrm>
              <a:off x="0" y="-1"/>
              <a:ext cx="1887191" cy="848841"/>
            </a:xfrm>
            <a:custGeom>
              <a:avLst/>
              <a:gdLst>
                <a:gd name="connsiteX0" fmla="*/ 7770 w 21600"/>
                <a:gd name="connsiteY0" fmla="*/ 21519 h 23557"/>
                <a:gd name="connsiteX1" fmla="*/ 0 w 21600"/>
                <a:gd name="connsiteY1" fmla="*/ 21519 h 23557"/>
                <a:gd name="connsiteX2" fmla="*/ 745 w 21600"/>
                <a:gd name="connsiteY2" fmla="*/ 12132 h 23557"/>
                <a:gd name="connsiteX3" fmla="*/ 4557 w 21600"/>
                <a:gd name="connsiteY3" fmla="*/ 10885 h 23557"/>
                <a:gd name="connsiteX4" fmla="*/ 8782 w 21600"/>
                <a:gd name="connsiteY4" fmla="*/ 1 h 23557"/>
                <a:gd name="connsiteX5" fmla="*/ 13726 w 21600"/>
                <a:gd name="connsiteY5" fmla="*/ 11178 h 23557"/>
                <a:gd name="connsiteX6" fmla="*/ 19043 w 21600"/>
                <a:gd name="connsiteY6" fmla="*/ 7147 h 23557"/>
                <a:gd name="connsiteX7" fmla="*/ 21600 w 21600"/>
                <a:gd name="connsiteY7" fmla="*/ 21519 h 23557"/>
                <a:gd name="connsiteX8" fmla="*/ 8690 w 21600"/>
                <a:gd name="connsiteY8" fmla="*/ 23557 h 23557"/>
                <a:gd name="connsiteX0" fmla="*/ 7770 w 21600"/>
                <a:gd name="connsiteY0" fmla="*/ 21519 h 21519"/>
                <a:gd name="connsiteX1" fmla="*/ 0 w 21600"/>
                <a:gd name="connsiteY1" fmla="*/ 21519 h 21519"/>
                <a:gd name="connsiteX2" fmla="*/ 745 w 21600"/>
                <a:gd name="connsiteY2" fmla="*/ 12132 h 21519"/>
                <a:gd name="connsiteX3" fmla="*/ 4557 w 21600"/>
                <a:gd name="connsiteY3" fmla="*/ 10885 h 21519"/>
                <a:gd name="connsiteX4" fmla="*/ 8782 w 21600"/>
                <a:gd name="connsiteY4" fmla="*/ 1 h 21519"/>
                <a:gd name="connsiteX5" fmla="*/ 13726 w 21600"/>
                <a:gd name="connsiteY5" fmla="*/ 11178 h 21519"/>
                <a:gd name="connsiteX6" fmla="*/ 19043 w 21600"/>
                <a:gd name="connsiteY6" fmla="*/ 7147 h 21519"/>
                <a:gd name="connsiteX7" fmla="*/ 21600 w 21600"/>
                <a:gd name="connsiteY7" fmla="*/ 21519 h 21519"/>
                <a:gd name="connsiteX0" fmla="*/ 0 w 21600"/>
                <a:gd name="connsiteY0" fmla="*/ 21519 h 21519"/>
                <a:gd name="connsiteX1" fmla="*/ 745 w 21600"/>
                <a:gd name="connsiteY1" fmla="*/ 12132 h 21519"/>
                <a:gd name="connsiteX2" fmla="*/ 4557 w 21600"/>
                <a:gd name="connsiteY2" fmla="*/ 10885 h 21519"/>
                <a:gd name="connsiteX3" fmla="*/ 8782 w 21600"/>
                <a:gd name="connsiteY3" fmla="*/ 1 h 21519"/>
                <a:gd name="connsiteX4" fmla="*/ 13726 w 21600"/>
                <a:gd name="connsiteY4" fmla="*/ 11178 h 21519"/>
                <a:gd name="connsiteX5" fmla="*/ 19043 w 21600"/>
                <a:gd name="connsiteY5" fmla="*/ 7147 h 21519"/>
                <a:gd name="connsiteX6" fmla="*/ 21600 w 21600"/>
                <a:gd name="connsiteY6" fmla="*/ 21519 h 21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00" h="21519" extrusionOk="0">
                  <a:moveTo>
                    <a:pt x="0" y="21519"/>
                  </a:moveTo>
                  <a:cubicBezTo>
                    <a:pt x="53" y="17915"/>
                    <a:pt x="143" y="14345"/>
                    <a:pt x="745" y="12132"/>
                  </a:cubicBezTo>
                  <a:cubicBezTo>
                    <a:pt x="1347" y="9920"/>
                    <a:pt x="2460" y="9063"/>
                    <a:pt x="4557" y="10885"/>
                  </a:cubicBezTo>
                  <a:cubicBezTo>
                    <a:pt x="4266" y="3514"/>
                    <a:pt x="6464" y="-81"/>
                    <a:pt x="8782" y="1"/>
                  </a:cubicBezTo>
                  <a:cubicBezTo>
                    <a:pt x="11100" y="83"/>
                    <a:pt x="13537" y="3842"/>
                    <a:pt x="13726" y="11178"/>
                  </a:cubicBezTo>
                  <a:cubicBezTo>
                    <a:pt x="14814" y="7849"/>
                    <a:pt x="17234" y="5175"/>
                    <a:pt x="19043" y="7147"/>
                  </a:cubicBezTo>
                  <a:cubicBezTo>
                    <a:pt x="21193" y="9491"/>
                    <a:pt x="21277" y="16976"/>
                    <a:pt x="21600" y="21519"/>
                  </a:cubicBezTo>
                </a:path>
              </a:pathLst>
            </a:custGeom>
            <a:noFill/>
            <a:ln w="38100" cap="flat">
              <a:solidFill>
                <a:srgbClr val="46537A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35" name="PA_组合 22"/>
          <p:cNvGrpSpPr/>
          <p:nvPr>
            <p:custDataLst>
              <p:tags r:id="rId6"/>
            </p:custDataLst>
          </p:nvPr>
        </p:nvGrpSpPr>
        <p:grpSpPr>
          <a:xfrm rot="2133593">
            <a:off x="3078635" y="5084020"/>
            <a:ext cx="588962" cy="268982"/>
            <a:chOff x="0" y="-1"/>
            <a:chExt cx="1887191" cy="861891"/>
          </a:xfrm>
        </p:grpSpPr>
        <p:sp>
          <p:nvSpPr>
            <p:cNvPr id="36" name="chenying0907 20"/>
            <p:cNvSpPr/>
            <p:nvPr/>
          </p:nvSpPr>
          <p:spPr>
            <a:xfrm>
              <a:off x="279400" y="406400"/>
              <a:ext cx="1606206" cy="455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0451" extrusionOk="0">
                  <a:moveTo>
                    <a:pt x="0" y="19208"/>
                  </a:moveTo>
                  <a:cubicBezTo>
                    <a:pt x="4851" y="18183"/>
                    <a:pt x="8348" y="15830"/>
                    <a:pt x="11759" y="14762"/>
                  </a:cubicBezTo>
                  <a:cubicBezTo>
                    <a:pt x="14906" y="13777"/>
                    <a:pt x="17829" y="8081"/>
                    <a:pt x="19986" y="0"/>
                  </a:cubicBezTo>
                  <a:cubicBezTo>
                    <a:pt x="21056" y="3168"/>
                    <a:pt x="21600" y="19813"/>
                    <a:pt x="21573" y="19813"/>
                  </a:cubicBezTo>
                  <a:cubicBezTo>
                    <a:pt x="17828" y="19813"/>
                    <a:pt x="14082" y="19819"/>
                    <a:pt x="10337" y="19818"/>
                  </a:cubicBezTo>
                  <a:cubicBezTo>
                    <a:pt x="8484" y="19817"/>
                    <a:pt x="6631" y="19817"/>
                    <a:pt x="4779" y="19809"/>
                  </a:cubicBezTo>
                  <a:cubicBezTo>
                    <a:pt x="3446" y="19802"/>
                    <a:pt x="1189" y="21600"/>
                    <a:pt x="0" y="19208"/>
                  </a:cubicBezTo>
                  <a:close/>
                </a:path>
              </a:pathLst>
            </a:custGeom>
            <a:solidFill>
              <a:srgbClr val="E7E4EA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7" name="chenying0907 21"/>
            <p:cNvSpPr/>
            <p:nvPr/>
          </p:nvSpPr>
          <p:spPr>
            <a:xfrm>
              <a:off x="0" y="-1"/>
              <a:ext cx="1887191" cy="848841"/>
            </a:xfrm>
            <a:custGeom>
              <a:avLst/>
              <a:gdLst>
                <a:gd name="connsiteX0" fmla="*/ 7770 w 21600"/>
                <a:gd name="connsiteY0" fmla="*/ 21519 h 23557"/>
                <a:gd name="connsiteX1" fmla="*/ 0 w 21600"/>
                <a:gd name="connsiteY1" fmla="*/ 21519 h 23557"/>
                <a:gd name="connsiteX2" fmla="*/ 745 w 21600"/>
                <a:gd name="connsiteY2" fmla="*/ 12132 h 23557"/>
                <a:gd name="connsiteX3" fmla="*/ 4557 w 21600"/>
                <a:gd name="connsiteY3" fmla="*/ 10885 h 23557"/>
                <a:gd name="connsiteX4" fmla="*/ 8782 w 21600"/>
                <a:gd name="connsiteY4" fmla="*/ 1 h 23557"/>
                <a:gd name="connsiteX5" fmla="*/ 13726 w 21600"/>
                <a:gd name="connsiteY5" fmla="*/ 11178 h 23557"/>
                <a:gd name="connsiteX6" fmla="*/ 19043 w 21600"/>
                <a:gd name="connsiteY6" fmla="*/ 7147 h 23557"/>
                <a:gd name="connsiteX7" fmla="*/ 21600 w 21600"/>
                <a:gd name="connsiteY7" fmla="*/ 21519 h 23557"/>
                <a:gd name="connsiteX8" fmla="*/ 8690 w 21600"/>
                <a:gd name="connsiteY8" fmla="*/ 23557 h 23557"/>
                <a:gd name="connsiteX0" fmla="*/ 7770 w 21600"/>
                <a:gd name="connsiteY0" fmla="*/ 21519 h 21519"/>
                <a:gd name="connsiteX1" fmla="*/ 0 w 21600"/>
                <a:gd name="connsiteY1" fmla="*/ 21519 h 21519"/>
                <a:gd name="connsiteX2" fmla="*/ 745 w 21600"/>
                <a:gd name="connsiteY2" fmla="*/ 12132 h 21519"/>
                <a:gd name="connsiteX3" fmla="*/ 4557 w 21600"/>
                <a:gd name="connsiteY3" fmla="*/ 10885 h 21519"/>
                <a:gd name="connsiteX4" fmla="*/ 8782 w 21600"/>
                <a:gd name="connsiteY4" fmla="*/ 1 h 21519"/>
                <a:gd name="connsiteX5" fmla="*/ 13726 w 21600"/>
                <a:gd name="connsiteY5" fmla="*/ 11178 h 21519"/>
                <a:gd name="connsiteX6" fmla="*/ 19043 w 21600"/>
                <a:gd name="connsiteY6" fmla="*/ 7147 h 21519"/>
                <a:gd name="connsiteX7" fmla="*/ 21600 w 21600"/>
                <a:gd name="connsiteY7" fmla="*/ 21519 h 21519"/>
                <a:gd name="connsiteX0" fmla="*/ 0 w 21600"/>
                <a:gd name="connsiteY0" fmla="*/ 21519 h 21519"/>
                <a:gd name="connsiteX1" fmla="*/ 745 w 21600"/>
                <a:gd name="connsiteY1" fmla="*/ 12132 h 21519"/>
                <a:gd name="connsiteX2" fmla="*/ 4557 w 21600"/>
                <a:gd name="connsiteY2" fmla="*/ 10885 h 21519"/>
                <a:gd name="connsiteX3" fmla="*/ 8782 w 21600"/>
                <a:gd name="connsiteY3" fmla="*/ 1 h 21519"/>
                <a:gd name="connsiteX4" fmla="*/ 13726 w 21600"/>
                <a:gd name="connsiteY4" fmla="*/ 11178 h 21519"/>
                <a:gd name="connsiteX5" fmla="*/ 19043 w 21600"/>
                <a:gd name="connsiteY5" fmla="*/ 7147 h 21519"/>
                <a:gd name="connsiteX6" fmla="*/ 21600 w 21600"/>
                <a:gd name="connsiteY6" fmla="*/ 21519 h 21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00" h="21519" extrusionOk="0">
                  <a:moveTo>
                    <a:pt x="0" y="21519"/>
                  </a:moveTo>
                  <a:cubicBezTo>
                    <a:pt x="53" y="17915"/>
                    <a:pt x="143" y="14345"/>
                    <a:pt x="745" y="12132"/>
                  </a:cubicBezTo>
                  <a:cubicBezTo>
                    <a:pt x="1347" y="9920"/>
                    <a:pt x="2460" y="9063"/>
                    <a:pt x="4557" y="10885"/>
                  </a:cubicBezTo>
                  <a:cubicBezTo>
                    <a:pt x="4266" y="3514"/>
                    <a:pt x="6464" y="-81"/>
                    <a:pt x="8782" y="1"/>
                  </a:cubicBezTo>
                  <a:cubicBezTo>
                    <a:pt x="11100" y="83"/>
                    <a:pt x="13537" y="3842"/>
                    <a:pt x="13726" y="11178"/>
                  </a:cubicBezTo>
                  <a:cubicBezTo>
                    <a:pt x="14814" y="7849"/>
                    <a:pt x="17234" y="5175"/>
                    <a:pt x="19043" y="7147"/>
                  </a:cubicBezTo>
                  <a:cubicBezTo>
                    <a:pt x="21193" y="9491"/>
                    <a:pt x="21277" y="16976"/>
                    <a:pt x="21600" y="21519"/>
                  </a:cubicBezTo>
                </a:path>
              </a:pathLst>
            </a:custGeom>
            <a:noFill/>
            <a:ln w="38100" cap="flat">
              <a:solidFill>
                <a:srgbClr val="46537A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sp>
        <p:nvSpPr>
          <p:cNvPr id="2" name="文字方塊 1"/>
          <p:cNvSpPr txBox="1"/>
          <p:nvPr/>
        </p:nvSpPr>
        <p:spPr>
          <a:xfrm>
            <a:off x="466088" y="248952"/>
            <a:ext cx="11538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 smtClean="0">
                <a:solidFill>
                  <a:schemeClr val="accent1">
                    <a:lumMod val="5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【</a:t>
            </a:r>
            <a:r>
              <a:rPr lang="zh-TW" altLang="zh-TW" sz="28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吳柏韋。蘇意媃。黃子蓉。陳妤涵</a:t>
            </a:r>
            <a:r>
              <a:rPr lang="en-US" altLang="zh-TW" sz="2800" dirty="0" smtClean="0">
                <a:solidFill>
                  <a:schemeClr val="accent1">
                    <a:lumMod val="5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】</a:t>
            </a:r>
            <a:r>
              <a:rPr lang="zh-TW" altLang="zh-TW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r>
              <a:rPr lang="zh-CN" altLang="en-US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聯合出品</a:t>
            </a:r>
            <a:endParaRPr lang="zh-TW" altLang="en-US" sz="2800" dirty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731547" y="6294175"/>
            <a:ext cx="64604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指導老師：黃淑卿</a:t>
            </a:r>
            <a:r>
              <a:rPr lang="zh-TW" altLang="en-US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老師</a:t>
            </a:r>
            <a:r>
              <a:rPr lang="zh-CN" altLang="en-US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郭</a:t>
            </a:r>
            <a:r>
              <a:rPr lang="zh-TW" altLang="en-US" sz="28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妍君</a:t>
            </a:r>
            <a:r>
              <a:rPr lang="zh-TW" altLang="en-US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老師</a:t>
            </a:r>
            <a:endParaRPr lang="zh-TW" altLang="en-US" sz="2800" dirty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85124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animRot by="21600000">
                                      <p:cBhvr>
                                        <p:cTn id="6" dur="12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方塊 7"/>
          <p:cNvSpPr txBox="1"/>
          <p:nvPr/>
        </p:nvSpPr>
        <p:spPr>
          <a:xfrm>
            <a:off x="2052342" y="262952"/>
            <a:ext cx="93231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b="1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zh-TW" altLang="zh-TW" sz="4400" b="1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北</a:t>
            </a:r>
            <a:r>
              <a:rPr lang="zh-TW" altLang="zh-TW" sz="44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濱區三大</a:t>
            </a:r>
            <a:r>
              <a:rPr lang="zh-TW" altLang="zh-TW" sz="4400" b="1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  <a:r>
              <a:rPr lang="zh-CN" altLang="en-US" sz="4400" b="1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治</a:t>
            </a:r>
            <a:r>
              <a:rPr lang="zh-TW" altLang="zh-TW" sz="4400" b="1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建築</a:t>
            </a:r>
            <a:endParaRPr lang="zh-TW" altLang="en-US" sz="4400" b="1" dirty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2133626" y="932010"/>
            <a:ext cx="8791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chemeClr val="accent1">
                    <a:lumMod val="50000"/>
                  </a:schemeClr>
                </a:solidFill>
              </a:rPr>
              <a:t>----------------------</a:t>
            </a:r>
            <a:r>
              <a:rPr lang="en-US" altLang="zh-CN" dirty="0" smtClean="0">
                <a:solidFill>
                  <a:schemeClr val="accent1">
                    <a:lumMod val="50000"/>
                  </a:schemeClr>
                </a:solidFill>
              </a:rPr>
              <a:t>---------------------------------------</a:t>
            </a:r>
            <a:r>
              <a:rPr lang="en-US" altLang="zh-TW" dirty="0" smtClean="0">
                <a:solidFill>
                  <a:schemeClr val="accent1">
                    <a:lumMod val="50000"/>
                  </a:schemeClr>
                </a:solidFill>
              </a:rPr>
              <a:t>--------&gt;</a:t>
            </a:r>
            <a:endParaRPr lang="zh-TW" alt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10294301" y="3084461"/>
            <a:ext cx="18261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菁華</a:t>
            </a:r>
            <a:r>
              <a:rPr lang="zh-TW" altLang="en-US" sz="32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林</a:t>
            </a:r>
            <a:r>
              <a:rPr lang="zh-TW" altLang="en-US" sz="32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苑</a:t>
            </a:r>
            <a:endParaRPr lang="zh-TW" altLang="en-US" sz="3200" dirty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843554" y="60846"/>
            <a:ext cx="3297567" cy="23975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6659495" y="2084527"/>
            <a:ext cx="3420120" cy="26724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0" name="组 10"/>
          <p:cNvGrpSpPr/>
          <p:nvPr/>
        </p:nvGrpSpPr>
        <p:grpSpPr>
          <a:xfrm>
            <a:off x="-46161" y="120760"/>
            <a:ext cx="1731472" cy="1823266"/>
            <a:chOff x="953326" y="1604200"/>
            <a:chExt cx="3203818" cy="3649107"/>
          </a:xfrm>
          <a:solidFill>
            <a:srgbClr val="F8F6F3"/>
          </a:solidFill>
        </p:grpSpPr>
        <p:grpSp>
          <p:nvGrpSpPr>
            <p:cNvPr id="21" name="Group 24"/>
            <p:cNvGrpSpPr/>
            <p:nvPr/>
          </p:nvGrpSpPr>
          <p:grpSpPr>
            <a:xfrm rot="19960150">
              <a:off x="3473071" y="1919475"/>
              <a:ext cx="660855" cy="3333832"/>
              <a:chOff x="0" y="-1"/>
              <a:chExt cx="222665" cy="1123294"/>
            </a:xfrm>
            <a:grpFill/>
          </p:grpSpPr>
          <p:sp>
            <p:nvSpPr>
              <p:cNvPr id="23" name="chenying0907 20"/>
              <p:cNvSpPr/>
              <p:nvPr/>
            </p:nvSpPr>
            <p:spPr>
              <a:xfrm>
                <a:off x="12679" y="165100"/>
                <a:ext cx="209986" cy="742430"/>
              </a:xfrm>
              <a:custGeom>
                <a:avLst/>
                <a:gdLst>
                  <a:gd name="connsiteX0" fmla="*/ 19779 w 20578"/>
                  <a:gd name="connsiteY0" fmla="*/ 21600 h 21600"/>
                  <a:gd name="connsiteX1" fmla="*/ 19877 w 20578"/>
                  <a:gd name="connsiteY1" fmla="*/ 17107 h 21600"/>
                  <a:gd name="connsiteX2" fmla="*/ 15824 w 20578"/>
                  <a:gd name="connsiteY2" fmla="*/ 0 h 21600"/>
                  <a:gd name="connsiteX3" fmla="*/ 1 w 20578"/>
                  <a:gd name="connsiteY3" fmla="*/ 0 h 21600"/>
                  <a:gd name="connsiteX4" fmla="*/ 775 w 20578"/>
                  <a:gd name="connsiteY4" fmla="*/ 1843 h 21600"/>
                  <a:gd name="connsiteX5" fmla="*/ 1506 w 20578"/>
                  <a:gd name="connsiteY5" fmla="*/ 15903 h 21600"/>
                  <a:gd name="connsiteX6" fmla="*/ 37 w 20578"/>
                  <a:gd name="connsiteY6" fmla="*/ 21376 h 21600"/>
                  <a:gd name="connsiteX0" fmla="*/ 19781 w 20580"/>
                  <a:gd name="connsiteY0" fmla="*/ 21600 h 21600"/>
                  <a:gd name="connsiteX1" fmla="*/ 19879 w 20580"/>
                  <a:gd name="connsiteY1" fmla="*/ 17107 h 21600"/>
                  <a:gd name="connsiteX2" fmla="*/ 15826 w 20580"/>
                  <a:gd name="connsiteY2" fmla="*/ 0 h 21600"/>
                  <a:gd name="connsiteX3" fmla="*/ 3 w 20580"/>
                  <a:gd name="connsiteY3" fmla="*/ 0 h 21600"/>
                  <a:gd name="connsiteX4" fmla="*/ 777 w 20580"/>
                  <a:gd name="connsiteY4" fmla="*/ 1843 h 21600"/>
                  <a:gd name="connsiteX5" fmla="*/ 1362 w 20580"/>
                  <a:gd name="connsiteY5" fmla="*/ 16761 h 21600"/>
                  <a:gd name="connsiteX6" fmla="*/ 39 w 20580"/>
                  <a:gd name="connsiteY6" fmla="*/ 21376 h 21600"/>
                  <a:gd name="connsiteX0" fmla="*/ 19781 w 20580"/>
                  <a:gd name="connsiteY0" fmla="*/ 22107 h 22107"/>
                  <a:gd name="connsiteX1" fmla="*/ 19879 w 20580"/>
                  <a:gd name="connsiteY1" fmla="*/ 17614 h 22107"/>
                  <a:gd name="connsiteX2" fmla="*/ 16092 w 20580"/>
                  <a:gd name="connsiteY2" fmla="*/ 1554 h 22107"/>
                  <a:gd name="connsiteX3" fmla="*/ 15826 w 20580"/>
                  <a:gd name="connsiteY3" fmla="*/ 507 h 22107"/>
                  <a:gd name="connsiteX4" fmla="*/ 3 w 20580"/>
                  <a:gd name="connsiteY4" fmla="*/ 507 h 22107"/>
                  <a:gd name="connsiteX5" fmla="*/ 777 w 20580"/>
                  <a:gd name="connsiteY5" fmla="*/ 2350 h 22107"/>
                  <a:gd name="connsiteX6" fmla="*/ 1362 w 20580"/>
                  <a:gd name="connsiteY6" fmla="*/ 17268 h 22107"/>
                  <a:gd name="connsiteX7" fmla="*/ 39 w 20580"/>
                  <a:gd name="connsiteY7" fmla="*/ 21883 h 22107"/>
                  <a:gd name="connsiteX0" fmla="*/ 19781 w 20580"/>
                  <a:gd name="connsiteY0" fmla="*/ 21600 h 21600"/>
                  <a:gd name="connsiteX1" fmla="*/ 19879 w 20580"/>
                  <a:gd name="connsiteY1" fmla="*/ 17107 h 21600"/>
                  <a:gd name="connsiteX2" fmla="*/ 17646 w 20580"/>
                  <a:gd name="connsiteY2" fmla="*/ 7130 h 21600"/>
                  <a:gd name="connsiteX3" fmla="*/ 16092 w 20580"/>
                  <a:gd name="connsiteY3" fmla="*/ 1047 h 21600"/>
                  <a:gd name="connsiteX4" fmla="*/ 15826 w 20580"/>
                  <a:gd name="connsiteY4" fmla="*/ 0 h 21600"/>
                  <a:gd name="connsiteX5" fmla="*/ 3 w 20580"/>
                  <a:gd name="connsiteY5" fmla="*/ 0 h 21600"/>
                  <a:gd name="connsiteX6" fmla="*/ 777 w 20580"/>
                  <a:gd name="connsiteY6" fmla="*/ 1843 h 21600"/>
                  <a:gd name="connsiteX7" fmla="*/ 1362 w 20580"/>
                  <a:gd name="connsiteY7" fmla="*/ 16761 h 21600"/>
                  <a:gd name="connsiteX8" fmla="*/ 39 w 20580"/>
                  <a:gd name="connsiteY8" fmla="*/ 21376 h 21600"/>
                  <a:gd name="connsiteX0" fmla="*/ 19781 w 20655"/>
                  <a:gd name="connsiteY0" fmla="*/ 21600 h 21600"/>
                  <a:gd name="connsiteX1" fmla="*/ 19879 w 20655"/>
                  <a:gd name="connsiteY1" fmla="*/ 17107 h 21600"/>
                  <a:gd name="connsiteX2" fmla="*/ 16092 w 20655"/>
                  <a:gd name="connsiteY2" fmla="*/ 1047 h 21600"/>
                  <a:gd name="connsiteX3" fmla="*/ 15826 w 20655"/>
                  <a:gd name="connsiteY3" fmla="*/ 0 h 21600"/>
                  <a:gd name="connsiteX4" fmla="*/ 3 w 20655"/>
                  <a:gd name="connsiteY4" fmla="*/ 0 h 21600"/>
                  <a:gd name="connsiteX5" fmla="*/ 777 w 20655"/>
                  <a:gd name="connsiteY5" fmla="*/ 1843 h 21600"/>
                  <a:gd name="connsiteX6" fmla="*/ 1362 w 20655"/>
                  <a:gd name="connsiteY6" fmla="*/ 16761 h 21600"/>
                  <a:gd name="connsiteX7" fmla="*/ 39 w 20655"/>
                  <a:gd name="connsiteY7" fmla="*/ 21376 h 21600"/>
                  <a:gd name="connsiteX0" fmla="*/ 19781 w 20655"/>
                  <a:gd name="connsiteY0" fmla="*/ 21600 h 21600"/>
                  <a:gd name="connsiteX1" fmla="*/ 19879 w 20655"/>
                  <a:gd name="connsiteY1" fmla="*/ 17107 h 21600"/>
                  <a:gd name="connsiteX2" fmla="*/ 17432 w 20655"/>
                  <a:gd name="connsiteY2" fmla="*/ 7098 h 21600"/>
                  <a:gd name="connsiteX3" fmla="*/ 16092 w 20655"/>
                  <a:gd name="connsiteY3" fmla="*/ 1047 h 21600"/>
                  <a:gd name="connsiteX4" fmla="*/ 15826 w 20655"/>
                  <a:gd name="connsiteY4" fmla="*/ 0 h 21600"/>
                  <a:gd name="connsiteX5" fmla="*/ 3 w 20655"/>
                  <a:gd name="connsiteY5" fmla="*/ 0 h 21600"/>
                  <a:gd name="connsiteX6" fmla="*/ 777 w 20655"/>
                  <a:gd name="connsiteY6" fmla="*/ 1843 h 21600"/>
                  <a:gd name="connsiteX7" fmla="*/ 1362 w 20655"/>
                  <a:gd name="connsiteY7" fmla="*/ 16761 h 21600"/>
                  <a:gd name="connsiteX8" fmla="*/ 39 w 20655"/>
                  <a:gd name="connsiteY8" fmla="*/ 21376 h 21600"/>
                  <a:gd name="connsiteX0" fmla="*/ 19781 w 20655"/>
                  <a:gd name="connsiteY0" fmla="*/ 21600 h 21600"/>
                  <a:gd name="connsiteX1" fmla="*/ 19879 w 20655"/>
                  <a:gd name="connsiteY1" fmla="*/ 17107 h 21600"/>
                  <a:gd name="connsiteX2" fmla="*/ 16092 w 20655"/>
                  <a:gd name="connsiteY2" fmla="*/ 1047 h 21600"/>
                  <a:gd name="connsiteX3" fmla="*/ 15826 w 20655"/>
                  <a:gd name="connsiteY3" fmla="*/ 0 h 21600"/>
                  <a:gd name="connsiteX4" fmla="*/ 3 w 20655"/>
                  <a:gd name="connsiteY4" fmla="*/ 0 h 21600"/>
                  <a:gd name="connsiteX5" fmla="*/ 777 w 20655"/>
                  <a:gd name="connsiteY5" fmla="*/ 1843 h 21600"/>
                  <a:gd name="connsiteX6" fmla="*/ 1362 w 20655"/>
                  <a:gd name="connsiteY6" fmla="*/ 16761 h 21600"/>
                  <a:gd name="connsiteX7" fmla="*/ 39 w 20655"/>
                  <a:gd name="connsiteY7" fmla="*/ 21376 h 2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655" h="21600" extrusionOk="0">
                    <a:moveTo>
                      <a:pt x="19781" y="21600"/>
                    </a:moveTo>
                    <a:cubicBezTo>
                      <a:pt x="21310" y="19799"/>
                      <a:pt x="20494" y="20533"/>
                      <a:pt x="19879" y="17107"/>
                    </a:cubicBezTo>
                    <a:cubicBezTo>
                      <a:pt x="19264" y="13682"/>
                      <a:pt x="16767" y="3898"/>
                      <a:pt x="16092" y="1047"/>
                    </a:cubicBezTo>
                    <a:cubicBezTo>
                      <a:pt x="15789" y="-141"/>
                      <a:pt x="18507" y="174"/>
                      <a:pt x="15826" y="0"/>
                    </a:cubicBezTo>
                    <a:lnTo>
                      <a:pt x="3" y="0"/>
                    </a:lnTo>
                    <a:lnTo>
                      <a:pt x="777" y="1843"/>
                    </a:lnTo>
                    <a:cubicBezTo>
                      <a:pt x="765" y="4727"/>
                      <a:pt x="1073" y="13883"/>
                      <a:pt x="1362" y="16761"/>
                    </a:cubicBezTo>
                    <a:cubicBezTo>
                      <a:pt x="1544" y="18573"/>
                      <a:pt x="-290" y="19629"/>
                      <a:pt x="39" y="21376"/>
                    </a:cubicBezTo>
                  </a:path>
                </a:pathLst>
              </a:custGeom>
              <a:solidFill>
                <a:schemeClr val="accent4"/>
              </a:solidFill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4" name="chenying0907 21"/>
              <p:cNvSpPr/>
              <p:nvPr/>
            </p:nvSpPr>
            <p:spPr>
              <a:xfrm>
                <a:off x="12700" y="889000"/>
                <a:ext cx="199716" cy="175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7274" extrusionOk="0">
                    <a:moveTo>
                      <a:pt x="21600" y="0"/>
                    </a:moveTo>
                    <a:cubicBezTo>
                      <a:pt x="18923" y="21600"/>
                      <a:pt x="5182" y="19974"/>
                      <a:pt x="0" y="11161"/>
                    </a:cubicBezTo>
                  </a:path>
                </a:pathLst>
              </a:custGeom>
              <a:grp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5" name="chenying0907 22"/>
              <p:cNvSpPr/>
              <p:nvPr/>
            </p:nvSpPr>
            <p:spPr>
              <a:xfrm>
                <a:off x="0" y="-1"/>
                <a:ext cx="169627" cy="1569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399" extrusionOk="0">
                    <a:moveTo>
                      <a:pt x="21600" y="21399"/>
                    </a:moveTo>
                    <a:cubicBezTo>
                      <a:pt x="21600" y="14641"/>
                      <a:pt x="20714" y="6540"/>
                      <a:pt x="20597" y="325"/>
                    </a:cubicBezTo>
                    <a:cubicBezTo>
                      <a:pt x="13874" y="-42"/>
                      <a:pt x="6603" y="-201"/>
                      <a:pt x="0" y="411"/>
                    </a:cubicBezTo>
                    <a:cubicBezTo>
                      <a:pt x="771" y="6724"/>
                      <a:pt x="1612" y="13779"/>
                      <a:pt x="1316" y="20126"/>
                    </a:cubicBezTo>
                  </a:path>
                </a:pathLst>
              </a:custGeom>
              <a:grp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6" name="chenying0907 23"/>
              <p:cNvSpPr/>
              <p:nvPr/>
            </p:nvSpPr>
            <p:spPr>
              <a:xfrm>
                <a:off x="12700" y="889000"/>
                <a:ext cx="200707" cy="2342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472" y="7302"/>
                      <a:pt x="6555" y="15634"/>
                      <a:pt x="11604" y="21600"/>
                    </a:cubicBezTo>
                    <a:cubicBezTo>
                      <a:pt x="14587" y="14593"/>
                      <a:pt x="19470" y="7960"/>
                      <a:pt x="21600" y="709"/>
                    </a:cubicBezTo>
                  </a:path>
                </a:pathLst>
              </a:custGeom>
              <a:grp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sp>
          <p:nvSpPr>
            <p:cNvPr id="22" name="chenying0907 109"/>
            <p:cNvSpPr/>
            <p:nvPr/>
          </p:nvSpPr>
          <p:spPr>
            <a:xfrm rot="19960150">
              <a:off x="953326" y="1604200"/>
              <a:ext cx="3203818" cy="3051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4" h="21252" extrusionOk="0">
                  <a:moveTo>
                    <a:pt x="0" y="11486"/>
                  </a:moveTo>
                  <a:cubicBezTo>
                    <a:pt x="6297" y="11810"/>
                    <a:pt x="8452" y="9094"/>
                    <a:pt x="10432" y="6445"/>
                  </a:cubicBezTo>
                  <a:cubicBezTo>
                    <a:pt x="11413" y="5133"/>
                    <a:pt x="12361" y="62"/>
                    <a:pt x="14424" y="1"/>
                  </a:cubicBezTo>
                  <a:cubicBezTo>
                    <a:pt x="15769" y="-39"/>
                    <a:pt x="16223" y="2237"/>
                    <a:pt x="16082" y="3272"/>
                  </a:cubicBezTo>
                  <a:cubicBezTo>
                    <a:pt x="15861" y="4889"/>
                    <a:pt x="14041" y="6135"/>
                    <a:pt x="14194" y="7965"/>
                  </a:cubicBezTo>
                  <a:cubicBezTo>
                    <a:pt x="14390" y="10301"/>
                    <a:pt x="17861" y="9673"/>
                    <a:pt x="19260" y="10227"/>
                  </a:cubicBezTo>
                  <a:cubicBezTo>
                    <a:pt x="19766" y="10428"/>
                    <a:pt x="21231" y="11033"/>
                    <a:pt x="21376" y="11673"/>
                  </a:cubicBezTo>
                  <a:cubicBezTo>
                    <a:pt x="21570" y="12535"/>
                    <a:pt x="20193" y="13225"/>
                    <a:pt x="19575" y="13518"/>
                  </a:cubicBezTo>
                  <a:cubicBezTo>
                    <a:pt x="20100" y="13794"/>
                    <a:pt x="21600" y="14815"/>
                    <a:pt x="21175" y="15661"/>
                  </a:cubicBezTo>
                  <a:cubicBezTo>
                    <a:pt x="20946" y="16116"/>
                    <a:pt x="20069" y="16279"/>
                    <a:pt x="19912" y="16721"/>
                  </a:cubicBezTo>
                  <a:cubicBezTo>
                    <a:pt x="19755" y="17170"/>
                    <a:pt x="20477" y="17215"/>
                    <a:pt x="20793" y="17467"/>
                  </a:cubicBezTo>
                  <a:cubicBezTo>
                    <a:pt x="21207" y="17798"/>
                    <a:pt x="21392" y="18222"/>
                    <a:pt x="21094" y="18674"/>
                  </a:cubicBezTo>
                  <a:cubicBezTo>
                    <a:pt x="20996" y="18822"/>
                    <a:pt x="20711" y="18995"/>
                    <a:pt x="20448" y="19175"/>
                  </a:cubicBezTo>
                  <a:cubicBezTo>
                    <a:pt x="20191" y="19349"/>
                    <a:pt x="19956" y="19529"/>
                    <a:pt x="19937" y="19697"/>
                  </a:cubicBezTo>
                  <a:cubicBezTo>
                    <a:pt x="19902" y="20016"/>
                    <a:pt x="20352" y="20019"/>
                    <a:pt x="20495" y="20232"/>
                  </a:cubicBezTo>
                  <a:cubicBezTo>
                    <a:pt x="21389" y="21561"/>
                    <a:pt x="18668" y="21213"/>
                    <a:pt x="18243" y="21207"/>
                  </a:cubicBezTo>
                  <a:cubicBezTo>
                    <a:pt x="15548" y="21174"/>
                    <a:pt x="12492" y="21415"/>
                    <a:pt x="9278" y="20028"/>
                  </a:cubicBezTo>
                  <a:cubicBezTo>
                    <a:pt x="6757" y="18941"/>
                    <a:pt x="4040" y="19440"/>
                    <a:pt x="1192" y="19163"/>
                  </a:cubicBezTo>
                </a:path>
              </a:pathLst>
            </a:custGeom>
            <a:grpFill/>
            <a:ln w="38100">
              <a:solidFill>
                <a:srgbClr val="46537A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pic>
        <p:nvPicPr>
          <p:cNvPr id="6" name="圖片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894433" y="4307646"/>
            <a:ext cx="3297567" cy="2547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矩形 6"/>
          <p:cNvSpPr/>
          <p:nvPr/>
        </p:nvSpPr>
        <p:spPr>
          <a:xfrm>
            <a:off x="7362192" y="1422850"/>
            <a:ext cx="14157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sz="32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曙光橋</a:t>
            </a:r>
            <a:endParaRPr lang="zh-TW" altLang="en-US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2" name="圖片 11" descr="畫面剪輯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066" b="10067"/>
          <a:stretch/>
        </p:blipFill>
        <p:spPr>
          <a:xfrm>
            <a:off x="0" y="1990630"/>
            <a:ext cx="6444809" cy="4674893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6555331" y="5586357"/>
            <a:ext cx="233910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TW" altLang="zh-TW" sz="24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花蓮高等</a:t>
            </a:r>
            <a:r>
              <a:rPr lang="zh-TW" altLang="zh-TW" sz="24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女</a:t>
            </a:r>
            <a:r>
              <a:rPr lang="zh-CN" altLang="en-US" sz="24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</a:t>
            </a:r>
            <a:r>
              <a:rPr lang="zh-TW" altLang="zh-TW" sz="24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校</a:t>
            </a:r>
            <a:endParaRPr lang="en-US" altLang="zh-TW" sz="2400" dirty="0" smtClean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algn="ctr"/>
            <a:r>
              <a:rPr lang="zh-TW" altLang="zh-TW" sz="24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校長</a:t>
            </a:r>
            <a:r>
              <a:rPr lang="zh-TW" altLang="zh-TW" sz="24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宿舍</a:t>
            </a:r>
            <a:endParaRPr lang="zh-TW" altLang="en-US" sz="2400" dirty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5725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5814742" y="4192672"/>
            <a:ext cx="6222274" cy="258638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876927" y="1990666"/>
            <a:ext cx="3670110" cy="2054530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32486" y="1556957"/>
            <a:ext cx="4395597" cy="3462828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2052342" y="262952"/>
            <a:ext cx="93231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b="1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zh-TW" altLang="zh-TW" sz="4400" b="1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北</a:t>
            </a:r>
            <a:r>
              <a:rPr lang="zh-TW" altLang="zh-TW" sz="44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濱區三大</a:t>
            </a:r>
            <a:r>
              <a:rPr lang="zh-TW" altLang="zh-TW" sz="4400" b="1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  <a:r>
              <a:rPr lang="zh-CN" altLang="en-US" sz="4400" b="1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治</a:t>
            </a:r>
            <a:r>
              <a:rPr lang="zh-TW" altLang="zh-TW" sz="4400" b="1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建築</a:t>
            </a:r>
            <a:r>
              <a:rPr lang="en-US" altLang="zh-CN" sz="4400" b="1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CN" altLang="en-US" sz="4400" b="1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問卷調查</a:t>
            </a:r>
            <a:endParaRPr lang="zh-TW" altLang="en-US" sz="4400" b="1" dirty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4" name="组 10"/>
          <p:cNvGrpSpPr/>
          <p:nvPr/>
        </p:nvGrpSpPr>
        <p:grpSpPr>
          <a:xfrm>
            <a:off x="593719" y="96371"/>
            <a:ext cx="1170486" cy="1252822"/>
            <a:chOff x="953326" y="1604200"/>
            <a:chExt cx="3203818" cy="3649107"/>
          </a:xfrm>
          <a:solidFill>
            <a:srgbClr val="F8F6F3"/>
          </a:solidFill>
        </p:grpSpPr>
        <p:grpSp>
          <p:nvGrpSpPr>
            <p:cNvPr id="5" name="Group 24"/>
            <p:cNvGrpSpPr/>
            <p:nvPr/>
          </p:nvGrpSpPr>
          <p:grpSpPr>
            <a:xfrm rot="19960150">
              <a:off x="3473071" y="1919475"/>
              <a:ext cx="660855" cy="3333832"/>
              <a:chOff x="0" y="-1"/>
              <a:chExt cx="222665" cy="1123294"/>
            </a:xfrm>
            <a:grpFill/>
          </p:grpSpPr>
          <p:sp>
            <p:nvSpPr>
              <p:cNvPr id="7" name="chenying0907 20"/>
              <p:cNvSpPr/>
              <p:nvPr/>
            </p:nvSpPr>
            <p:spPr>
              <a:xfrm>
                <a:off x="12679" y="165100"/>
                <a:ext cx="209986" cy="742430"/>
              </a:xfrm>
              <a:custGeom>
                <a:avLst/>
                <a:gdLst>
                  <a:gd name="connsiteX0" fmla="*/ 19779 w 20578"/>
                  <a:gd name="connsiteY0" fmla="*/ 21600 h 21600"/>
                  <a:gd name="connsiteX1" fmla="*/ 19877 w 20578"/>
                  <a:gd name="connsiteY1" fmla="*/ 17107 h 21600"/>
                  <a:gd name="connsiteX2" fmla="*/ 15824 w 20578"/>
                  <a:gd name="connsiteY2" fmla="*/ 0 h 21600"/>
                  <a:gd name="connsiteX3" fmla="*/ 1 w 20578"/>
                  <a:gd name="connsiteY3" fmla="*/ 0 h 21600"/>
                  <a:gd name="connsiteX4" fmla="*/ 775 w 20578"/>
                  <a:gd name="connsiteY4" fmla="*/ 1843 h 21600"/>
                  <a:gd name="connsiteX5" fmla="*/ 1506 w 20578"/>
                  <a:gd name="connsiteY5" fmla="*/ 15903 h 21600"/>
                  <a:gd name="connsiteX6" fmla="*/ 37 w 20578"/>
                  <a:gd name="connsiteY6" fmla="*/ 21376 h 21600"/>
                  <a:gd name="connsiteX0" fmla="*/ 19781 w 20580"/>
                  <a:gd name="connsiteY0" fmla="*/ 21600 h 21600"/>
                  <a:gd name="connsiteX1" fmla="*/ 19879 w 20580"/>
                  <a:gd name="connsiteY1" fmla="*/ 17107 h 21600"/>
                  <a:gd name="connsiteX2" fmla="*/ 15826 w 20580"/>
                  <a:gd name="connsiteY2" fmla="*/ 0 h 21600"/>
                  <a:gd name="connsiteX3" fmla="*/ 3 w 20580"/>
                  <a:gd name="connsiteY3" fmla="*/ 0 h 21600"/>
                  <a:gd name="connsiteX4" fmla="*/ 777 w 20580"/>
                  <a:gd name="connsiteY4" fmla="*/ 1843 h 21600"/>
                  <a:gd name="connsiteX5" fmla="*/ 1362 w 20580"/>
                  <a:gd name="connsiteY5" fmla="*/ 16761 h 21600"/>
                  <a:gd name="connsiteX6" fmla="*/ 39 w 20580"/>
                  <a:gd name="connsiteY6" fmla="*/ 21376 h 21600"/>
                  <a:gd name="connsiteX0" fmla="*/ 19781 w 20580"/>
                  <a:gd name="connsiteY0" fmla="*/ 22107 h 22107"/>
                  <a:gd name="connsiteX1" fmla="*/ 19879 w 20580"/>
                  <a:gd name="connsiteY1" fmla="*/ 17614 h 22107"/>
                  <a:gd name="connsiteX2" fmla="*/ 16092 w 20580"/>
                  <a:gd name="connsiteY2" fmla="*/ 1554 h 22107"/>
                  <a:gd name="connsiteX3" fmla="*/ 15826 w 20580"/>
                  <a:gd name="connsiteY3" fmla="*/ 507 h 22107"/>
                  <a:gd name="connsiteX4" fmla="*/ 3 w 20580"/>
                  <a:gd name="connsiteY4" fmla="*/ 507 h 22107"/>
                  <a:gd name="connsiteX5" fmla="*/ 777 w 20580"/>
                  <a:gd name="connsiteY5" fmla="*/ 2350 h 22107"/>
                  <a:gd name="connsiteX6" fmla="*/ 1362 w 20580"/>
                  <a:gd name="connsiteY6" fmla="*/ 17268 h 22107"/>
                  <a:gd name="connsiteX7" fmla="*/ 39 w 20580"/>
                  <a:gd name="connsiteY7" fmla="*/ 21883 h 22107"/>
                  <a:gd name="connsiteX0" fmla="*/ 19781 w 20580"/>
                  <a:gd name="connsiteY0" fmla="*/ 21600 h 21600"/>
                  <a:gd name="connsiteX1" fmla="*/ 19879 w 20580"/>
                  <a:gd name="connsiteY1" fmla="*/ 17107 h 21600"/>
                  <a:gd name="connsiteX2" fmla="*/ 17646 w 20580"/>
                  <a:gd name="connsiteY2" fmla="*/ 7130 h 21600"/>
                  <a:gd name="connsiteX3" fmla="*/ 16092 w 20580"/>
                  <a:gd name="connsiteY3" fmla="*/ 1047 h 21600"/>
                  <a:gd name="connsiteX4" fmla="*/ 15826 w 20580"/>
                  <a:gd name="connsiteY4" fmla="*/ 0 h 21600"/>
                  <a:gd name="connsiteX5" fmla="*/ 3 w 20580"/>
                  <a:gd name="connsiteY5" fmla="*/ 0 h 21600"/>
                  <a:gd name="connsiteX6" fmla="*/ 777 w 20580"/>
                  <a:gd name="connsiteY6" fmla="*/ 1843 h 21600"/>
                  <a:gd name="connsiteX7" fmla="*/ 1362 w 20580"/>
                  <a:gd name="connsiteY7" fmla="*/ 16761 h 21600"/>
                  <a:gd name="connsiteX8" fmla="*/ 39 w 20580"/>
                  <a:gd name="connsiteY8" fmla="*/ 21376 h 21600"/>
                  <a:gd name="connsiteX0" fmla="*/ 19781 w 20655"/>
                  <a:gd name="connsiteY0" fmla="*/ 21600 h 21600"/>
                  <a:gd name="connsiteX1" fmla="*/ 19879 w 20655"/>
                  <a:gd name="connsiteY1" fmla="*/ 17107 h 21600"/>
                  <a:gd name="connsiteX2" fmla="*/ 16092 w 20655"/>
                  <a:gd name="connsiteY2" fmla="*/ 1047 h 21600"/>
                  <a:gd name="connsiteX3" fmla="*/ 15826 w 20655"/>
                  <a:gd name="connsiteY3" fmla="*/ 0 h 21600"/>
                  <a:gd name="connsiteX4" fmla="*/ 3 w 20655"/>
                  <a:gd name="connsiteY4" fmla="*/ 0 h 21600"/>
                  <a:gd name="connsiteX5" fmla="*/ 777 w 20655"/>
                  <a:gd name="connsiteY5" fmla="*/ 1843 h 21600"/>
                  <a:gd name="connsiteX6" fmla="*/ 1362 w 20655"/>
                  <a:gd name="connsiteY6" fmla="*/ 16761 h 21600"/>
                  <a:gd name="connsiteX7" fmla="*/ 39 w 20655"/>
                  <a:gd name="connsiteY7" fmla="*/ 21376 h 21600"/>
                  <a:gd name="connsiteX0" fmla="*/ 19781 w 20655"/>
                  <a:gd name="connsiteY0" fmla="*/ 21600 h 21600"/>
                  <a:gd name="connsiteX1" fmla="*/ 19879 w 20655"/>
                  <a:gd name="connsiteY1" fmla="*/ 17107 h 21600"/>
                  <a:gd name="connsiteX2" fmla="*/ 17432 w 20655"/>
                  <a:gd name="connsiteY2" fmla="*/ 7098 h 21600"/>
                  <a:gd name="connsiteX3" fmla="*/ 16092 w 20655"/>
                  <a:gd name="connsiteY3" fmla="*/ 1047 h 21600"/>
                  <a:gd name="connsiteX4" fmla="*/ 15826 w 20655"/>
                  <a:gd name="connsiteY4" fmla="*/ 0 h 21600"/>
                  <a:gd name="connsiteX5" fmla="*/ 3 w 20655"/>
                  <a:gd name="connsiteY5" fmla="*/ 0 h 21600"/>
                  <a:gd name="connsiteX6" fmla="*/ 777 w 20655"/>
                  <a:gd name="connsiteY6" fmla="*/ 1843 h 21600"/>
                  <a:gd name="connsiteX7" fmla="*/ 1362 w 20655"/>
                  <a:gd name="connsiteY7" fmla="*/ 16761 h 21600"/>
                  <a:gd name="connsiteX8" fmla="*/ 39 w 20655"/>
                  <a:gd name="connsiteY8" fmla="*/ 21376 h 21600"/>
                  <a:gd name="connsiteX0" fmla="*/ 19781 w 20655"/>
                  <a:gd name="connsiteY0" fmla="*/ 21600 h 21600"/>
                  <a:gd name="connsiteX1" fmla="*/ 19879 w 20655"/>
                  <a:gd name="connsiteY1" fmla="*/ 17107 h 21600"/>
                  <a:gd name="connsiteX2" fmla="*/ 16092 w 20655"/>
                  <a:gd name="connsiteY2" fmla="*/ 1047 h 21600"/>
                  <a:gd name="connsiteX3" fmla="*/ 15826 w 20655"/>
                  <a:gd name="connsiteY3" fmla="*/ 0 h 21600"/>
                  <a:gd name="connsiteX4" fmla="*/ 3 w 20655"/>
                  <a:gd name="connsiteY4" fmla="*/ 0 h 21600"/>
                  <a:gd name="connsiteX5" fmla="*/ 777 w 20655"/>
                  <a:gd name="connsiteY5" fmla="*/ 1843 h 21600"/>
                  <a:gd name="connsiteX6" fmla="*/ 1362 w 20655"/>
                  <a:gd name="connsiteY6" fmla="*/ 16761 h 21600"/>
                  <a:gd name="connsiteX7" fmla="*/ 39 w 20655"/>
                  <a:gd name="connsiteY7" fmla="*/ 21376 h 2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655" h="21600" extrusionOk="0">
                    <a:moveTo>
                      <a:pt x="19781" y="21600"/>
                    </a:moveTo>
                    <a:cubicBezTo>
                      <a:pt x="21310" y="19799"/>
                      <a:pt x="20494" y="20533"/>
                      <a:pt x="19879" y="17107"/>
                    </a:cubicBezTo>
                    <a:cubicBezTo>
                      <a:pt x="19264" y="13682"/>
                      <a:pt x="16767" y="3898"/>
                      <a:pt x="16092" y="1047"/>
                    </a:cubicBezTo>
                    <a:cubicBezTo>
                      <a:pt x="15789" y="-141"/>
                      <a:pt x="18507" y="174"/>
                      <a:pt x="15826" y="0"/>
                    </a:cubicBezTo>
                    <a:lnTo>
                      <a:pt x="3" y="0"/>
                    </a:lnTo>
                    <a:lnTo>
                      <a:pt x="777" y="1843"/>
                    </a:lnTo>
                    <a:cubicBezTo>
                      <a:pt x="765" y="4727"/>
                      <a:pt x="1073" y="13883"/>
                      <a:pt x="1362" y="16761"/>
                    </a:cubicBezTo>
                    <a:cubicBezTo>
                      <a:pt x="1544" y="18573"/>
                      <a:pt x="-290" y="19629"/>
                      <a:pt x="39" y="21376"/>
                    </a:cubicBezTo>
                  </a:path>
                </a:pathLst>
              </a:custGeom>
              <a:solidFill>
                <a:schemeClr val="accent4"/>
              </a:solidFill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8" name="chenying0907 21"/>
              <p:cNvSpPr/>
              <p:nvPr/>
            </p:nvSpPr>
            <p:spPr>
              <a:xfrm>
                <a:off x="12700" y="889000"/>
                <a:ext cx="199716" cy="175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7274" extrusionOk="0">
                    <a:moveTo>
                      <a:pt x="21600" y="0"/>
                    </a:moveTo>
                    <a:cubicBezTo>
                      <a:pt x="18923" y="21600"/>
                      <a:pt x="5182" y="19974"/>
                      <a:pt x="0" y="11161"/>
                    </a:cubicBezTo>
                  </a:path>
                </a:pathLst>
              </a:custGeom>
              <a:grp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9" name="chenying0907 22"/>
              <p:cNvSpPr/>
              <p:nvPr/>
            </p:nvSpPr>
            <p:spPr>
              <a:xfrm>
                <a:off x="0" y="-1"/>
                <a:ext cx="169627" cy="1569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399" extrusionOk="0">
                    <a:moveTo>
                      <a:pt x="21600" y="21399"/>
                    </a:moveTo>
                    <a:cubicBezTo>
                      <a:pt x="21600" y="14641"/>
                      <a:pt x="20714" y="6540"/>
                      <a:pt x="20597" y="325"/>
                    </a:cubicBezTo>
                    <a:cubicBezTo>
                      <a:pt x="13874" y="-42"/>
                      <a:pt x="6603" y="-201"/>
                      <a:pt x="0" y="411"/>
                    </a:cubicBezTo>
                    <a:cubicBezTo>
                      <a:pt x="771" y="6724"/>
                      <a:pt x="1612" y="13779"/>
                      <a:pt x="1316" y="20126"/>
                    </a:cubicBezTo>
                  </a:path>
                </a:pathLst>
              </a:custGeom>
              <a:grp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0" name="chenying0907 23"/>
              <p:cNvSpPr/>
              <p:nvPr/>
            </p:nvSpPr>
            <p:spPr>
              <a:xfrm>
                <a:off x="12700" y="889000"/>
                <a:ext cx="200707" cy="2342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472" y="7302"/>
                      <a:pt x="6555" y="15634"/>
                      <a:pt x="11604" y="21600"/>
                    </a:cubicBezTo>
                    <a:cubicBezTo>
                      <a:pt x="14587" y="14593"/>
                      <a:pt x="19470" y="7960"/>
                      <a:pt x="21600" y="709"/>
                    </a:cubicBezTo>
                  </a:path>
                </a:pathLst>
              </a:custGeom>
              <a:grp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sp>
          <p:nvSpPr>
            <p:cNvPr id="6" name="chenying0907 109"/>
            <p:cNvSpPr/>
            <p:nvPr/>
          </p:nvSpPr>
          <p:spPr>
            <a:xfrm rot="19960150">
              <a:off x="953326" y="1604200"/>
              <a:ext cx="3203818" cy="3051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4" h="21252" extrusionOk="0">
                  <a:moveTo>
                    <a:pt x="0" y="11486"/>
                  </a:moveTo>
                  <a:cubicBezTo>
                    <a:pt x="6297" y="11810"/>
                    <a:pt x="8452" y="9094"/>
                    <a:pt x="10432" y="6445"/>
                  </a:cubicBezTo>
                  <a:cubicBezTo>
                    <a:pt x="11413" y="5133"/>
                    <a:pt x="12361" y="62"/>
                    <a:pt x="14424" y="1"/>
                  </a:cubicBezTo>
                  <a:cubicBezTo>
                    <a:pt x="15769" y="-39"/>
                    <a:pt x="16223" y="2237"/>
                    <a:pt x="16082" y="3272"/>
                  </a:cubicBezTo>
                  <a:cubicBezTo>
                    <a:pt x="15861" y="4889"/>
                    <a:pt x="14041" y="6135"/>
                    <a:pt x="14194" y="7965"/>
                  </a:cubicBezTo>
                  <a:cubicBezTo>
                    <a:pt x="14390" y="10301"/>
                    <a:pt x="17861" y="9673"/>
                    <a:pt x="19260" y="10227"/>
                  </a:cubicBezTo>
                  <a:cubicBezTo>
                    <a:pt x="19766" y="10428"/>
                    <a:pt x="21231" y="11033"/>
                    <a:pt x="21376" y="11673"/>
                  </a:cubicBezTo>
                  <a:cubicBezTo>
                    <a:pt x="21570" y="12535"/>
                    <a:pt x="20193" y="13225"/>
                    <a:pt x="19575" y="13518"/>
                  </a:cubicBezTo>
                  <a:cubicBezTo>
                    <a:pt x="20100" y="13794"/>
                    <a:pt x="21600" y="14815"/>
                    <a:pt x="21175" y="15661"/>
                  </a:cubicBezTo>
                  <a:cubicBezTo>
                    <a:pt x="20946" y="16116"/>
                    <a:pt x="20069" y="16279"/>
                    <a:pt x="19912" y="16721"/>
                  </a:cubicBezTo>
                  <a:cubicBezTo>
                    <a:pt x="19755" y="17170"/>
                    <a:pt x="20477" y="17215"/>
                    <a:pt x="20793" y="17467"/>
                  </a:cubicBezTo>
                  <a:cubicBezTo>
                    <a:pt x="21207" y="17798"/>
                    <a:pt x="21392" y="18222"/>
                    <a:pt x="21094" y="18674"/>
                  </a:cubicBezTo>
                  <a:cubicBezTo>
                    <a:pt x="20996" y="18822"/>
                    <a:pt x="20711" y="18995"/>
                    <a:pt x="20448" y="19175"/>
                  </a:cubicBezTo>
                  <a:cubicBezTo>
                    <a:pt x="20191" y="19349"/>
                    <a:pt x="19956" y="19529"/>
                    <a:pt x="19937" y="19697"/>
                  </a:cubicBezTo>
                  <a:cubicBezTo>
                    <a:pt x="19902" y="20016"/>
                    <a:pt x="20352" y="20019"/>
                    <a:pt x="20495" y="20232"/>
                  </a:cubicBezTo>
                  <a:cubicBezTo>
                    <a:pt x="21389" y="21561"/>
                    <a:pt x="18668" y="21213"/>
                    <a:pt x="18243" y="21207"/>
                  </a:cubicBezTo>
                  <a:cubicBezTo>
                    <a:pt x="15548" y="21174"/>
                    <a:pt x="12492" y="21415"/>
                    <a:pt x="9278" y="20028"/>
                  </a:cubicBezTo>
                  <a:cubicBezTo>
                    <a:pt x="6757" y="18941"/>
                    <a:pt x="4040" y="19440"/>
                    <a:pt x="1192" y="19163"/>
                  </a:cubicBezTo>
                </a:path>
              </a:pathLst>
            </a:custGeom>
            <a:grpFill/>
            <a:ln w="38100">
              <a:solidFill>
                <a:srgbClr val="46537A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sp>
        <p:nvSpPr>
          <p:cNvPr id="11" name="文字方塊 10"/>
          <p:cNvSpPr txBox="1"/>
          <p:nvPr/>
        </p:nvSpPr>
        <p:spPr>
          <a:xfrm>
            <a:off x="539782" y="1516290"/>
            <a:ext cx="11497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CN" altLang="en-US" sz="24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您是否知道北濱區三大日治建築 ？               </a:t>
            </a:r>
            <a:r>
              <a:rPr lang="en-US" altLang="zh-CN" sz="24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CN" altLang="en-US" sz="24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您是否參觀走訪過呢？（任一處） </a:t>
            </a:r>
            <a:endParaRPr lang="zh-TW" altLang="en-US" sz="2400" dirty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539781" y="4087950"/>
            <a:ext cx="11497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en-US" altLang="zh-TW" sz="24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r>
              <a:rPr lang="zh-CN" altLang="en-US" sz="24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您</a:t>
            </a:r>
            <a:r>
              <a:rPr lang="zh-TW" altLang="zh-TW" sz="24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會</a:t>
            </a:r>
            <a:r>
              <a:rPr lang="zh-TW" altLang="zh-TW" sz="24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參觀走訪的原因是</a:t>
            </a:r>
            <a:r>
              <a:rPr lang="zh-TW" altLang="zh-TW" sz="24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  <a:endParaRPr lang="zh-TW" altLang="en-US" sz="2400" dirty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0996" y="4649732"/>
            <a:ext cx="5315919" cy="2182080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5886125" y="4393256"/>
            <a:ext cx="6243595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000" b="1" dirty="0" smtClean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曙光橋知名度最高</a:t>
            </a:r>
            <a:r>
              <a:rPr lang="zh-TW" altLang="en-US" sz="4000" b="1" dirty="0" smtClean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！</a:t>
            </a:r>
          </a:p>
          <a:p>
            <a:pPr>
              <a:lnSpc>
                <a:spcPct val="150000"/>
              </a:lnSpc>
            </a:pPr>
            <a:r>
              <a:rPr lang="zh-CN" altLang="en-US" sz="2800" dirty="0" smtClean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∵</a:t>
            </a:r>
            <a:r>
              <a:rPr lang="zh-TW" altLang="en-US" sz="3200" dirty="0" smtClean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地</a:t>
            </a:r>
            <a:r>
              <a:rPr lang="zh-CN" altLang="en-US" sz="3200" dirty="0" smtClean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點便利</a:t>
            </a:r>
            <a:r>
              <a:rPr lang="zh-TW" altLang="en-US" sz="3200" dirty="0" smtClean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、日出海景、單車行經</a:t>
            </a:r>
            <a:endParaRPr lang="en-US" altLang="zh-TW" sz="2800" dirty="0" smtClean="0">
              <a:solidFill>
                <a:srgbClr val="FF66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</a:t>
            </a:r>
            <a:endParaRPr lang="zh-TW" altLang="en-US" sz="2800" dirty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462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方塊 7"/>
          <p:cNvSpPr txBox="1"/>
          <p:nvPr/>
        </p:nvSpPr>
        <p:spPr>
          <a:xfrm>
            <a:off x="2377392" y="243786"/>
            <a:ext cx="47333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曙光橋</a:t>
            </a:r>
            <a:endParaRPr lang="zh-TW" altLang="en-US" dirty="0"/>
          </a:p>
        </p:txBody>
      </p:sp>
      <p:sp>
        <p:nvSpPr>
          <p:cNvPr id="9" name="文字方塊 8"/>
          <p:cNvSpPr txBox="1"/>
          <p:nvPr/>
        </p:nvSpPr>
        <p:spPr>
          <a:xfrm>
            <a:off x="2111518" y="949992"/>
            <a:ext cx="8791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chemeClr val="accent1">
                    <a:lumMod val="50000"/>
                  </a:schemeClr>
                </a:solidFill>
              </a:rPr>
              <a:t>--------------------------------------&gt;</a:t>
            </a:r>
            <a:endParaRPr lang="zh-TW" alt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13" name="组 10"/>
          <p:cNvGrpSpPr/>
          <p:nvPr/>
        </p:nvGrpSpPr>
        <p:grpSpPr>
          <a:xfrm>
            <a:off x="-299333" y="210970"/>
            <a:ext cx="2108720" cy="2187314"/>
            <a:chOff x="953326" y="1604200"/>
            <a:chExt cx="3203818" cy="3649107"/>
          </a:xfrm>
          <a:solidFill>
            <a:srgbClr val="F8F6F3"/>
          </a:solidFill>
        </p:grpSpPr>
        <p:grpSp>
          <p:nvGrpSpPr>
            <p:cNvPr id="14" name="Group 24"/>
            <p:cNvGrpSpPr/>
            <p:nvPr/>
          </p:nvGrpSpPr>
          <p:grpSpPr>
            <a:xfrm rot="19960150">
              <a:off x="3473071" y="1919475"/>
              <a:ext cx="660855" cy="3333832"/>
              <a:chOff x="0" y="-1"/>
              <a:chExt cx="222665" cy="1123294"/>
            </a:xfrm>
            <a:grpFill/>
          </p:grpSpPr>
          <p:sp>
            <p:nvSpPr>
              <p:cNvPr id="16" name="chenying0907 20"/>
              <p:cNvSpPr/>
              <p:nvPr/>
            </p:nvSpPr>
            <p:spPr>
              <a:xfrm>
                <a:off x="12679" y="165100"/>
                <a:ext cx="209986" cy="742430"/>
              </a:xfrm>
              <a:custGeom>
                <a:avLst/>
                <a:gdLst>
                  <a:gd name="connsiteX0" fmla="*/ 19779 w 20578"/>
                  <a:gd name="connsiteY0" fmla="*/ 21600 h 21600"/>
                  <a:gd name="connsiteX1" fmla="*/ 19877 w 20578"/>
                  <a:gd name="connsiteY1" fmla="*/ 17107 h 21600"/>
                  <a:gd name="connsiteX2" fmla="*/ 15824 w 20578"/>
                  <a:gd name="connsiteY2" fmla="*/ 0 h 21600"/>
                  <a:gd name="connsiteX3" fmla="*/ 1 w 20578"/>
                  <a:gd name="connsiteY3" fmla="*/ 0 h 21600"/>
                  <a:gd name="connsiteX4" fmla="*/ 775 w 20578"/>
                  <a:gd name="connsiteY4" fmla="*/ 1843 h 21600"/>
                  <a:gd name="connsiteX5" fmla="*/ 1506 w 20578"/>
                  <a:gd name="connsiteY5" fmla="*/ 15903 h 21600"/>
                  <a:gd name="connsiteX6" fmla="*/ 37 w 20578"/>
                  <a:gd name="connsiteY6" fmla="*/ 21376 h 21600"/>
                  <a:gd name="connsiteX0" fmla="*/ 19781 w 20580"/>
                  <a:gd name="connsiteY0" fmla="*/ 21600 h 21600"/>
                  <a:gd name="connsiteX1" fmla="*/ 19879 w 20580"/>
                  <a:gd name="connsiteY1" fmla="*/ 17107 h 21600"/>
                  <a:gd name="connsiteX2" fmla="*/ 15826 w 20580"/>
                  <a:gd name="connsiteY2" fmla="*/ 0 h 21600"/>
                  <a:gd name="connsiteX3" fmla="*/ 3 w 20580"/>
                  <a:gd name="connsiteY3" fmla="*/ 0 h 21600"/>
                  <a:gd name="connsiteX4" fmla="*/ 777 w 20580"/>
                  <a:gd name="connsiteY4" fmla="*/ 1843 h 21600"/>
                  <a:gd name="connsiteX5" fmla="*/ 1362 w 20580"/>
                  <a:gd name="connsiteY5" fmla="*/ 16761 h 21600"/>
                  <a:gd name="connsiteX6" fmla="*/ 39 w 20580"/>
                  <a:gd name="connsiteY6" fmla="*/ 21376 h 21600"/>
                  <a:gd name="connsiteX0" fmla="*/ 19781 w 20580"/>
                  <a:gd name="connsiteY0" fmla="*/ 22107 h 22107"/>
                  <a:gd name="connsiteX1" fmla="*/ 19879 w 20580"/>
                  <a:gd name="connsiteY1" fmla="*/ 17614 h 22107"/>
                  <a:gd name="connsiteX2" fmla="*/ 16092 w 20580"/>
                  <a:gd name="connsiteY2" fmla="*/ 1554 h 22107"/>
                  <a:gd name="connsiteX3" fmla="*/ 15826 w 20580"/>
                  <a:gd name="connsiteY3" fmla="*/ 507 h 22107"/>
                  <a:gd name="connsiteX4" fmla="*/ 3 w 20580"/>
                  <a:gd name="connsiteY4" fmla="*/ 507 h 22107"/>
                  <a:gd name="connsiteX5" fmla="*/ 777 w 20580"/>
                  <a:gd name="connsiteY5" fmla="*/ 2350 h 22107"/>
                  <a:gd name="connsiteX6" fmla="*/ 1362 w 20580"/>
                  <a:gd name="connsiteY6" fmla="*/ 17268 h 22107"/>
                  <a:gd name="connsiteX7" fmla="*/ 39 w 20580"/>
                  <a:gd name="connsiteY7" fmla="*/ 21883 h 22107"/>
                  <a:gd name="connsiteX0" fmla="*/ 19781 w 20580"/>
                  <a:gd name="connsiteY0" fmla="*/ 21600 h 21600"/>
                  <a:gd name="connsiteX1" fmla="*/ 19879 w 20580"/>
                  <a:gd name="connsiteY1" fmla="*/ 17107 h 21600"/>
                  <a:gd name="connsiteX2" fmla="*/ 17646 w 20580"/>
                  <a:gd name="connsiteY2" fmla="*/ 7130 h 21600"/>
                  <a:gd name="connsiteX3" fmla="*/ 16092 w 20580"/>
                  <a:gd name="connsiteY3" fmla="*/ 1047 h 21600"/>
                  <a:gd name="connsiteX4" fmla="*/ 15826 w 20580"/>
                  <a:gd name="connsiteY4" fmla="*/ 0 h 21600"/>
                  <a:gd name="connsiteX5" fmla="*/ 3 w 20580"/>
                  <a:gd name="connsiteY5" fmla="*/ 0 h 21600"/>
                  <a:gd name="connsiteX6" fmla="*/ 777 w 20580"/>
                  <a:gd name="connsiteY6" fmla="*/ 1843 h 21600"/>
                  <a:gd name="connsiteX7" fmla="*/ 1362 w 20580"/>
                  <a:gd name="connsiteY7" fmla="*/ 16761 h 21600"/>
                  <a:gd name="connsiteX8" fmla="*/ 39 w 20580"/>
                  <a:gd name="connsiteY8" fmla="*/ 21376 h 21600"/>
                  <a:gd name="connsiteX0" fmla="*/ 19781 w 20655"/>
                  <a:gd name="connsiteY0" fmla="*/ 21600 h 21600"/>
                  <a:gd name="connsiteX1" fmla="*/ 19879 w 20655"/>
                  <a:gd name="connsiteY1" fmla="*/ 17107 h 21600"/>
                  <a:gd name="connsiteX2" fmla="*/ 16092 w 20655"/>
                  <a:gd name="connsiteY2" fmla="*/ 1047 h 21600"/>
                  <a:gd name="connsiteX3" fmla="*/ 15826 w 20655"/>
                  <a:gd name="connsiteY3" fmla="*/ 0 h 21600"/>
                  <a:gd name="connsiteX4" fmla="*/ 3 w 20655"/>
                  <a:gd name="connsiteY4" fmla="*/ 0 h 21600"/>
                  <a:gd name="connsiteX5" fmla="*/ 777 w 20655"/>
                  <a:gd name="connsiteY5" fmla="*/ 1843 h 21600"/>
                  <a:gd name="connsiteX6" fmla="*/ 1362 w 20655"/>
                  <a:gd name="connsiteY6" fmla="*/ 16761 h 21600"/>
                  <a:gd name="connsiteX7" fmla="*/ 39 w 20655"/>
                  <a:gd name="connsiteY7" fmla="*/ 21376 h 21600"/>
                  <a:gd name="connsiteX0" fmla="*/ 19781 w 20655"/>
                  <a:gd name="connsiteY0" fmla="*/ 21600 h 21600"/>
                  <a:gd name="connsiteX1" fmla="*/ 19879 w 20655"/>
                  <a:gd name="connsiteY1" fmla="*/ 17107 h 21600"/>
                  <a:gd name="connsiteX2" fmla="*/ 17432 w 20655"/>
                  <a:gd name="connsiteY2" fmla="*/ 7098 h 21600"/>
                  <a:gd name="connsiteX3" fmla="*/ 16092 w 20655"/>
                  <a:gd name="connsiteY3" fmla="*/ 1047 h 21600"/>
                  <a:gd name="connsiteX4" fmla="*/ 15826 w 20655"/>
                  <a:gd name="connsiteY4" fmla="*/ 0 h 21600"/>
                  <a:gd name="connsiteX5" fmla="*/ 3 w 20655"/>
                  <a:gd name="connsiteY5" fmla="*/ 0 h 21600"/>
                  <a:gd name="connsiteX6" fmla="*/ 777 w 20655"/>
                  <a:gd name="connsiteY6" fmla="*/ 1843 h 21600"/>
                  <a:gd name="connsiteX7" fmla="*/ 1362 w 20655"/>
                  <a:gd name="connsiteY7" fmla="*/ 16761 h 21600"/>
                  <a:gd name="connsiteX8" fmla="*/ 39 w 20655"/>
                  <a:gd name="connsiteY8" fmla="*/ 21376 h 21600"/>
                  <a:gd name="connsiteX0" fmla="*/ 19781 w 20655"/>
                  <a:gd name="connsiteY0" fmla="*/ 21600 h 21600"/>
                  <a:gd name="connsiteX1" fmla="*/ 19879 w 20655"/>
                  <a:gd name="connsiteY1" fmla="*/ 17107 h 21600"/>
                  <a:gd name="connsiteX2" fmla="*/ 16092 w 20655"/>
                  <a:gd name="connsiteY2" fmla="*/ 1047 h 21600"/>
                  <a:gd name="connsiteX3" fmla="*/ 15826 w 20655"/>
                  <a:gd name="connsiteY3" fmla="*/ 0 h 21600"/>
                  <a:gd name="connsiteX4" fmla="*/ 3 w 20655"/>
                  <a:gd name="connsiteY4" fmla="*/ 0 h 21600"/>
                  <a:gd name="connsiteX5" fmla="*/ 777 w 20655"/>
                  <a:gd name="connsiteY5" fmla="*/ 1843 h 21600"/>
                  <a:gd name="connsiteX6" fmla="*/ 1362 w 20655"/>
                  <a:gd name="connsiteY6" fmla="*/ 16761 h 21600"/>
                  <a:gd name="connsiteX7" fmla="*/ 39 w 20655"/>
                  <a:gd name="connsiteY7" fmla="*/ 21376 h 2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655" h="21600" extrusionOk="0">
                    <a:moveTo>
                      <a:pt x="19781" y="21600"/>
                    </a:moveTo>
                    <a:cubicBezTo>
                      <a:pt x="21310" y="19799"/>
                      <a:pt x="20494" y="20533"/>
                      <a:pt x="19879" y="17107"/>
                    </a:cubicBezTo>
                    <a:cubicBezTo>
                      <a:pt x="19264" y="13682"/>
                      <a:pt x="16767" y="3898"/>
                      <a:pt x="16092" y="1047"/>
                    </a:cubicBezTo>
                    <a:cubicBezTo>
                      <a:pt x="15789" y="-141"/>
                      <a:pt x="18507" y="174"/>
                      <a:pt x="15826" y="0"/>
                    </a:cubicBezTo>
                    <a:lnTo>
                      <a:pt x="3" y="0"/>
                    </a:lnTo>
                    <a:lnTo>
                      <a:pt x="777" y="1843"/>
                    </a:lnTo>
                    <a:cubicBezTo>
                      <a:pt x="765" y="4727"/>
                      <a:pt x="1073" y="13883"/>
                      <a:pt x="1362" y="16761"/>
                    </a:cubicBezTo>
                    <a:cubicBezTo>
                      <a:pt x="1544" y="18573"/>
                      <a:pt x="-290" y="19629"/>
                      <a:pt x="39" y="21376"/>
                    </a:cubicBezTo>
                  </a:path>
                </a:pathLst>
              </a:custGeom>
              <a:solidFill>
                <a:schemeClr val="accent4"/>
              </a:solidFill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7" name="chenying0907 21"/>
              <p:cNvSpPr/>
              <p:nvPr/>
            </p:nvSpPr>
            <p:spPr>
              <a:xfrm>
                <a:off x="12700" y="889000"/>
                <a:ext cx="199716" cy="175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7274" extrusionOk="0">
                    <a:moveTo>
                      <a:pt x="21600" y="0"/>
                    </a:moveTo>
                    <a:cubicBezTo>
                      <a:pt x="18923" y="21600"/>
                      <a:pt x="5182" y="19974"/>
                      <a:pt x="0" y="11161"/>
                    </a:cubicBezTo>
                  </a:path>
                </a:pathLst>
              </a:custGeom>
              <a:grp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8" name="chenying0907 22"/>
              <p:cNvSpPr/>
              <p:nvPr/>
            </p:nvSpPr>
            <p:spPr>
              <a:xfrm>
                <a:off x="0" y="-1"/>
                <a:ext cx="169627" cy="1569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399" extrusionOk="0">
                    <a:moveTo>
                      <a:pt x="21600" y="21399"/>
                    </a:moveTo>
                    <a:cubicBezTo>
                      <a:pt x="21600" y="14641"/>
                      <a:pt x="20714" y="6540"/>
                      <a:pt x="20597" y="325"/>
                    </a:cubicBezTo>
                    <a:cubicBezTo>
                      <a:pt x="13874" y="-42"/>
                      <a:pt x="6603" y="-201"/>
                      <a:pt x="0" y="411"/>
                    </a:cubicBezTo>
                    <a:cubicBezTo>
                      <a:pt x="771" y="6724"/>
                      <a:pt x="1612" y="13779"/>
                      <a:pt x="1316" y="20126"/>
                    </a:cubicBezTo>
                  </a:path>
                </a:pathLst>
              </a:custGeom>
              <a:grp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9" name="chenying0907 23"/>
              <p:cNvSpPr/>
              <p:nvPr/>
            </p:nvSpPr>
            <p:spPr>
              <a:xfrm>
                <a:off x="12700" y="889000"/>
                <a:ext cx="200707" cy="2342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472" y="7302"/>
                      <a:pt x="6555" y="15634"/>
                      <a:pt x="11604" y="21600"/>
                    </a:cubicBezTo>
                    <a:cubicBezTo>
                      <a:pt x="14587" y="14593"/>
                      <a:pt x="19470" y="7960"/>
                      <a:pt x="21600" y="709"/>
                    </a:cubicBezTo>
                  </a:path>
                </a:pathLst>
              </a:custGeom>
              <a:grp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sp>
          <p:nvSpPr>
            <p:cNvPr id="15" name="chenying0907 109"/>
            <p:cNvSpPr/>
            <p:nvPr/>
          </p:nvSpPr>
          <p:spPr>
            <a:xfrm rot="19960150">
              <a:off x="953326" y="1604200"/>
              <a:ext cx="3203818" cy="3051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4" h="21252" extrusionOk="0">
                  <a:moveTo>
                    <a:pt x="0" y="11486"/>
                  </a:moveTo>
                  <a:cubicBezTo>
                    <a:pt x="6297" y="11810"/>
                    <a:pt x="8452" y="9094"/>
                    <a:pt x="10432" y="6445"/>
                  </a:cubicBezTo>
                  <a:cubicBezTo>
                    <a:pt x="11413" y="5133"/>
                    <a:pt x="12361" y="62"/>
                    <a:pt x="14424" y="1"/>
                  </a:cubicBezTo>
                  <a:cubicBezTo>
                    <a:pt x="15769" y="-39"/>
                    <a:pt x="16223" y="2237"/>
                    <a:pt x="16082" y="3272"/>
                  </a:cubicBezTo>
                  <a:cubicBezTo>
                    <a:pt x="15861" y="4889"/>
                    <a:pt x="14041" y="6135"/>
                    <a:pt x="14194" y="7965"/>
                  </a:cubicBezTo>
                  <a:cubicBezTo>
                    <a:pt x="14390" y="10301"/>
                    <a:pt x="17861" y="9673"/>
                    <a:pt x="19260" y="10227"/>
                  </a:cubicBezTo>
                  <a:cubicBezTo>
                    <a:pt x="19766" y="10428"/>
                    <a:pt x="21231" y="11033"/>
                    <a:pt x="21376" y="11673"/>
                  </a:cubicBezTo>
                  <a:cubicBezTo>
                    <a:pt x="21570" y="12535"/>
                    <a:pt x="20193" y="13225"/>
                    <a:pt x="19575" y="13518"/>
                  </a:cubicBezTo>
                  <a:cubicBezTo>
                    <a:pt x="20100" y="13794"/>
                    <a:pt x="21600" y="14815"/>
                    <a:pt x="21175" y="15661"/>
                  </a:cubicBezTo>
                  <a:cubicBezTo>
                    <a:pt x="20946" y="16116"/>
                    <a:pt x="20069" y="16279"/>
                    <a:pt x="19912" y="16721"/>
                  </a:cubicBezTo>
                  <a:cubicBezTo>
                    <a:pt x="19755" y="17170"/>
                    <a:pt x="20477" y="17215"/>
                    <a:pt x="20793" y="17467"/>
                  </a:cubicBezTo>
                  <a:cubicBezTo>
                    <a:pt x="21207" y="17798"/>
                    <a:pt x="21392" y="18222"/>
                    <a:pt x="21094" y="18674"/>
                  </a:cubicBezTo>
                  <a:cubicBezTo>
                    <a:pt x="20996" y="18822"/>
                    <a:pt x="20711" y="18995"/>
                    <a:pt x="20448" y="19175"/>
                  </a:cubicBezTo>
                  <a:cubicBezTo>
                    <a:pt x="20191" y="19349"/>
                    <a:pt x="19956" y="19529"/>
                    <a:pt x="19937" y="19697"/>
                  </a:cubicBezTo>
                  <a:cubicBezTo>
                    <a:pt x="19902" y="20016"/>
                    <a:pt x="20352" y="20019"/>
                    <a:pt x="20495" y="20232"/>
                  </a:cubicBezTo>
                  <a:cubicBezTo>
                    <a:pt x="21389" y="21561"/>
                    <a:pt x="18668" y="21213"/>
                    <a:pt x="18243" y="21207"/>
                  </a:cubicBezTo>
                  <a:cubicBezTo>
                    <a:pt x="15548" y="21174"/>
                    <a:pt x="12492" y="21415"/>
                    <a:pt x="9278" y="20028"/>
                  </a:cubicBezTo>
                  <a:cubicBezTo>
                    <a:pt x="6757" y="18941"/>
                    <a:pt x="4040" y="19440"/>
                    <a:pt x="1192" y="19163"/>
                  </a:cubicBezTo>
                </a:path>
              </a:pathLst>
            </a:custGeom>
            <a:grpFill/>
            <a:ln w="38100">
              <a:solidFill>
                <a:srgbClr val="46537A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sp>
        <p:nvSpPr>
          <p:cNvPr id="2" name="文字方塊 1"/>
          <p:cNvSpPr txBox="1"/>
          <p:nvPr/>
        </p:nvSpPr>
        <p:spPr>
          <a:xfrm>
            <a:off x="2268373" y="1269067"/>
            <a:ext cx="755400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3200" b="1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由來</a:t>
            </a:r>
            <a:r>
              <a:rPr lang="zh-CN" altLang="en-US" sz="32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zh-TW" altLang="zh-TW" sz="32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站</a:t>
            </a:r>
            <a:r>
              <a:rPr lang="zh-TW" altLang="zh-TW" sz="32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在橋</a:t>
            </a:r>
            <a:r>
              <a:rPr lang="zh-TW" altLang="zh-TW" sz="32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上迎接</a:t>
            </a:r>
            <a:r>
              <a:rPr lang="zh-CN" altLang="en-US" sz="32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太平洋</a:t>
            </a:r>
            <a:r>
              <a:rPr lang="zh-TW" altLang="zh-TW" sz="32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</a:t>
            </a:r>
            <a:r>
              <a:rPr lang="zh-TW" altLang="zh-TW" sz="32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一道</a:t>
            </a:r>
            <a:r>
              <a:rPr lang="zh-TW" altLang="zh-TW" sz="32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曙光</a:t>
            </a:r>
            <a:r>
              <a:rPr lang="zh-CN" altLang="en-US" sz="32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3200" dirty="0" smtClean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3200" b="1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歷史</a:t>
            </a:r>
            <a:r>
              <a:rPr lang="zh-CN" altLang="en-US" sz="32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lang="en-US" altLang="zh-TW" sz="3200" dirty="0" smtClean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/>
          </a:p>
        </p:txBody>
      </p:sp>
      <p:graphicFrame>
        <p:nvGraphicFramePr>
          <p:cNvPr id="3" name="資料庫圖表 2"/>
          <p:cNvGraphicFramePr/>
          <p:nvPr>
            <p:extLst>
              <p:ext uri="{D42A27DB-BD31-4B8C-83A1-F6EECF244321}">
                <p14:modId xmlns:p14="http://schemas.microsoft.com/office/powerpoint/2010/main" xmlns="" val="797049501"/>
              </p:ext>
            </p:extLst>
          </p:nvPr>
        </p:nvGraphicFramePr>
        <p:xfrm>
          <a:off x="4016214" y="1910924"/>
          <a:ext cx="7548257" cy="18605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6104965" y="3692146"/>
            <a:ext cx="5871882" cy="31403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橢圓 5"/>
          <p:cNvSpPr/>
          <p:nvPr/>
        </p:nvSpPr>
        <p:spPr>
          <a:xfrm>
            <a:off x="9728252" y="5528235"/>
            <a:ext cx="484095" cy="50351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28599" y="3683235"/>
            <a:ext cx="5517778" cy="3147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0" name="PA_组合 131"/>
          <p:cNvGrpSpPr/>
          <p:nvPr>
            <p:custDataLst>
              <p:tags r:id="rId1"/>
            </p:custDataLst>
          </p:nvPr>
        </p:nvGrpSpPr>
        <p:grpSpPr>
          <a:xfrm rot="10800000" flipV="1">
            <a:off x="4948580" y="186635"/>
            <a:ext cx="917336" cy="766463"/>
            <a:chOff x="0" y="0"/>
            <a:chExt cx="1270000" cy="1091425"/>
          </a:xfrm>
        </p:grpSpPr>
        <p:sp>
          <p:nvSpPr>
            <p:cNvPr id="21" name="chenying0907 125"/>
            <p:cNvSpPr/>
            <p:nvPr/>
          </p:nvSpPr>
          <p:spPr>
            <a:xfrm>
              <a:off x="355600" y="266700"/>
              <a:ext cx="648718" cy="808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371" y="15519"/>
                  </a:moveTo>
                  <a:cubicBezTo>
                    <a:pt x="18543" y="17158"/>
                    <a:pt x="18935" y="19724"/>
                    <a:pt x="19275" y="21600"/>
                  </a:cubicBezTo>
                  <a:cubicBezTo>
                    <a:pt x="19609" y="18899"/>
                    <a:pt x="20824" y="15817"/>
                    <a:pt x="21600" y="13143"/>
                  </a:cubicBezTo>
                  <a:lnTo>
                    <a:pt x="0" y="0"/>
                  </a:lnTo>
                  <a:cubicBezTo>
                    <a:pt x="0" y="0"/>
                    <a:pt x="17371" y="15519"/>
                    <a:pt x="17371" y="15519"/>
                  </a:cubicBezTo>
                  <a:close/>
                </a:path>
              </a:pathLst>
            </a:custGeom>
            <a:solidFill>
              <a:srgbClr val="E7E4EA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grpSp>
          <p:nvGrpSpPr>
            <p:cNvPr id="22" name="Group 130"/>
            <p:cNvGrpSpPr/>
            <p:nvPr/>
          </p:nvGrpSpPr>
          <p:grpSpPr>
            <a:xfrm>
              <a:off x="0" y="0"/>
              <a:ext cx="1270000" cy="1091426"/>
              <a:chOff x="0" y="0"/>
              <a:chExt cx="1270000" cy="1091425"/>
            </a:xfrm>
          </p:grpSpPr>
          <p:sp>
            <p:nvSpPr>
              <p:cNvPr id="23" name="chenying0907 126"/>
              <p:cNvSpPr/>
              <p:nvPr/>
            </p:nvSpPr>
            <p:spPr>
              <a:xfrm>
                <a:off x="0" y="0"/>
                <a:ext cx="888592" cy="10914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8516" y="5552"/>
                      <a:pt x="15211" y="10785"/>
                      <a:pt x="21600" y="16688"/>
                    </a:cubicBezTo>
                    <a:cubicBezTo>
                      <a:pt x="18956" y="18979"/>
                      <a:pt x="14998" y="19147"/>
                      <a:pt x="12325" y="21600"/>
                    </a:cubicBezTo>
                    <a:cubicBezTo>
                      <a:pt x="8974" y="17526"/>
                      <a:pt x="8870" y="15376"/>
                      <a:pt x="6637" y="10800"/>
                    </a:cubicBezTo>
                    <a:cubicBezTo>
                      <a:pt x="5366" y="8193"/>
                      <a:pt x="2056" y="2254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4" name="chenying0907 127"/>
              <p:cNvSpPr/>
              <p:nvPr/>
            </p:nvSpPr>
            <p:spPr>
              <a:xfrm>
                <a:off x="0" y="0"/>
                <a:ext cx="1270000" cy="7559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380" y="12054"/>
                    </a:moveTo>
                    <a:cubicBezTo>
                      <a:pt x="11598" y="15147"/>
                      <a:pt x="14200" y="19689"/>
                      <a:pt x="16833" y="21600"/>
                    </a:cubicBezTo>
                    <a:cubicBezTo>
                      <a:pt x="18014" y="19571"/>
                      <a:pt x="20025" y="17911"/>
                      <a:pt x="21600" y="16704"/>
                    </a:cubicBezTo>
                    <a:cubicBezTo>
                      <a:pt x="14953" y="11525"/>
                      <a:pt x="7053" y="3483"/>
                      <a:pt x="0" y="0"/>
                    </a:cubicBezTo>
                    <a:cubicBezTo>
                      <a:pt x="0" y="0"/>
                      <a:pt x="6515" y="8057"/>
                      <a:pt x="9380" y="12054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5" name="chenying0907 128"/>
              <p:cNvSpPr/>
              <p:nvPr/>
            </p:nvSpPr>
            <p:spPr>
              <a:xfrm>
                <a:off x="876300" y="762000"/>
                <a:ext cx="127000" cy="3164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6068"/>
                    </a:moveTo>
                    <a:cubicBezTo>
                      <a:pt x="5986" y="10255"/>
                      <a:pt x="7989" y="16810"/>
                      <a:pt x="9724" y="21600"/>
                    </a:cubicBezTo>
                    <a:cubicBezTo>
                      <a:pt x="11432" y="14701"/>
                      <a:pt x="17634" y="6830"/>
                      <a:pt x="21600" y="0"/>
                    </a:cubicBezTo>
                  </a:path>
                </a:pathLst>
              </a:custGeom>
              <a:no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6" name="chenying0907 129"/>
              <p:cNvSpPr/>
              <p:nvPr/>
            </p:nvSpPr>
            <p:spPr>
              <a:xfrm>
                <a:off x="749300" y="952500"/>
                <a:ext cx="177800" cy="1143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5994" y="9254"/>
                      <a:pt x="14545" y="14595"/>
                      <a:pt x="21600" y="21600"/>
                    </a:cubicBezTo>
                  </a:path>
                </a:pathLst>
              </a:custGeom>
              <a:no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3391857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方塊 7"/>
          <p:cNvSpPr txBox="1"/>
          <p:nvPr/>
        </p:nvSpPr>
        <p:spPr>
          <a:xfrm>
            <a:off x="2377392" y="258785"/>
            <a:ext cx="47333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菁華林苑</a:t>
            </a:r>
            <a:endParaRPr lang="zh-TW" altLang="en-US" dirty="0"/>
          </a:p>
        </p:txBody>
      </p:sp>
      <p:grpSp>
        <p:nvGrpSpPr>
          <p:cNvPr id="13" name="组 10"/>
          <p:cNvGrpSpPr/>
          <p:nvPr/>
        </p:nvGrpSpPr>
        <p:grpSpPr>
          <a:xfrm>
            <a:off x="-299333" y="210970"/>
            <a:ext cx="2108720" cy="2187314"/>
            <a:chOff x="953326" y="1604200"/>
            <a:chExt cx="3203818" cy="3649107"/>
          </a:xfrm>
          <a:solidFill>
            <a:srgbClr val="F8F6F3"/>
          </a:solidFill>
        </p:grpSpPr>
        <p:grpSp>
          <p:nvGrpSpPr>
            <p:cNvPr id="14" name="Group 24"/>
            <p:cNvGrpSpPr/>
            <p:nvPr/>
          </p:nvGrpSpPr>
          <p:grpSpPr>
            <a:xfrm rot="19960150">
              <a:off x="3473071" y="1919475"/>
              <a:ext cx="660855" cy="3333832"/>
              <a:chOff x="0" y="-1"/>
              <a:chExt cx="222665" cy="1123294"/>
            </a:xfrm>
            <a:grpFill/>
          </p:grpSpPr>
          <p:sp>
            <p:nvSpPr>
              <p:cNvPr id="16" name="chenying0907 20"/>
              <p:cNvSpPr/>
              <p:nvPr/>
            </p:nvSpPr>
            <p:spPr>
              <a:xfrm>
                <a:off x="12679" y="165100"/>
                <a:ext cx="209986" cy="742430"/>
              </a:xfrm>
              <a:custGeom>
                <a:avLst/>
                <a:gdLst>
                  <a:gd name="connsiteX0" fmla="*/ 19779 w 20578"/>
                  <a:gd name="connsiteY0" fmla="*/ 21600 h 21600"/>
                  <a:gd name="connsiteX1" fmla="*/ 19877 w 20578"/>
                  <a:gd name="connsiteY1" fmla="*/ 17107 h 21600"/>
                  <a:gd name="connsiteX2" fmla="*/ 15824 w 20578"/>
                  <a:gd name="connsiteY2" fmla="*/ 0 h 21600"/>
                  <a:gd name="connsiteX3" fmla="*/ 1 w 20578"/>
                  <a:gd name="connsiteY3" fmla="*/ 0 h 21600"/>
                  <a:gd name="connsiteX4" fmla="*/ 775 w 20578"/>
                  <a:gd name="connsiteY4" fmla="*/ 1843 h 21600"/>
                  <a:gd name="connsiteX5" fmla="*/ 1506 w 20578"/>
                  <a:gd name="connsiteY5" fmla="*/ 15903 h 21600"/>
                  <a:gd name="connsiteX6" fmla="*/ 37 w 20578"/>
                  <a:gd name="connsiteY6" fmla="*/ 21376 h 21600"/>
                  <a:gd name="connsiteX0" fmla="*/ 19781 w 20580"/>
                  <a:gd name="connsiteY0" fmla="*/ 21600 h 21600"/>
                  <a:gd name="connsiteX1" fmla="*/ 19879 w 20580"/>
                  <a:gd name="connsiteY1" fmla="*/ 17107 h 21600"/>
                  <a:gd name="connsiteX2" fmla="*/ 15826 w 20580"/>
                  <a:gd name="connsiteY2" fmla="*/ 0 h 21600"/>
                  <a:gd name="connsiteX3" fmla="*/ 3 w 20580"/>
                  <a:gd name="connsiteY3" fmla="*/ 0 h 21600"/>
                  <a:gd name="connsiteX4" fmla="*/ 777 w 20580"/>
                  <a:gd name="connsiteY4" fmla="*/ 1843 h 21600"/>
                  <a:gd name="connsiteX5" fmla="*/ 1362 w 20580"/>
                  <a:gd name="connsiteY5" fmla="*/ 16761 h 21600"/>
                  <a:gd name="connsiteX6" fmla="*/ 39 w 20580"/>
                  <a:gd name="connsiteY6" fmla="*/ 21376 h 21600"/>
                  <a:gd name="connsiteX0" fmla="*/ 19781 w 20580"/>
                  <a:gd name="connsiteY0" fmla="*/ 22107 h 22107"/>
                  <a:gd name="connsiteX1" fmla="*/ 19879 w 20580"/>
                  <a:gd name="connsiteY1" fmla="*/ 17614 h 22107"/>
                  <a:gd name="connsiteX2" fmla="*/ 16092 w 20580"/>
                  <a:gd name="connsiteY2" fmla="*/ 1554 h 22107"/>
                  <a:gd name="connsiteX3" fmla="*/ 15826 w 20580"/>
                  <a:gd name="connsiteY3" fmla="*/ 507 h 22107"/>
                  <a:gd name="connsiteX4" fmla="*/ 3 w 20580"/>
                  <a:gd name="connsiteY4" fmla="*/ 507 h 22107"/>
                  <a:gd name="connsiteX5" fmla="*/ 777 w 20580"/>
                  <a:gd name="connsiteY5" fmla="*/ 2350 h 22107"/>
                  <a:gd name="connsiteX6" fmla="*/ 1362 w 20580"/>
                  <a:gd name="connsiteY6" fmla="*/ 17268 h 22107"/>
                  <a:gd name="connsiteX7" fmla="*/ 39 w 20580"/>
                  <a:gd name="connsiteY7" fmla="*/ 21883 h 22107"/>
                  <a:gd name="connsiteX0" fmla="*/ 19781 w 20580"/>
                  <a:gd name="connsiteY0" fmla="*/ 21600 h 21600"/>
                  <a:gd name="connsiteX1" fmla="*/ 19879 w 20580"/>
                  <a:gd name="connsiteY1" fmla="*/ 17107 h 21600"/>
                  <a:gd name="connsiteX2" fmla="*/ 17646 w 20580"/>
                  <a:gd name="connsiteY2" fmla="*/ 7130 h 21600"/>
                  <a:gd name="connsiteX3" fmla="*/ 16092 w 20580"/>
                  <a:gd name="connsiteY3" fmla="*/ 1047 h 21600"/>
                  <a:gd name="connsiteX4" fmla="*/ 15826 w 20580"/>
                  <a:gd name="connsiteY4" fmla="*/ 0 h 21600"/>
                  <a:gd name="connsiteX5" fmla="*/ 3 w 20580"/>
                  <a:gd name="connsiteY5" fmla="*/ 0 h 21600"/>
                  <a:gd name="connsiteX6" fmla="*/ 777 w 20580"/>
                  <a:gd name="connsiteY6" fmla="*/ 1843 h 21600"/>
                  <a:gd name="connsiteX7" fmla="*/ 1362 w 20580"/>
                  <a:gd name="connsiteY7" fmla="*/ 16761 h 21600"/>
                  <a:gd name="connsiteX8" fmla="*/ 39 w 20580"/>
                  <a:gd name="connsiteY8" fmla="*/ 21376 h 21600"/>
                  <a:gd name="connsiteX0" fmla="*/ 19781 w 20655"/>
                  <a:gd name="connsiteY0" fmla="*/ 21600 h 21600"/>
                  <a:gd name="connsiteX1" fmla="*/ 19879 w 20655"/>
                  <a:gd name="connsiteY1" fmla="*/ 17107 h 21600"/>
                  <a:gd name="connsiteX2" fmla="*/ 16092 w 20655"/>
                  <a:gd name="connsiteY2" fmla="*/ 1047 h 21600"/>
                  <a:gd name="connsiteX3" fmla="*/ 15826 w 20655"/>
                  <a:gd name="connsiteY3" fmla="*/ 0 h 21600"/>
                  <a:gd name="connsiteX4" fmla="*/ 3 w 20655"/>
                  <a:gd name="connsiteY4" fmla="*/ 0 h 21600"/>
                  <a:gd name="connsiteX5" fmla="*/ 777 w 20655"/>
                  <a:gd name="connsiteY5" fmla="*/ 1843 h 21600"/>
                  <a:gd name="connsiteX6" fmla="*/ 1362 w 20655"/>
                  <a:gd name="connsiteY6" fmla="*/ 16761 h 21600"/>
                  <a:gd name="connsiteX7" fmla="*/ 39 w 20655"/>
                  <a:gd name="connsiteY7" fmla="*/ 21376 h 21600"/>
                  <a:gd name="connsiteX0" fmla="*/ 19781 w 20655"/>
                  <a:gd name="connsiteY0" fmla="*/ 21600 h 21600"/>
                  <a:gd name="connsiteX1" fmla="*/ 19879 w 20655"/>
                  <a:gd name="connsiteY1" fmla="*/ 17107 h 21600"/>
                  <a:gd name="connsiteX2" fmla="*/ 17432 w 20655"/>
                  <a:gd name="connsiteY2" fmla="*/ 7098 h 21600"/>
                  <a:gd name="connsiteX3" fmla="*/ 16092 w 20655"/>
                  <a:gd name="connsiteY3" fmla="*/ 1047 h 21600"/>
                  <a:gd name="connsiteX4" fmla="*/ 15826 w 20655"/>
                  <a:gd name="connsiteY4" fmla="*/ 0 h 21600"/>
                  <a:gd name="connsiteX5" fmla="*/ 3 w 20655"/>
                  <a:gd name="connsiteY5" fmla="*/ 0 h 21600"/>
                  <a:gd name="connsiteX6" fmla="*/ 777 w 20655"/>
                  <a:gd name="connsiteY6" fmla="*/ 1843 h 21600"/>
                  <a:gd name="connsiteX7" fmla="*/ 1362 w 20655"/>
                  <a:gd name="connsiteY7" fmla="*/ 16761 h 21600"/>
                  <a:gd name="connsiteX8" fmla="*/ 39 w 20655"/>
                  <a:gd name="connsiteY8" fmla="*/ 21376 h 21600"/>
                  <a:gd name="connsiteX0" fmla="*/ 19781 w 20655"/>
                  <a:gd name="connsiteY0" fmla="*/ 21600 h 21600"/>
                  <a:gd name="connsiteX1" fmla="*/ 19879 w 20655"/>
                  <a:gd name="connsiteY1" fmla="*/ 17107 h 21600"/>
                  <a:gd name="connsiteX2" fmla="*/ 16092 w 20655"/>
                  <a:gd name="connsiteY2" fmla="*/ 1047 h 21600"/>
                  <a:gd name="connsiteX3" fmla="*/ 15826 w 20655"/>
                  <a:gd name="connsiteY3" fmla="*/ 0 h 21600"/>
                  <a:gd name="connsiteX4" fmla="*/ 3 w 20655"/>
                  <a:gd name="connsiteY4" fmla="*/ 0 h 21600"/>
                  <a:gd name="connsiteX5" fmla="*/ 777 w 20655"/>
                  <a:gd name="connsiteY5" fmla="*/ 1843 h 21600"/>
                  <a:gd name="connsiteX6" fmla="*/ 1362 w 20655"/>
                  <a:gd name="connsiteY6" fmla="*/ 16761 h 21600"/>
                  <a:gd name="connsiteX7" fmla="*/ 39 w 20655"/>
                  <a:gd name="connsiteY7" fmla="*/ 21376 h 2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655" h="21600" extrusionOk="0">
                    <a:moveTo>
                      <a:pt x="19781" y="21600"/>
                    </a:moveTo>
                    <a:cubicBezTo>
                      <a:pt x="21310" y="19799"/>
                      <a:pt x="20494" y="20533"/>
                      <a:pt x="19879" y="17107"/>
                    </a:cubicBezTo>
                    <a:cubicBezTo>
                      <a:pt x="19264" y="13682"/>
                      <a:pt x="16767" y="3898"/>
                      <a:pt x="16092" y="1047"/>
                    </a:cubicBezTo>
                    <a:cubicBezTo>
                      <a:pt x="15789" y="-141"/>
                      <a:pt x="18507" y="174"/>
                      <a:pt x="15826" y="0"/>
                    </a:cubicBezTo>
                    <a:lnTo>
                      <a:pt x="3" y="0"/>
                    </a:lnTo>
                    <a:lnTo>
                      <a:pt x="777" y="1843"/>
                    </a:lnTo>
                    <a:cubicBezTo>
                      <a:pt x="765" y="4727"/>
                      <a:pt x="1073" y="13883"/>
                      <a:pt x="1362" y="16761"/>
                    </a:cubicBezTo>
                    <a:cubicBezTo>
                      <a:pt x="1544" y="18573"/>
                      <a:pt x="-290" y="19629"/>
                      <a:pt x="39" y="21376"/>
                    </a:cubicBezTo>
                  </a:path>
                </a:pathLst>
              </a:custGeom>
              <a:solidFill>
                <a:schemeClr val="accent4"/>
              </a:solidFill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7" name="chenying0907 21"/>
              <p:cNvSpPr/>
              <p:nvPr/>
            </p:nvSpPr>
            <p:spPr>
              <a:xfrm>
                <a:off x="12700" y="889000"/>
                <a:ext cx="199716" cy="175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7274" extrusionOk="0">
                    <a:moveTo>
                      <a:pt x="21600" y="0"/>
                    </a:moveTo>
                    <a:cubicBezTo>
                      <a:pt x="18923" y="21600"/>
                      <a:pt x="5182" y="19974"/>
                      <a:pt x="0" y="11161"/>
                    </a:cubicBezTo>
                  </a:path>
                </a:pathLst>
              </a:custGeom>
              <a:grp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8" name="chenying0907 22"/>
              <p:cNvSpPr/>
              <p:nvPr/>
            </p:nvSpPr>
            <p:spPr>
              <a:xfrm>
                <a:off x="0" y="-1"/>
                <a:ext cx="169627" cy="1569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399" extrusionOk="0">
                    <a:moveTo>
                      <a:pt x="21600" y="21399"/>
                    </a:moveTo>
                    <a:cubicBezTo>
                      <a:pt x="21600" y="14641"/>
                      <a:pt x="20714" y="6540"/>
                      <a:pt x="20597" y="325"/>
                    </a:cubicBezTo>
                    <a:cubicBezTo>
                      <a:pt x="13874" y="-42"/>
                      <a:pt x="6603" y="-201"/>
                      <a:pt x="0" y="411"/>
                    </a:cubicBezTo>
                    <a:cubicBezTo>
                      <a:pt x="771" y="6724"/>
                      <a:pt x="1612" y="13779"/>
                      <a:pt x="1316" y="20126"/>
                    </a:cubicBezTo>
                  </a:path>
                </a:pathLst>
              </a:custGeom>
              <a:grp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9" name="chenying0907 23"/>
              <p:cNvSpPr/>
              <p:nvPr/>
            </p:nvSpPr>
            <p:spPr>
              <a:xfrm>
                <a:off x="12700" y="889000"/>
                <a:ext cx="200707" cy="2342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472" y="7302"/>
                      <a:pt x="6555" y="15634"/>
                      <a:pt x="11604" y="21600"/>
                    </a:cubicBezTo>
                    <a:cubicBezTo>
                      <a:pt x="14587" y="14593"/>
                      <a:pt x="19470" y="7960"/>
                      <a:pt x="21600" y="709"/>
                    </a:cubicBezTo>
                  </a:path>
                </a:pathLst>
              </a:custGeom>
              <a:grp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sp>
          <p:nvSpPr>
            <p:cNvPr id="15" name="chenying0907 109"/>
            <p:cNvSpPr/>
            <p:nvPr/>
          </p:nvSpPr>
          <p:spPr>
            <a:xfrm rot="19960150">
              <a:off x="953326" y="1604200"/>
              <a:ext cx="3203818" cy="3051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4" h="21252" extrusionOk="0">
                  <a:moveTo>
                    <a:pt x="0" y="11486"/>
                  </a:moveTo>
                  <a:cubicBezTo>
                    <a:pt x="6297" y="11810"/>
                    <a:pt x="8452" y="9094"/>
                    <a:pt x="10432" y="6445"/>
                  </a:cubicBezTo>
                  <a:cubicBezTo>
                    <a:pt x="11413" y="5133"/>
                    <a:pt x="12361" y="62"/>
                    <a:pt x="14424" y="1"/>
                  </a:cubicBezTo>
                  <a:cubicBezTo>
                    <a:pt x="15769" y="-39"/>
                    <a:pt x="16223" y="2237"/>
                    <a:pt x="16082" y="3272"/>
                  </a:cubicBezTo>
                  <a:cubicBezTo>
                    <a:pt x="15861" y="4889"/>
                    <a:pt x="14041" y="6135"/>
                    <a:pt x="14194" y="7965"/>
                  </a:cubicBezTo>
                  <a:cubicBezTo>
                    <a:pt x="14390" y="10301"/>
                    <a:pt x="17861" y="9673"/>
                    <a:pt x="19260" y="10227"/>
                  </a:cubicBezTo>
                  <a:cubicBezTo>
                    <a:pt x="19766" y="10428"/>
                    <a:pt x="21231" y="11033"/>
                    <a:pt x="21376" y="11673"/>
                  </a:cubicBezTo>
                  <a:cubicBezTo>
                    <a:pt x="21570" y="12535"/>
                    <a:pt x="20193" y="13225"/>
                    <a:pt x="19575" y="13518"/>
                  </a:cubicBezTo>
                  <a:cubicBezTo>
                    <a:pt x="20100" y="13794"/>
                    <a:pt x="21600" y="14815"/>
                    <a:pt x="21175" y="15661"/>
                  </a:cubicBezTo>
                  <a:cubicBezTo>
                    <a:pt x="20946" y="16116"/>
                    <a:pt x="20069" y="16279"/>
                    <a:pt x="19912" y="16721"/>
                  </a:cubicBezTo>
                  <a:cubicBezTo>
                    <a:pt x="19755" y="17170"/>
                    <a:pt x="20477" y="17215"/>
                    <a:pt x="20793" y="17467"/>
                  </a:cubicBezTo>
                  <a:cubicBezTo>
                    <a:pt x="21207" y="17798"/>
                    <a:pt x="21392" y="18222"/>
                    <a:pt x="21094" y="18674"/>
                  </a:cubicBezTo>
                  <a:cubicBezTo>
                    <a:pt x="20996" y="18822"/>
                    <a:pt x="20711" y="18995"/>
                    <a:pt x="20448" y="19175"/>
                  </a:cubicBezTo>
                  <a:cubicBezTo>
                    <a:pt x="20191" y="19349"/>
                    <a:pt x="19956" y="19529"/>
                    <a:pt x="19937" y="19697"/>
                  </a:cubicBezTo>
                  <a:cubicBezTo>
                    <a:pt x="19902" y="20016"/>
                    <a:pt x="20352" y="20019"/>
                    <a:pt x="20495" y="20232"/>
                  </a:cubicBezTo>
                  <a:cubicBezTo>
                    <a:pt x="21389" y="21561"/>
                    <a:pt x="18668" y="21213"/>
                    <a:pt x="18243" y="21207"/>
                  </a:cubicBezTo>
                  <a:cubicBezTo>
                    <a:pt x="15548" y="21174"/>
                    <a:pt x="12492" y="21415"/>
                    <a:pt x="9278" y="20028"/>
                  </a:cubicBezTo>
                  <a:cubicBezTo>
                    <a:pt x="6757" y="18941"/>
                    <a:pt x="4040" y="19440"/>
                    <a:pt x="1192" y="19163"/>
                  </a:cubicBezTo>
                </a:path>
              </a:pathLst>
            </a:custGeom>
            <a:grpFill/>
            <a:ln w="38100">
              <a:solidFill>
                <a:srgbClr val="46537A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sp>
        <p:nvSpPr>
          <p:cNvPr id="2" name="矩形 1"/>
          <p:cNvSpPr/>
          <p:nvPr/>
        </p:nvSpPr>
        <p:spPr>
          <a:xfrm>
            <a:off x="2279082" y="1353398"/>
            <a:ext cx="10355427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zh-TW" altLang="zh-TW" sz="2800" b="1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昭和</a:t>
            </a:r>
            <a:r>
              <a:rPr lang="zh-CN" altLang="en-US" sz="2800" b="1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時</a:t>
            </a:r>
            <a:r>
              <a:rPr lang="zh-TW" altLang="en-US" sz="2800" b="1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</a:t>
            </a:r>
            <a:r>
              <a:rPr lang="zh-CN" altLang="en-US" sz="2800" b="1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lang="en-US" altLang="zh-CN" sz="2800" b="1" dirty="0" smtClean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殖</a:t>
            </a:r>
            <a:r>
              <a:rPr lang="zh-TW" altLang="en-US" sz="28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產局營林所東部出張</a:t>
            </a:r>
            <a:r>
              <a:rPr lang="zh-TW" altLang="en-US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所</a:t>
            </a:r>
            <a:r>
              <a:rPr lang="en-US" altLang="zh-TW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 </a:t>
            </a:r>
            <a:r>
              <a:rPr lang="zh-TW" altLang="en-US" sz="2800" dirty="0" smtClean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花蓮</a:t>
            </a:r>
            <a:r>
              <a:rPr lang="zh-TW" altLang="en-US" sz="2800" dirty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港山林事業</a:t>
            </a:r>
            <a:r>
              <a:rPr lang="zh-TW" altLang="en-US" sz="2800" dirty="0" smtClean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所</a:t>
            </a:r>
            <a:r>
              <a:rPr lang="zh-CN" altLang="en-US" sz="2800" dirty="0" smtClean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辦公廳</a:t>
            </a:r>
            <a:endParaRPr lang="en-US" altLang="zh-TW" sz="2800" dirty="0" smtClean="0">
              <a:solidFill>
                <a:srgbClr val="FF66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105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800" b="1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建築特色：</a:t>
            </a:r>
            <a:endParaRPr lang="en-US" altLang="zh-CN" sz="2800" b="1" dirty="0" smtClean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en-US" altLang="zh-TW" sz="2800" dirty="0" smtClean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2800" dirty="0" smtClean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和</a:t>
            </a:r>
            <a:r>
              <a:rPr lang="zh-TW" altLang="en-US" sz="2800" dirty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洋混合</a:t>
            </a:r>
            <a:r>
              <a:rPr lang="zh-TW" altLang="en-US" sz="2800" dirty="0" smtClean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風格</a:t>
            </a:r>
            <a:r>
              <a:rPr lang="zh-CN" altLang="en-US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左右</a:t>
            </a:r>
            <a:r>
              <a:rPr lang="zh-TW" altLang="en-US" sz="28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對稱、外觀</a:t>
            </a:r>
            <a:r>
              <a:rPr lang="zh-TW" altLang="en-US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簡潔</a:t>
            </a:r>
            <a:r>
              <a:rPr lang="zh-CN" altLang="en-US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CN" sz="2800" dirty="0" smtClean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en-US" altLang="zh-TW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窗戶鑲透明玻璃</a:t>
            </a:r>
            <a:r>
              <a:rPr lang="zh-CN" altLang="en-US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大門飾古典式拱</a:t>
            </a:r>
            <a:r>
              <a:rPr lang="zh-TW" altLang="en-US" sz="28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弧與裝飾立</a:t>
            </a:r>
            <a:r>
              <a:rPr lang="zh-TW" altLang="en-US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柱</a:t>
            </a:r>
            <a:r>
              <a:rPr lang="zh-CN" altLang="en-US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800" dirty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en-US" altLang="zh-TW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具有</a:t>
            </a:r>
            <a:r>
              <a:rPr lang="zh-TW" altLang="en-US" sz="28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公共建築的象徵</a:t>
            </a:r>
            <a:r>
              <a:rPr lang="zh-TW" altLang="en-US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意義</a:t>
            </a:r>
            <a:r>
              <a:rPr lang="zh-CN" altLang="en-US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CN" sz="2800" dirty="0" smtClean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dirty="0" smtClean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0" y="4195482"/>
            <a:ext cx="4985116" cy="26625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æåå±å®¿èèè¯è¡ï¼ï¼èåï¼ï¼ï¼ï¼èããããããä¸­åç§æå¤§å­¸ãæä¾ã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7398228" y="4195482"/>
            <a:ext cx="4793772" cy="26625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4985116" y="4371170"/>
            <a:ext cx="2743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zh-CN" altLang="en-US" sz="2800" b="1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林務局</a:t>
            </a:r>
            <a:endParaRPr lang="en-US" altLang="zh-CN" sz="2800" b="1" dirty="0" smtClean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CN" altLang="en-US" sz="2800" b="1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職員宿舍</a:t>
            </a: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群</a:t>
            </a:r>
            <a:endParaRPr lang="en-US" altLang="zh-CN" sz="2800" b="1" dirty="0" smtClean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altLang="zh-CN" sz="2800" dirty="0" smtClean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99824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方塊 7"/>
          <p:cNvSpPr txBox="1"/>
          <p:nvPr/>
        </p:nvSpPr>
        <p:spPr>
          <a:xfrm>
            <a:off x="2033735" y="257061"/>
            <a:ext cx="85696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舊花蓮港高等女學校校長宿舍</a:t>
            </a:r>
            <a:endParaRPr lang="zh-TW" altLang="en-US" dirty="0"/>
          </a:p>
        </p:txBody>
      </p:sp>
      <p:grpSp>
        <p:nvGrpSpPr>
          <p:cNvPr id="13" name="组 10"/>
          <p:cNvGrpSpPr/>
          <p:nvPr/>
        </p:nvGrpSpPr>
        <p:grpSpPr>
          <a:xfrm>
            <a:off x="-299333" y="210970"/>
            <a:ext cx="2108720" cy="2187314"/>
            <a:chOff x="953326" y="1604200"/>
            <a:chExt cx="3203818" cy="3649107"/>
          </a:xfrm>
          <a:solidFill>
            <a:srgbClr val="F8F6F3"/>
          </a:solidFill>
        </p:grpSpPr>
        <p:grpSp>
          <p:nvGrpSpPr>
            <p:cNvPr id="14" name="Group 24"/>
            <p:cNvGrpSpPr/>
            <p:nvPr/>
          </p:nvGrpSpPr>
          <p:grpSpPr>
            <a:xfrm rot="19960150">
              <a:off x="3473071" y="1919475"/>
              <a:ext cx="660855" cy="3333832"/>
              <a:chOff x="0" y="-1"/>
              <a:chExt cx="222665" cy="1123294"/>
            </a:xfrm>
            <a:grpFill/>
          </p:grpSpPr>
          <p:sp>
            <p:nvSpPr>
              <p:cNvPr id="16" name="chenying0907 20"/>
              <p:cNvSpPr/>
              <p:nvPr/>
            </p:nvSpPr>
            <p:spPr>
              <a:xfrm>
                <a:off x="12679" y="165100"/>
                <a:ext cx="209986" cy="742430"/>
              </a:xfrm>
              <a:custGeom>
                <a:avLst/>
                <a:gdLst>
                  <a:gd name="connsiteX0" fmla="*/ 19779 w 20578"/>
                  <a:gd name="connsiteY0" fmla="*/ 21600 h 21600"/>
                  <a:gd name="connsiteX1" fmla="*/ 19877 w 20578"/>
                  <a:gd name="connsiteY1" fmla="*/ 17107 h 21600"/>
                  <a:gd name="connsiteX2" fmla="*/ 15824 w 20578"/>
                  <a:gd name="connsiteY2" fmla="*/ 0 h 21600"/>
                  <a:gd name="connsiteX3" fmla="*/ 1 w 20578"/>
                  <a:gd name="connsiteY3" fmla="*/ 0 h 21600"/>
                  <a:gd name="connsiteX4" fmla="*/ 775 w 20578"/>
                  <a:gd name="connsiteY4" fmla="*/ 1843 h 21600"/>
                  <a:gd name="connsiteX5" fmla="*/ 1506 w 20578"/>
                  <a:gd name="connsiteY5" fmla="*/ 15903 h 21600"/>
                  <a:gd name="connsiteX6" fmla="*/ 37 w 20578"/>
                  <a:gd name="connsiteY6" fmla="*/ 21376 h 21600"/>
                  <a:gd name="connsiteX0" fmla="*/ 19781 w 20580"/>
                  <a:gd name="connsiteY0" fmla="*/ 21600 h 21600"/>
                  <a:gd name="connsiteX1" fmla="*/ 19879 w 20580"/>
                  <a:gd name="connsiteY1" fmla="*/ 17107 h 21600"/>
                  <a:gd name="connsiteX2" fmla="*/ 15826 w 20580"/>
                  <a:gd name="connsiteY2" fmla="*/ 0 h 21600"/>
                  <a:gd name="connsiteX3" fmla="*/ 3 w 20580"/>
                  <a:gd name="connsiteY3" fmla="*/ 0 h 21600"/>
                  <a:gd name="connsiteX4" fmla="*/ 777 w 20580"/>
                  <a:gd name="connsiteY4" fmla="*/ 1843 h 21600"/>
                  <a:gd name="connsiteX5" fmla="*/ 1362 w 20580"/>
                  <a:gd name="connsiteY5" fmla="*/ 16761 h 21600"/>
                  <a:gd name="connsiteX6" fmla="*/ 39 w 20580"/>
                  <a:gd name="connsiteY6" fmla="*/ 21376 h 21600"/>
                  <a:gd name="connsiteX0" fmla="*/ 19781 w 20580"/>
                  <a:gd name="connsiteY0" fmla="*/ 22107 h 22107"/>
                  <a:gd name="connsiteX1" fmla="*/ 19879 w 20580"/>
                  <a:gd name="connsiteY1" fmla="*/ 17614 h 22107"/>
                  <a:gd name="connsiteX2" fmla="*/ 16092 w 20580"/>
                  <a:gd name="connsiteY2" fmla="*/ 1554 h 22107"/>
                  <a:gd name="connsiteX3" fmla="*/ 15826 w 20580"/>
                  <a:gd name="connsiteY3" fmla="*/ 507 h 22107"/>
                  <a:gd name="connsiteX4" fmla="*/ 3 w 20580"/>
                  <a:gd name="connsiteY4" fmla="*/ 507 h 22107"/>
                  <a:gd name="connsiteX5" fmla="*/ 777 w 20580"/>
                  <a:gd name="connsiteY5" fmla="*/ 2350 h 22107"/>
                  <a:gd name="connsiteX6" fmla="*/ 1362 w 20580"/>
                  <a:gd name="connsiteY6" fmla="*/ 17268 h 22107"/>
                  <a:gd name="connsiteX7" fmla="*/ 39 w 20580"/>
                  <a:gd name="connsiteY7" fmla="*/ 21883 h 22107"/>
                  <a:gd name="connsiteX0" fmla="*/ 19781 w 20580"/>
                  <a:gd name="connsiteY0" fmla="*/ 21600 h 21600"/>
                  <a:gd name="connsiteX1" fmla="*/ 19879 w 20580"/>
                  <a:gd name="connsiteY1" fmla="*/ 17107 h 21600"/>
                  <a:gd name="connsiteX2" fmla="*/ 17646 w 20580"/>
                  <a:gd name="connsiteY2" fmla="*/ 7130 h 21600"/>
                  <a:gd name="connsiteX3" fmla="*/ 16092 w 20580"/>
                  <a:gd name="connsiteY3" fmla="*/ 1047 h 21600"/>
                  <a:gd name="connsiteX4" fmla="*/ 15826 w 20580"/>
                  <a:gd name="connsiteY4" fmla="*/ 0 h 21600"/>
                  <a:gd name="connsiteX5" fmla="*/ 3 w 20580"/>
                  <a:gd name="connsiteY5" fmla="*/ 0 h 21600"/>
                  <a:gd name="connsiteX6" fmla="*/ 777 w 20580"/>
                  <a:gd name="connsiteY6" fmla="*/ 1843 h 21600"/>
                  <a:gd name="connsiteX7" fmla="*/ 1362 w 20580"/>
                  <a:gd name="connsiteY7" fmla="*/ 16761 h 21600"/>
                  <a:gd name="connsiteX8" fmla="*/ 39 w 20580"/>
                  <a:gd name="connsiteY8" fmla="*/ 21376 h 21600"/>
                  <a:gd name="connsiteX0" fmla="*/ 19781 w 20655"/>
                  <a:gd name="connsiteY0" fmla="*/ 21600 h 21600"/>
                  <a:gd name="connsiteX1" fmla="*/ 19879 w 20655"/>
                  <a:gd name="connsiteY1" fmla="*/ 17107 h 21600"/>
                  <a:gd name="connsiteX2" fmla="*/ 16092 w 20655"/>
                  <a:gd name="connsiteY2" fmla="*/ 1047 h 21600"/>
                  <a:gd name="connsiteX3" fmla="*/ 15826 w 20655"/>
                  <a:gd name="connsiteY3" fmla="*/ 0 h 21600"/>
                  <a:gd name="connsiteX4" fmla="*/ 3 w 20655"/>
                  <a:gd name="connsiteY4" fmla="*/ 0 h 21600"/>
                  <a:gd name="connsiteX5" fmla="*/ 777 w 20655"/>
                  <a:gd name="connsiteY5" fmla="*/ 1843 h 21600"/>
                  <a:gd name="connsiteX6" fmla="*/ 1362 w 20655"/>
                  <a:gd name="connsiteY6" fmla="*/ 16761 h 21600"/>
                  <a:gd name="connsiteX7" fmla="*/ 39 w 20655"/>
                  <a:gd name="connsiteY7" fmla="*/ 21376 h 21600"/>
                  <a:gd name="connsiteX0" fmla="*/ 19781 w 20655"/>
                  <a:gd name="connsiteY0" fmla="*/ 21600 h 21600"/>
                  <a:gd name="connsiteX1" fmla="*/ 19879 w 20655"/>
                  <a:gd name="connsiteY1" fmla="*/ 17107 h 21600"/>
                  <a:gd name="connsiteX2" fmla="*/ 17432 w 20655"/>
                  <a:gd name="connsiteY2" fmla="*/ 7098 h 21600"/>
                  <a:gd name="connsiteX3" fmla="*/ 16092 w 20655"/>
                  <a:gd name="connsiteY3" fmla="*/ 1047 h 21600"/>
                  <a:gd name="connsiteX4" fmla="*/ 15826 w 20655"/>
                  <a:gd name="connsiteY4" fmla="*/ 0 h 21600"/>
                  <a:gd name="connsiteX5" fmla="*/ 3 w 20655"/>
                  <a:gd name="connsiteY5" fmla="*/ 0 h 21600"/>
                  <a:gd name="connsiteX6" fmla="*/ 777 w 20655"/>
                  <a:gd name="connsiteY6" fmla="*/ 1843 h 21600"/>
                  <a:gd name="connsiteX7" fmla="*/ 1362 w 20655"/>
                  <a:gd name="connsiteY7" fmla="*/ 16761 h 21600"/>
                  <a:gd name="connsiteX8" fmla="*/ 39 w 20655"/>
                  <a:gd name="connsiteY8" fmla="*/ 21376 h 21600"/>
                  <a:gd name="connsiteX0" fmla="*/ 19781 w 20655"/>
                  <a:gd name="connsiteY0" fmla="*/ 21600 h 21600"/>
                  <a:gd name="connsiteX1" fmla="*/ 19879 w 20655"/>
                  <a:gd name="connsiteY1" fmla="*/ 17107 h 21600"/>
                  <a:gd name="connsiteX2" fmla="*/ 16092 w 20655"/>
                  <a:gd name="connsiteY2" fmla="*/ 1047 h 21600"/>
                  <a:gd name="connsiteX3" fmla="*/ 15826 w 20655"/>
                  <a:gd name="connsiteY3" fmla="*/ 0 h 21600"/>
                  <a:gd name="connsiteX4" fmla="*/ 3 w 20655"/>
                  <a:gd name="connsiteY4" fmla="*/ 0 h 21600"/>
                  <a:gd name="connsiteX5" fmla="*/ 777 w 20655"/>
                  <a:gd name="connsiteY5" fmla="*/ 1843 h 21600"/>
                  <a:gd name="connsiteX6" fmla="*/ 1362 w 20655"/>
                  <a:gd name="connsiteY6" fmla="*/ 16761 h 21600"/>
                  <a:gd name="connsiteX7" fmla="*/ 39 w 20655"/>
                  <a:gd name="connsiteY7" fmla="*/ 21376 h 2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655" h="21600" extrusionOk="0">
                    <a:moveTo>
                      <a:pt x="19781" y="21600"/>
                    </a:moveTo>
                    <a:cubicBezTo>
                      <a:pt x="21310" y="19799"/>
                      <a:pt x="20494" y="20533"/>
                      <a:pt x="19879" y="17107"/>
                    </a:cubicBezTo>
                    <a:cubicBezTo>
                      <a:pt x="19264" y="13682"/>
                      <a:pt x="16767" y="3898"/>
                      <a:pt x="16092" y="1047"/>
                    </a:cubicBezTo>
                    <a:cubicBezTo>
                      <a:pt x="15789" y="-141"/>
                      <a:pt x="18507" y="174"/>
                      <a:pt x="15826" y="0"/>
                    </a:cubicBezTo>
                    <a:lnTo>
                      <a:pt x="3" y="0"/>
                    </a:lnTo>
                    <a:lnTo>
                      <a:pt x="777" y="1843"/>
                    </a:lnTo>
                    <a:cubicBezTo>
                      <a:pt x="765" y="4727"/>
                      <a:pt x="1073" y="13883"/>
                      <a:pt x="1362" y="16761"/>
                    </a:cubicBezTo>
                    <a:cubicBezTo>
                      <a:pt x="1544" y="18573"/>
                      <a:pt x="-290" y="19629"/>
                      <a:pt x="39" y="21376"/>
                    </a:cubicBezTo>
                  </a:path>
                </a:pathLst>
              </a:custGeom>
              <a:solidFill>
                <a:schemeClr val="accent4"/>
              </a:solidFill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7" name="chenying0907 21"/>
              <p:cNvSpPr/>
              <p:nvPr/>
            </p:nvSpPr>
            <p:spPr>
              <a:xfrm>
                <a:off x="12700" y="889000"/>
                <a:ext cx="199716" cy="175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7274" extrusionOk="0">
                    <a:moveTo>
                      <a:pt x="21600" y="0"/>
                    </a:moveTo>
                    <a:cubicBezTo>
                      <a:pt x="18923" y="21600"/>
                      <a:pt x="5182" y="19974"/>
                      <a:pt x="0" y="11161"/>
                    </a:cubicBezTo>
                  </a:path>
                </a:pathLst>
              </a:custGeom>
              <a:grp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8" name="chenying0907 22"/>
              <p:cNvSpPr/>
              <p:nvPr/>
            </p:nvSpPr>
            <p:spPr>
              <a:xfrm>
                <a:off x="0" y="-1"/>
                <a:ext cx="169627" cy="1569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399" extrusionOk="0">
                    <a:moveTo>
                      <a:pt x="21600" y="21399"/>
                    </a:moveTo>
                    <a:cubicBezTo>
                      <a:pt x="21600" y="14641"/>
                      <a:pt x="20714" y="6540"/>
                      <a:pt x="20597" y="325"/>
                    </a:cubicBezTo>
                    <a:cubicBezTo>
                      <a:pt x="13874" y="-42"/>
                      <a:pt x="6603" y="-201"/>
                      <a:pt x="0" y="411"/>
                    </a:cubicBezTo>
                    <a:cubicBezTo>
                      <a:pt x="771" y="6724"/>
                      <a:pt x="1612" y="13779"/>
                      <a:pt x="1316" y="20126"/>
                    </a:cubicBezTo>
                  </a:path>
                </a:pathLst>
              </a:custGeom>
              <a:grp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9" name="chenying0907 23"/>
              <p:cNvSpPr/>
              <p:nvPr/>
            </p:nvSpPr>
            <p:spPr>
              <a:xfrm>
                <a:off x="12700" y="889000"/>
                <a:ext cx="200707" cy="2342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472" y="7302"/>
                      <a:pt x="6555" y="15634"/>
                      <a:pt x="11604" y="21600"/>
                    </a:cubicBezTo>
                    <a:cubicBezTo>
                      <a:pt x="14587" y="14593"/>
                      <a:pt x="19470" y="7960"/>
                      <a:pt x="21600" y="709"/>
                    </a:cubicBezTo>
                  </a:path>
                </a:pathLst>
              </a:custGeom>
              <a:grp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sp>
          <p:nvSpPr>
            <p:cNvPr id="15" name="chenying0907 109"/>
            <p:cNvSpPr/>
            <p:nvPr/>
          </p:nvSpPr>
          <p:spPr>
            <a:xfrm rot="19960150">
              <a:off x="953326" y="1604200"/>
              <a:ext cx="3203818" cy="3051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4" h="21252" extrusionOk="0">
                  <a:moveTo>
                    <a:pt x="0" y="11486"/>
                  </a:moveTo>
                  <a:cubicBezTo>
                    <a:pt x="6297" y="11810"/>
                    <a:pt x="8452" y="9094"/>
                    <a:pt x="10432" y="6445"/>
                  </a:cubicBezTo>
                  <a:cubicBezTo>
                    <a:pt x="11413" y="5133"/>
                    <a:pt x="12361" y="62"/>
                    <a:pt x="14424" y="1"/>
                  </a:cubicBezTo>
                  <a:cubicBezTo>
                    <a:pt x="15769" y="-39"/>
                    <a:pt x="16223" y="2237"/>
                    <a:pt x="16082" y="3272"/>
                  </a:cubicBezTo>
                  <a:cubicBezTo>
                    <a:pt x="15861" y="4889"/>
                    <a:pt x="14041" y="6135"/>
                    <a:pt x="14194" y="7965"/>
                  </a:cubicBezTo>
                  <a:cubicBezTo>
                    <a:pt x="14390" y="10301"/>
                    <a:pt x="17861" y="9673"/>
                    <a:pt x="19260" y="10227"/>
                  </a:cubicBezTo>
                  <a:cubicBezTo>
                    <a:pt x="19766" y="10428"/>
                    <a:pt x="21231" y="11033"/>
                    <a:pt x="21376" y="11673"/>
                  </a:cubicBezTo>
                  <a:cubicBezTo>
                    <a:pt x="21570" y="12535"/>
                    <a:pt x="20193" y="13225"/>
                    <a:pt x="19575" y="13518"/>
                  </a:cubicBezTo>
                  <a:cubicBezTo>
                    <a:pt x="20100" y="13794"/>
                    <a:pt x="21600" y="14815"/>
                    <a:pt x="21175" y="15661"/>
                  </a:cubicBezTo>
                  <a:cubicBezTo>
                    <a:pt x="20946" y="16116"/>
                    <a:pt x="20069" y="16279"/>
                    <a:pt x="19912" y="16721"/>
                  </a:cubicBezTo>
                  <a:cubicBezTo>
                    <a:pt x="19755" y="17170"/>
                    <a:pt x="20477" y="17215"/>
                    <a:pt x="20793" y="17467"/>
                  </a:cubicBezTo>
                  <a:cubicBezTo>
                    <a:pt x="21207" y="17798"/>
                    <a:pt x="21392" y="18222"/>
                    <a:pt x="21094" y="18674"/>
                  </a:cubicBezTo>
                  <a:cubicBezTo>
                    <a:pt x="20996" y="18822"/>
                    <a:pt x="20711" y="18995"/>
                    <a:pt x="20448" y="19175"/>
                  </a:cubicBezTo>
                  <a:cubicBezTo>
                    <a:pt x="20191" y="19349"/>
                    <a:pt x="19956" y="19529"/>
                    <a:pt x="19937" y="19697"/>
                  </a:cubicBezTo>
                  <a:cubicBezTo>
                    <a:pt x="19902" y="20016"/>
                    <a:pt x="20352" y="20019"/>
                    <a:pt x="20495" y="20232"/>
                  </a:cubicBezTo>
                  <a:cubicBezTo>
                    <a:pt x="21389" y="21561"/>
                    <a:pt x="18668" y="21213"/>
                    <a:pt x="18243" y="21207"/>
                  </a:cubicBezTo>
                  <a:cubicBezTo>
                    <a:pt x="15548" y="21174"/>
                    <a:pt x="12492" y="21415"/>
                    <a:pt x="9278" y="20028"/>
                  </a:cubicBezTo>
                  <a:cubicBezTo>
                    <a:pt x="6757" y="18941"/>
                    <a:pt x="4040" y="19440"/>
                    <a:pt x="1192" y="19163"/>
                  </a:cubicBezTo>
                </a:path>
              </a:pathLst>
            </a:custGeom>
            <a:grpFill/>
            <a:ln w="38100">
              <a:solidFill>
                <a:srgbClr val="46537A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sp>
        <p:nvSpPr>
          <p:cNvPr id="2" name="矩形 1"/>
          <p:cNvSpPr/>
          <p:nvPr/>
        </p:nvSpPr>
        <p:spPr>
          <a:xfrm>
            <a:off x="2052342" y="1251825"/>
            <a:ext cx="1037186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歷史文化</a:t>
            </a:r>
            <a:r>
              <a:rPr lang="zh-CN" altLang="en-US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lang="en-US" altLang="zh-CN" sz="2800" dirty="0" smtClean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CN" altLang="en-US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即現今</a:t>
            </a:r>
            <a:r>
              <a:rPr lang="zh-TW" altLang="en-US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花蓮</a:t>
            </a:r>
            <a:r>
              <a:rPr lang="zh-TW" altLang="en-US" sz="28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女中創校於昭和</a:t>
            </a:r>
            <a:r>
              <a:rPr lang="en-US" altLang="zh-TW" sz="28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(1927)</a:t>
            </a:r>
            <a:r>
              <a:rPr lang="zh-TW" altLang="en-US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，校長</a:t>
            </a:r>
            <a:r>
              <a:rPr lang="zh-TW" altLang="en-US" sz="28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宿舍</a:t>
            </a:r>
            <a:r>
              <a:rPr lang="zh-TW" altLang="en-US" sz="2800" dirty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建於昭和</a:t>
            </a:r>
            <a:r>
              <a:rPr lang="en-US" altLang="zh-TW" sz="2800" dirty="0" smtClean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sz="2800" dirty="0" smtClean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zh-CN" altLang="en-US" sz="28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2800" dirty="0" smtClean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CN" altLang="en-US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屬</a:t>
            </a:r>
            <a:r>
              <a:rPr lang="zh-TW" altLang="zh-TW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高等</a:t>
            </a:r>
            <a:r>
              <a:rPr lang="zh-TW" altLang="zh-TW" sz="28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官</a:t>
            </a:r>
            <a:r>
              <a:rPr lang="zh-TW" altLang="zh-TW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舍</a:t>
            </a:r>
            <a:r>
              <a:rPr lang="zh-CN" altLang="en-US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，相當於現今</a:t>
            </a:r>
            <a:r>
              <a:rPr lang="zh-TW" altLang="en-US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鄉鎮</a:t>
            </a:r>
            <a:r>
              <a:rPr lang="zh-TW" altLang="en-US" sz="28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市長</a:t>
            </a:r>
            <a:r>
              <a:rPr lang="zh-TW" altLang="en-US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公館</a:t>
            </a:r>
            <a:r>
              <a:rPr lang="zh-CN" altLang="en-US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，可見其地位崇高，</a:t>
            </a:r>
            <a:endParaRPr lang="en-US" altLang="zh-TW" sz="2800" dirty="0" smtClean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CN" altLang="en-US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現規劃為</a:t>
            </a:r>
            <a:r>
              <a:rPr lang="zh-TW" altLang="en-US" sz="2800" dirty="0" smtClean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花蓮</a:t>
            </a:r>
            <a:r>
              <a:rPr lang="zh-TW" altLang="en-US" sz="2800" dirty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女中校</a:t>
            </a:r>
            <a:r>
              <a:rPr lang="zh-TW" altLang="en-US" sz="2800" dirty="0" smtClean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史館</a:t>
            </a:r>
            <a:r>
              <a:rPr lang="zh-CN" altLang="en-US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，作活動場地使用。</a:t>
            </a:r>
            <a:endParaRPr lang="en-US" altLang="zh-TW" sz="2800" dirty="0" smtClean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CN" sz="2800" dirty="0" smtClean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703495" y="3385227"/>
            <a:ext cx="5134834" cy="3434923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13803" y="3379097"/>
            <a:ext cx="5143998" cy="3441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62312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3365993" y="3523262"/>
            <a:ext cx="5314276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zh-CN" altLang="en-US" sz="4000" b="1" u="sng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萝莉体 第二版" panose="02000500000000000000" pitchFamily="2" charset="-122"/>
              </a:rPr>
              <a:t>松園別館、檢察長宿舍</a:t>
            </a:r>
            <a:endParaRPr kumimoji="1" lang="en-US" altLang="zh-CN" sz="4000" b="1" u="sng" dirty="0" smtClean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萝莉体 第二版" panose="02000500000000000000" pitchFamily="2" charset="-122"/>
            </a:endParaRPr>
          </a:p>
          <a:p>
            <a:pPr algn="ctr">
              <a:lnSpc>
                <a:spcPct val="150000"/>
              </a:lnSpc>
            </a:pPr>
            <a:r>
              <a:rPr kumimoji="1" lang="zh-CN" altLang="en-US" sz="3600" b="1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萝莉体 第二版" panose="02000500000000000000" pitchFamily="2" charset="-122"/>
              </a:rPr>
              <a:t>黃子蓉</a:t>
            </a:r>
            <a:endParaRPr kumimoji="1" lang="zh-CN" altLang="en-US" sz="3600" b="1" dirty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萝莉体 第二版" panose="02000500000000000000" pitchFamily="2" charset="-122"/>
            </a:endParaRPr>
          </a:p>
        </p:txBody>
      </p:sp>
      <p:grpSp>
        <p:nvGrpSpPr>
          <p:cNvPr id="11" name="Group 70"/>
          <p:cNvGrpSpPr/>
          <p:nvPr/>
        </p:nvGrpSpPr>
        <p:grpSpPr>
          <a:xfrm>
            <a:off x="1798278" y="-226774"/>
            <a:ext cx="8602626" cy="8079856"/>
            <a:chOff x="0" y="0"/>
            <a:chExt cx="2335459" cy="2193537"/>
          </a:xfrm>
        </p:grpSpPr>
        <p:sp>
          <p:nvSpPr>
            <p:cNvPr id="12" name="chenying0907 66"/>
            <p:cNvSpPr/>
            <p:nvPr/>
          </p:nvSpPr>
          <p:spPr>
            <a:xfrm>
              <a:off x="88900" y="177800"/>
              <a:ext cx="2125877" cy="14255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9" h="21550" extrusionOk="0">
                  <a:moveTo>
                    <a:pt x="21281" y="131"/>
                  </a:moveTo>
                  <a:cubicBezTo>
                    <a:pt x="20628" y="31"/>
                    <a:pt x="2649" y="215"/>
                    <a:pt x="166" y="0"/>
                  </a:cubicBezTo>
                  <a:cubicBezTo>
                    <a:pt x="70" y="3334"/>
                    <a:pt x="43" y="6398"/>
                    <a:pt x="99" y="9794"/>
                  </a:cubicBezTo>
                  <a:cubicBezTo>
                    <a:pt x="201" y="15985"/>
                    <a:pt x="-129" y="17592"/>
                    <a:pt x="60" y="21542"/>
                  </a:cubicBezTo>
                  <a:cubicBezTo>
                    <a:pt x="1560" y="21600"/>
                    <a:pt x="19091" y="21287"/>
                    <a:pt x="21090" y="21542"/>
                  </a:cubicBezTo>
                  <a:cubicBezTo>
                    <a:pt x="21175" y="18119"/>
                    <a:pt x="21202" y="17551"/>
                    <a:pt x="21175" y="14349"/>
                  </a:cubicBezTo>
                  <a:cubicBezTo>
                    <a:pt x="21134" y="9458"/>
                    <a:pt x="21471" y="5014"/>
                    <a:pt x="21281" y="131"/>
                  </a:cubicBezTo>
                  <a:close/>
                </a:path>
              </a:pathLst>
            </a:custGeom>
            <a:noFill/>
            <a:ln w="38100" cap="flat">
              <a:solidFill>
                <a:srgbClr val="46537A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" name="chenying0907 67"/>
            <p:cNvSpPr/>
            <p:nvPr/>
          </p:nvSpPr>
          <p:spPr>
            <a:xfrm>
              <a:off x="-1" y="0"/>
              <a:ext cx="2335461" cy="184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1" h="19061" extrusionOk="0">
                  <a:moveTo>
                    <a:pt x="902" y="18172"/>
                  </a:moveTo>
                  <a:cubicBezTo>
                    <a:pt x="357" y="17727"/>
                    <a:pt x="-200" y="12317"/>
                    <a:pt x="71" y="5707"/>
                  </a:cubicBezTo>
                  <a:cubicBezTo>
                    <a:pt x="379" y="-1823"/>
                    <a:pt x="1461" y="270"/>
                    <a:pt x="2010" y="259"/>
                  </a:cubicBezTo>
                  <a:cubicBezTo>
                    <a:pt x="7486" y="145"/>
                    <a:pt x="12959" y="733"/>
                    <a:pt x="18433" y="1907"/>
                  </a:cubicBezTo>
                  <a:cubicBezTo>
                    <a:pt x="19405" y="2115"/>
                    <a:pt x="21400" y="-2382"/>
                    <a:pt x="21308" y="14217"/>
                  </a:cubicBezTo>
                  <a:cubicBezTo>
                    <a:pt x="21311" y="19032"/>
                    <a:pt x="20486" y="19218"/>
                    <a:pt x="19999" y="19008"/>
                  </a:cubicBezTo>
                </a:path>
              </a:pathLst>
            </a:custGeom>
            <a:noFill/>
            <a:ln w="38100" cap="flat">
              <a:solidFill>
                <a:srgbClr val="46537A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4" name="chenying0907 68"/>
            <p:cNvSpPr/>
            <p:nvPr/>
          </p:nvSpPr>
          <p:spPr>
            <a:xfrm>
              <a:off x="1130300" y="1600199"/>
              <a:ext cx="16672" cy="3354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58" h="19845" extrusionOk="0">
                  <a:moveTo>
                    <a:pt x="0" y="0"/>
                  </a:moveTo>
                  <a:cubicBezTo>
                    <a:pt x="21600" y="4703"/>
                    <a:pt x="13319" y="10461"/>
                    <a:pt x="16331" y="15310"/>
                  </a:cubicBezTo>
                  <a:cubicBezTo>
                    <a:pt x="16793" y="16055"/>
                    <a:pt x="11256" y="21600"/>
                    <a:pt x="11542" y="19282"/>
                  </a:cubicBezTo>
                </a:path>
              </a:pathLst>
            </a:custGeom>
            <a:noFill/>
            <a:ln w="38100" cap="flat">
              <a:solidFill>
                <a:srgbClr val="46537A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" name="chenying0907 69"/>
            <p:cNvSpPr/>
            <p:nvPr/>
          </p:nvSpPr>
          <p:spPr>
            <a:xfrm>
              <a:off x="990600" y="1955799"/>
              <a:ext cx="284801" cy="2377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35" h="17669" extrusionOk="0">
                  <a:moveTo>
                    <a:pt x="13789" y="13529"/>
                  </a:moveTo>
                  <a:cubicBezTo>
                    <a:pt x="19485" y="4044"/>
                    <a:pt x="10745" y="-2666"/>
                    <a:pt x="4561" y="1034"/>
                  </a:cubicBezTo>
                  <a:cubicBezTo>
                    <a:pt x="-65" y="3803"/>
                    <a:pt x="-2115" y="11785"/>
                    <a:pt x="2972" y="15848"/>
                  </a:cubicBezTo>
                  <a:cubicBezTo>
                    <a:pt x="6834" y="18934"/>
                    <a:pt x="11071" y="18055"/>
                    <a:pt x="13789" y="13529"/>
                  </a:cubicBezTo>
                  <a:close/>
                </a:path>
              </a:pathLst>
            </a:custGeom>
            <a:noFill/>
            <a:ln w="38100" cap="flat">
              <a:solidFill>
                <a:srgbClr val="46537A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16" name="组 15"/>
          <p:cNvGrpSpPr/>
          <p:nvPr/>
        </p:nvGrpSpPr>
        <p:grpSpPr>
          <a:xfrm>
            <a:off x="4548804" y="1002954"/>
            <a:ext cx="2360904" cy="2195308"/>
            <a:chOff x="4431238" y="1508012"/>
            <a:chExt cx="2360904" cy="2195308"/>
          </a:xfrm>
        </p:grpSpPr>
        <p:sp>
          <p:nvSpPr>
            <p:cNvPr id="17" name="chenying0907 201"/>
            <p:cNvSpPr/>
            <p:nvPr/>
          </p:nvSpPr>
          <p:spPr>
            <a:xfrm>
              <a:off x="4431238" y="1508012"/>
              <a:ext cx="2360904" cy="21953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010" y="4955"/>
                  </a:moveTo>
                  <a:cubicBezTo>
                    <a:pt x="18465" y="9425"/>
                    <a:pt x="18297" y="14113"/>
                    <a:pt x="21600" y="18296"/>
                  </a:cubicBezTo>
                  <a:cubicBezTo>
                    <a:pt x="14274" y="17484"/>
                    <a:pt x="12639" y="14333"/>
                    <a:pt x="6691" y="21600"/>
                  </a:cubicBezTo>
                  <a:cubicBezTo>
                    <a:pt x="10802" y="16578"/>
                    <a:pt x="3281" y="10613"/>
                    <a:pt x="0" y="8990"/>
                  </a:cubicBezTo>
                  <a:cubicBezTo>
                    <a:pt x="4976" y="11451"/>
                    <a:pt x="9737" y="4157"/>
                    <a:pt x="10108" y="0"/>
                  </a:cubicBezTo>
                  <a:cubicBezTo>
                    <a:pt x="12265" y="4785"/>
                    <a:pt x="16387" y="6388"/>
                    <a:pt x="21010" y="4955"/>
                  </a:cubicBezTo>
                  <a:close/>
                </a:path>
              </a:pathLst>
            </a:custGeom>
            <a:solidFill>
              <a:srgbClr val="FDD67A"/>
            </a:solidFill>
            <a:ln w="38100">
              <a:solidFill>
                <a:srgbClr val="46537A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5466626" y="1833012"/>
              <a:ext cx="585417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kumimoji="1" lang="en-US" altLang="zh-CN" sz="8000" dirty="0" smtClean="0">
                  <a:solidFill>
                    <a:schemeClr val="tx2"/>
                  </a:solidFill>
                  <a:latin typeface="萝莉体 第二版" panose="02000500000000000000" pitchFamily="2" charset="-122"/>
                  <a:ea typeface="萝莉体 第二版" panose="02000500000000000000" pitchFamily="2" charset="-122"/>
                  <a:cs typeface="萝莉体 第二版" panose="02000500000000000000" pitchFamily="2" charset="-122"/>
                </a:rPr>
                <a:t>2</a:t>
              </a:r>
              <a:endParaRPr kumimoji="1" lang="zh-CN" altLang="en-US" sz="8000" dirty="0">
                <a:solidFill>
                  <a:schemeClr val="tx2"/>
                </a:solidFill>
                <a:latin typeface="萝莉体 第二版" panose="02000500000000000000" pitchFamily="2" charset="-122"/>
                <a:ea typeface="萝莉体 第二版" panose="02000500000000000000" pitchFamily="2" charset="-122"/>
                <a:cs typeface="萝莉体 第二版" panose="02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870109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內容版面配置區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79602" y="2282752"/>
            <a:ext cx="5402878" cy="37455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文字方塊 2"/>
          <p:cNvSpPr txBox="1"/>
          <p:nvPr/>
        </p:nvSpPr>
        <p:spPr>
          <a:xfrm>
            <a:off x="2209197" y="354415"/>
            <a:ext cx="47333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松園別館</a:t>
            </a:r>
            <a:endParaRPr kumimoji="0" lang="zh-TW" alt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grpSp>
        <p:nvGrpSpPr>
          <p:cNvPr id="4" name="组 10"/>
          <p:cNvGrpSpPr/>
          <p:nvPr/>
        </p:nvGrpSpPr>
        <p:grpSpPr>
          <a:xfrm>
            <a:off x="131741" y="158719"/>
            <a:ext cx="1592556" cy="1761521"/>
            <a:chOff x="953326" y="1604200"/>
            <a:chExt cx="3203818" cy="3649107"/>
          </a:xfrm>
          <a:solidFill>
            <a:srgbClr val="F8F6F3"/>
          </a:solidFill>
        </p:grpSpPr>
        <p:grpSp>
          <p:nvGrpSpPr>
            <p:cNvPr id="5" name="Group 24"/>
            <p:cNvGrpSpPr/>
            <p:nvPr/>
          </p:nvGrpSpPr>
          <p:grpSpPr>
            <a:xfrm rot="19960150">
              <a:off x="3473071" y="1919475"/>
              <a:ext cx="660855" cy="3333832"/>
              <a:chOff x="0" y="-1"/>
              <a:chExt cx="222665" cy="1123294"/>
            </a:xfrm>
            <a:grpFill/>
          </p:grpSpPr>
          <p:sp>
            <p:nvSpPr>
              <p:cNvPr id="7" name="chenying0907 20"/>
              <p:cNvSpPr/>
              <p:nvPr/>
            </p:nvSpPr>
            <p:spPr>
              <a:xfrm>
                <a:off x="12679" y="165100"/>
                <a:ext cx="209986" cy="742430"/>
              </a:xfrm>
              <a:custGeom>
                <a:avLst/>
                <a:gdLst>
                  <a:gd name="connsiteX0" fmla="*/ 19779 w 20578"/>
                  <a:gd name="connsiteY0" fmla="*/ 21600 h 21600"/>
                  <a:gd name="connsiteX1" fmla="*/ 19877 w 20578"/>
                  <a:gd name="connsiteY1" fmla="*/ 17107 h 21600"/>
                  <a:gd name="connsiteX2" fmla="*/ 15824 w 20578"/>
                  <a:gd name="connsiteY2" fmla="*/ 0 h 21600"/>
                  <a:gd name="connsiteX3" fmla="*/ 1 w 20578"/>
                  <a:gd name="connsiteY3" fmla="*/ 0 h 21600"/>
                  <a:gd name="connsiteX4" fmla="*/ 775 w 20578"/>
                  <a:gd name="connsiteY4" fmla="*/ 1843 h 21600"/>
                  <a:gd name="connsiteX5" fmla="*/ 1506 w 20578"/>
                  <a:gd name="connsiteY5" fmla="*/ 15903 h 21600"/>
                  <a:gd name="connsiteX6" fmla="*/ 37 w 20578"/>
                  <a:gd name="connsiteY6" fmla="*/ 21376 h 21600"/>
                  <a:gd name="connsiteX0" fmla="*/ 19781 w 20580"/>
                  <a:gd name="connsiteY0" fmla="*/ 21600 h 21600"/>
                  <a:gd name="connsiteX1" fmla="*/ 19879 w 20580"/>
                  <a:gd name="connsiteY1" fmla="*/ 17107 h 21600"/>
                  <a:gd name="connsiteX2" fmla="*/ 15826 w 20580"/>
                  <a:gd name="connsiteY2" fmla="*/ 0 h 21600"/>
                  <a:gd name="connsiteX3" fmla="*/ 3 w 20580"/>
                  <a:gd name="connsiteY3" fmla="*/ 0 h 21600"/>
                  <a:gd name="connsiteX4" fmla="*/ 777 w 20580"/>
                  <a:gd name="connsiteY4" fmla="*/ 1843 h 21600"/>
                  <a:gd name="connsiteX5" fmla="*/ 1362 w 20580"/>
                  <a:gd name="connsiteY5" fmla="*/ 16761 h 21600"/>
                  <a:gd name="connsiteX6" fmla="*/ 39 w 20580"/>
                  <a:gd name="connsiteY6" fmla="*/ 21376 h 21600"/>
                  <a:gd name="connsiteX0" fmla="*/ 19781 w 20580"/>
                  <a:gd name="connsiteY0" fmla="*/ 22107 h 22107"/>
                  <a:gd name="connsiteX1" fmla="*/ 19879 w 20580"/>
                  <a:gd name="connsiteY1" fmla="*/ 17614 h 22107"/>
                  <a:gd name="connsiteX2" fmla="*/ 16092 w 20580"/>
                  <a:gd name="connsiteY2" fmla="*/ 1554 h 22107"/>
                  <a:gd name="connsiteX3" fmla="*/ 15826 w 20580"/>
                  <a:gd name="connsiteY3" fmla="*/ 507 h 22107"/>
                  <a:gd name="connsiteX4" fmla="*/ 3 w 20580"/>
                  <a:gd name="connsiteY4" fmla="*/ 507 h 22107"/>
                  <a:gd name="connsiteX5" fmla="*/ 777 w 20580"/>
                  <a:gd name="connsiteY5" fmla="*/ 2350 h 22107"/>
                  <a:gd name="connsiteX6" fmla="*/ 1362 w 20580"/>
                  <a:gd name="connsiteY6" fmla="*/ 17268 h 22107"/>
                  <a:gd name="connsiteX7" fmla="*/ 39 w 20580"/>
                  <a:gd name="connsiteY7" fmla="*/ 21883 h 22107"/>
                  <a:gd name="connsiteX0" fmla="*/ 19781 w 20580"/>
                  <a:gd name="connsiteY0" fmla="*/ 21600 h 21600"/>
                  <a:gd name="connsiteX1" fmla="*/ 19879 w 20580"/>
                  <a:gd name="connsiteY1" fmla="*/ 17107 h 21600"/>
                  <a:gd name="connsiteX2" fmla="*/ 17646 w 20580"/>
                  <a:gd name="connsiteY2" fmla="*/ 7130 h 21600"/>
                  <a:gd name="connsiteX3" fmla="*/ 16092 w 20580"/>
                  <a:gd name="connsiteY3" fmla="*/ 1047 h 21600"/>
                  <a:gd name="connsiteX4" fmla="*/ 15826 w 20580"/>
                  <a:gd name="connsiteY4" fmla="*/ 0 h 21600"/>
                  <a:gd name="connsiteX5" fmla="*/ 3 w 20580"/>
                  <a:gd name="connsiteY5" fmla="*/ 0 h 21600"/>
                  <a:gd name="connsiteX6" fmla="*/ 777 w 20580"/>
                  <a:gd name="connsiteY6" fmla="*/ 1843 h 21600"/>
                  <a:gd name="connsiteX7" fmla="*/ 1362 w 20580"/>
                  <a:gd name="connsiteY7" fmla="*/ 16761 h 21600"/>
                  <a:gd name="connsiteX8" fmla="*/ 39 w 20580"/>
                  <a:gd name="connsiteY8" fmla="*/ 21376 h 21600"/>
                  <a:gd name="connsiteX0" fmla="*/ 19781 w 20655"/>
                  <a:gd name="connsiteY0" fmla="*/ 21600 h 21600"/>
                  <a:gd name="connsiteX1" fmla="*/ 19879 w 20655"/>
                  <a:gd name="connsiteY1" fmla="*/ 17107 h 21600"/>
                  <a:gd name="connsiteX2" fmla="*/ 16092 w 20655"/>
                  <a:gd name="connsiteY2" fmla="*/ 1047 h 21600"/>
                  <a:gd name="connsiteX3" fmla="*/ 15826 w 20655"/>
                  <a:gd name="connsiteY3" fmla="*/ 0 h 21600"/>
                  <a:gd name="connsiteX4" fmla="*/ 3 w 20655"/>
                  <a:gd name="connsiteY4" fmla="*/ 0 h 21600"/>
                  <a:gd name="connsiteX5" fmla="*/ 777 w 20655"/>
                  <a:gd name="connsiteY5" fmla="*/ 1843 h 21600"/>
                  <a:gd name="connsiteX6" fmla="*/ 1362 w 20655"/>
                  <a:gd name="connsiteY6" fmla="*/ 16761 h 21600"/>
                  <a:gd name="connsiteX7" fmla="*/ 39 w 20655"/>
                  <a:gd name="connsiteY7" fmla="*/ 21376 h 21600"/>
                  <a:gd name="connsiteX0" fmla="*/ 19781 w 20655"/>
                  <a:gd name="connsiteY0" fmla="*/ 21600 h 21600"/>
                  <a:gd name="connsiteX1" fmla="*/ 19879 w 20655"/>
                  <a:gd name="connsiteY1" fmla="*/ 17107 h 21600"/>
                  <a:gd name="connsiteX2" fmla="*/ 17432 w 20655"/>
                  <a:gd name="connsiteY2" fmla="*/ 7098 h 21600"/>
                  <a:gd name="connsiteX3" fmla="*/ 16092 w 20655"/>
                  <a:gd name="connsiteY3" fmla="*/ 1047 h 21600"/>
                  <a:gd name="connsiteX4" fmla="*/ 15826 w 20655"/>
                  <a:gd name="connsiteY4" fmla="*/ 0 h 21600"/>
                  <a:gd name="connsiteX5" fmla="*/ 3 w 20655"/>
                  <a:gd name="connsiteY5" fmla="*/ 0 h 21600"/>
                  <a:gd name="connsiteX6" fmla="*/ 777 w 20655"/>
                  <a:gd name="connsiteY6" fmla="*/ 1843 h 21600"/>
                  <a:gd name="connsiteX7" fmla="*/ 1362 w 20655"/>
                  <a:gd name="connsiteY7" fmla="*/ 16761 h 21600"/>
                  <a:gd name="connsiteX8" fmla="*/ 39 w 20655"/>
                  <a:gd name="connsiteY8" fmla="*/ 21376 h 21600"/>
                  <a:gd name="connsiteX0" fmla="*/ 19781 w 20655"/>
                  <a:gd name="connsiteY0" fmla="*/ 21600 h 21600"/>
                  <a:gd name="connsiteX1" fmla="*/ 19879 w 20655"/>
                  <a:gd name="connsiteY1" fmla="*/ 17107 h 21600"/>
                  <a:gd name="connsiteX2" fmla="*/ 16092 w 20655"/>
                  <a:gd name="connsiteY2" fmla="*/ 1047 h 21600"/>
                  <a:gd name="connsiteX3" fmla="*/ 15826 w 20655"/>
                  <a:gd name="connsiteY3" fmla="*/ 0 h 21600"/>
                  <a:gd name="connsiteX4" fmla="*/ 3 w 20655"/>
                  <a:gd name="connsiteY4" fmla="*/ 0 h 21600"/>
                  <a:gd name="connsiteX5" fmla="*/ 777 w 20655"/>
                  <a:gd name="connsiteY5" fmla="*/ 1843 h 21600"/>
                  <a:gd name="connsiteX6" fmla="*/ 1362 w 20655"/>
                  <a:gd name="connsiteY6" fmla="*/ 16761 h 21600"/>
                  <a:gd name="connsiteX7" fmla="*/ 39 w 20655"/>
                  <a:gd name="connsiteY7" fmla="*/ 21376 h 2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655" h="21600" extrusionOk="0">
                    <a:moveTo>
                      <a:pt x="19781" y="21600"/>
                    </a:moveTo>
                    <a:cubicBezTo>
                      <a:pt x="21310" y="19799"/>
                      <a:pt x="20494" y="20533"/>
                      <a:pt x="19879" y="17107"/>
                    </a:cubicBezTo>
                    <a:cubicBezTo>
                      <a:pt x="19264" y="13682"/>
                      <a:pt x="16767" y="3898"/>
                      <a:pt x="16092" y="1047"/>
                    </a:cubicBezTo>
                    <a:cubicBezTo>
                      <a:pt x="15789" y="-141"/>
                      <a:pt x="18507" y="174"/>
                      <a:pt x="15826" y="0"/>
                    </a:cubicBezTo>
                    <a:lnTo>
                      <a:pt x="3" y="0"/>
                    </a:lnTo>
                    <a:lnTo>
                      <a:pt x="777" y="1843"/>
                    </a:lnTo>
                    <a:cubicBezTo>
                      <a:pt x="765" y="4727"/>
                      <a:pt x="1073" y="13883"/>
                      <a:pt x="1362" y="16761"/>
                    </a:cubicBezTo>
                    <a:cubicBezTo>
                      <a:pt x="1544" y="18573"/>
                      <a:pt x="-290" y="19629"/>
                      <a:pt x="39" y="21376"/>
                    </a:cubicBezTo>
                  </a:path>
                </a:pathLst>
              </a:custGeom>
              <a:solidFill>
                <a:srgbClr val="FFD77A"/>
              </a:solidFill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  <a:uLnTx/>
                  <a:uFillTx/>
                </a:endParaRPr>
              </a:p>
            </p:txBody>
          </p:sp>
          <p:sp>
            <p:nvSpPr>
              <p:cNvPr id="8" name="chenying0907 21"/>
              <p:cNvSpPr/>
              <p:nvPr/>
            </p:nvSpPr>
            <p:spPr>
              <a:xfrm>
                <a:off x="12700" y="889000"/>
                <a:ext cx="199716" cy="175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7274" extrusionOk="0">
                    <a:moveTo>
                      <a:pt x="21600" y="0"/>
                    </a:moveTo>
                    <a:cubicBezTo>
                      <a:pt x="18923" y="21600"/>
                      <a:pt x="5182" y="19974"/>
                      <a:pt x="0" y="11161"/>
                    </a:cubicBezTo>
                  </a:path>
                </a:pathLst>
              </a:custGeom>
              <a:grp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  <a:uLnTx/>
                  <a:uFillTx/>
                </a:endParaRPr>
              </a:p>
            </p:txBody>
          </p:sp>
          <p:sp>
            <p:nvSpPr>
              <p:cNvPr id="9" name="chenying0907 22"/>
              <p:cNvSpPr/>
              <p:nvPr/>
            </p:nvSpPr>
            <p:spPr>
              <a:xfrm>
                <a:off x="0" y="-1"/>
                <a:ext cx="169627" cy="1569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399" extrusionOk="0">
                    <a:moveTo>
                      <a:pt x="21600" y="21399"/>
                    </a:moveTo>
                    <a:cubicBezTo>
                      <a:pt x="21600" y="14641"/>
                      <a:pt x="20714" y="6540"/>
                      <a:pt x="20597" y="325"/>
                    </a:cubicBezTo>
                    <a:cubicBezTo>
                      <a:pt x="13874" y="-42"/>
                      <a:pt x="6603" y="-201"/>
                      <a:pt x="0" y="411"/>
                    </a:cubicBezTo>
                    <a:cubicBezTo>
                      <a:pt x="771" y="6724"/>
                      <a:pt x="1612" y="13779"/>
                      <a:pt x="1316" y="20126"/>
                    </a:cubicBezTo>
                  </a:path>
                </a:pathLst>
              </a:custGeom>
              <a:grp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  <a:uLnTx/>
                  <a:uFillTx/>
                </a:endParaRPr>
              </a:p>
            </p:txBody>
          </p:sp>
          <p:sp>
            <p:nvSpPr>
              <p:cNvPr id="10" name="chenying0907 23"/>
              <p:cNvSpPr/>
              <p:nvPr/>
            </p:nvSpPr>
            <p:spPr>
              <a:xfrm>
                <a:off x="12700" y="889000"/>
                <a:ext cx="200707" cy="2342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472" y="7302"/>
                      <a:pt x="6555" y="15634"/>
                      <a:pt x="11604" y="21600"/>
                    </a:cubicBezTo>
                    <a:cubicBezTo>
                      <a:pt x="14587" y="14593"/>
                      <a:pt x="19470" y="7960"/>
                      <a:pt x="21600" y="709"/>
                    </a:cubicBezTo>
                  </a:path>
                </a:pathLst>
              </a:custGeom>
              <a:grp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  <a:uLnTx/>
                  <a:uFillTx/>
                </a:endParaRPr>
              </a:p>
            </p:txBody>
          </p:sp>
        </p:grpSp>
        <p:sp>
          <p:nvSpPr>
            <p:cNvPr id="6" name="chenying0907 109"/>
            <p:cNvSpPr/>
            <p:nvPr/>
          </p:nvSpPr>
          <p:spPr>
            <a:xfrm rot="19960150">
              <a:off x="953326" y="1604200"/>
              <a:ext cx="3203818" cy="3051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4" h="21252" extrusionOk="0">
                  <a:moveTo>
                    <a:pt x="0" y="11486"/>
                  </a:moveTo>
                  <a:cubicBezTo>
                    <a:pt x="6297" y="11810"/>
                    <a:pt x="8452" y="9094"/>
                    <a:pt x="10432" y="6445"/>
                  </a:cubicBezTo>
                  <a:cubicBezTo>
                    <a:pt x="11413" y="5133"/>
                    <a:pt x="12361" y="62"/>
                    <a:pt x="14424" y="1"/>
                  </a:cubicBezTo>
                  <a:cubicBezTo>
                    <a:pt x="15769" y="-39"/>
                    <a:pt x="16223" y="2237"/>
                    <a:pt x="16082" y="3272"/>
                  </a:cubicBezTo>
                  <a:cubicBezTo>
                    <a:pt x="15861" y="4889"/>
                    <a:pt x="14041" y="6135"/>
                    <a:pt x="14194" y="7965"/>
                  </a:cubicBezTo>
                  <a:cubicBezTo>
                    <a:pt x="14390" y="10301"/>
                    <a:pt x="17861" y="9673"/>
                    <a:pt x="19260" y="10227"/>
                  </a:cubicBezTo>
                  <a:cubicBezTo>
                    <a:pt x="19766" y="10428"/>
                    <a:pt x="21231" y="11033"/>
                    <a:pt x="21376" y="11673"/>
                  </a:cubicBezTo>
                  <a:cubicBezTo>
                    <a:pt x="21570" y="12535"/>
                    <a:pt x="20193" y="13225"/>
                    <a:pt x="19575" y="13518"/>
                  </a:cubicBezTo>
                  <a:cubicBezTo>
                    <a:pt x="20100" y="13794"/>
                    <a:pt x="21600" y="14815"/>
                    <a:pt x="21175" y="15661"/>
                  </a:cubicBezTo>
                  <a:cubicBezTo>
                    <a:pt x="20946" y="16116"/>
                    <a:pt x="20069" y="16279"/>
                    <a:pt x="19912" y="16721"/>
                  </a:cubicBezTo>
                  <a:cubicBezTo>
                    <a:pt x="19755" y="17170"/>
                    <a:pt x="20477" y="17215"/>
                    <a:pt x="20793" y="17467"/>
                  </a:cubicBezTo>
                  <a:cubicBezTo>
                    <a:pt x="21207" y="17798"/>
                    <a:pt x="21392" y="18222"/>
                    <a:pt x="21094" y="18674"/>
                  </a:cubicBezTo>
                  <a:cubicBezTo>
                    <a:pt x="20996" y="18822"/>
                    <a:pt x="20711" y="18995"/>
                    <a:pt x="20448" y="19175"/>
                  </a:cubicBezTo>
                  <a:cubicBezTo>
                    <a:pt x="20191" y="19349"/>
                    <a:pt x="19956" y="19529"/>
                    <a:pt x="19937" y="19697"/>
                  </a:cubicBezTo>
                  <a:cubicBezTo>
                    <a:pt x="19902" y="20016"/>
                    <a:pt x="20352" y="20019"/>
                    <a:pt x="20495" y="20232"/>
                  </a:cubicBezTo>
                  <a:cubicBezTo>
                    <a:pt x="21389" y="21561"/>
                    <a:pt x="18668" y="21213"/>
                    <a:pt x="18243" y="21207"/>
                  </a:cubicBezTo>
                  <a:cubicBezTo>
                    <a:pt x="15548" y="21174"/>
                    <a:pt x="12492" y="21415"/>
                    <a:pt x="9278" y="20028"/>
                  </a:cubicBezTo>
                  <a:cubicBezTo>
                    <a:pt x="6757" y="18941"/>
                    <a:pt x="4040" y="19440"/>
                    <a:pt x="1192" y="19163"/>
                  </a:cubicBezTo>
                </a:path>
              </a:pathLst>
            </a:custGeom>
            <a:grpFill/>
            <a:ln w="38100">
              <a:solidFill>
                <a:srgbClr val="46537A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>
                    <a:srgbClr val="000000">
                      <a:alpha val="50000"/>
                    </a:srgbClr>
                  </a:outerShdw>
                </a:effectLst>
                <a:uLnTx/>
                <a:uFillTx/>
              </a:endParaRPr>
            </a:p>
          </p:txBody>
        </p:sp>
      </p:grpSp>
      <p:sp>
        <p:nvSpPr>
          <p:cNvPr id="11" name="文字方塊 10"/>
          <p:cNvSpPr txBox="1"/>
          <p:nvPr/>
        </p:nvSpPr>
        <p:spPr>
          <a:xfrm>
            <a:off x="2133626" y="1026139"/>
            <a:ext cx="8791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------------------------------------&gt;</a:t>
            </a:r>
            <a:endParaRPr kumimoji="0" lang="zh-TW" alt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</a:endParaRPr>
          </a:p>
        </p:txBody>
      </p:sp>
      <p:grpSp>
        <p:nvGrpSpPr>
          <p:cNvPr id="12" name="PA_组合 131"/>
          <p:cNvGrpSpPr/>
          <p:nvPr>
            <p:custDataLst>
              <p:tags r:id="rId1"/>
            </p:custDataLst>
          </p:nvPr>
        </p:nvGrpSpPr>
        <p:grpSpPr>
          <a:xfrm rot="10800000" flipV="1">
            <a:off x="5503638" y="314513"/>
            <a:ext cx="917336" cy="766463"/>
            <a:chOff x="0" y="0"/>
            <a:chExt cx="1270000" cy="1091425"/>
          </a:xfrm>
        </p:grpSpPr>
        <p:sp>
          <p:nvSpPr>
            <p:cNvPr id="13" name="chenying0907 125"/>
            <p:cNvSpPr/>
            <p:nvPr/>
          </p:nvSpPr>
          <p:spPr>
            <a:xfrm>
              <a:off x="355600" y="266700"/>
              <a:ext cx="648718" cy="808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371" y="15519"/>
                  </a:moveTo>
                  <a:cubicBezTo>
                    <a:pt x="18543" y="17158"/>
                    <a:pt x="18935" y="19724"/>
                    <a:pt x="19275" y="21600"/>
                  </a:cubicBezTo>
                  <a:cubicBezTo>
                    <a:pt x="19609" y="18899"/>
                    <a:pt x="20824" y="15817"/>
                    <a:pt x="21600" y="13143"/>
                  </a:cubicBezTo>
                  <a:lnTo>
                    <a:pt x="0" y="0"/>
                  </a:lnTo>
                  <a:cubicBezTo>
                    <a:pt x="0" y="0"/>
                    <a:pt x="17371" y="15519"/>
                    <a:pt x="17371" y="15519"/>
                  </a:cubicBezTo>
                  <a:close/>
                </a:path>
              </a:pathLst>
            </a:custGeom>
            <a:solidFill>
              <a:srgbClr val="E7E4EA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>
                    <a:srgbClr val="000000">
                      <a:alpha val="50000"/>
                    </a:srgbClr>
                  </a:outerShdw>
                </a:effectLst>
                <a:uLnTx/>
                <a:uFillTx/>
              </a:endParaRPr>
            </a:p>
          </p:txBody>
        </p:sp>
        <p:grpSp>
          <p:nvGrpSpPr>
            <p:cNvPr id="14" name="Group 130"/>
            <p:cNvGrpSpPr/>
            <p:nvPr/>
          </p:nvGrpSpPr>
          <p:grpSpPr>
            <a:xfrm>
              <a:off x="0" y="0"/>
              <a:ext cx="1270000" cy="1091426"/>
              <a:chOff x="0" y="0"/>
              <a:chExt cx="1270000" cy="1091425"/>
            </a:xfrm>
          </p:grpSpPr>
          <p:sp>
            <p:nvSpPr>
              <p:cNvPr id="15" name="chenying0907 126"/>
              <p:cNvSpPr/>
              <p:nvPr/>
            </p:nvSpPr>
            <p:spPr>
              <a:xfrm>
                <a:off x="0" y="0"/>
                <a:ext cx="888592" cy="10914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8516" y="5552"/>
                      <a:pt x="15211" y="10785"/>
                      <a:pt x="21600" y="16688"/>
                    </a:cubicBezTo>
                    <a:cubicBezTo>
                      <a:pt x="18956" y="18979"/>
                      <a:pt x="14998" y="19147"/>
                      <a:pt x="12325" y="21600"/>
                    </a:cubicBezTo>
                    <a:cubicBezTo>
                      <a:pt x="8974" y="17526"/>
                      <a:pt x="8870" y="15376"/>
                      <a:pt x="6637" y="10800"/>
                    </a:cubicBezTo>
                    <a:cubicBezTo>
                      <a:pt x="5366" y="8193"/>
                      <a:pt x="2056" y="2254"/>
                      <a:pt x="0" y="0"/>
                    </a:cubicBezTo>
                    <a:close/>
                  </a:path>
                </a:pathLst>
              </a:custGeom>
              <a:solidFill>
                <a:srgbClr val="FFD77A"/>
              </a:solidFill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  <a:uLnTx/>
                  <a:uFillTx/>
                </a:endParaRPr>
              </a:p>
            </p:txBody>
          </p:sp>
          <p:sp>
            <p:nvSpPr>
              <p:cNvPr id="16" name="chenying0907 127"/>
              <p:cNvSpPr/>
              <p:nvPr/>
            </p:nvSpPr>
            <p:spPr>
              <a:xfrm>
                <a:off x="0" y="0"/>
                <a:ext cx="1270000" cy="7559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380" y="12054"/>
                    </a:moveTo>
                    <a:cubicBezTo>
                      <a:pt x="11598" y="15147"/>
                      <a:pt x="14200" y="19689"/>
                      <a:pt x="16833" y="21600"/>
                    </a:cubicBezTo>
                    <a:cubicBezTo>
                      <a:pt x="18014" y="19571"/>
                      <a:pt x="20025" y="17911"/>
                      <a:pt x="21600" y="16704"/>
                    </a:cubicBezTo>
                    <a:cubicBezTo>
                      <a:pt x="14953" y="11525"/>
                      <a:pt x="7053" y="3483"/>
                      <a:pt x="0" y="0"/>
                    </a:cubicBezTo>
                    <a:cubicBezTo>
                      <a:pt x="0" y="0"/>
                      <a:pt x="6515" y="8057"/>
                      <a:pt x="9380" y="12054"/>
                    </a:cubicBezTo>
                    <a:close/>
                  </a:path>
                </a:pathLst>
              </a:custGeom>
              <a:solidFill>
                <a:srgbClr val="FFD77A"/>
              </a:solidFill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  <a:uLnTx/>
                  <a:uFillTx/>
                </a:endParaRPr>
              </a:p>
            </p:txBody>
          </p:sp>
          <p:sp>
            <p:nvSpPr>
              <p:cNvPr id="17" name="chenying0907 128"/>
              <p:cNvSpPr/>
              <p:nvPr/>
            </p:nvSpPr>
            <p:spPr>
              <a:xfrm>
                <a:off x="876300" y="762000"/>
                <a:ext cx="127000" cy="3164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6068"/>
                    </a:moveTo>
                    <a:cubicBezTo>
                      <a:pt x="5986" y="10255"/>
                      <a:pt x="7989" y="16810"/>
                      <a:pt x="9724" y="21600"/>
                    </a:cubicBezTo>
                    <a:cubicBezTo>
                      <a:pt x="11432" y="14701"/>
                      <a:pt x="17634" y="6830"/>
                      <a:pt x="21600" y="0"/>
                    </a:cubicBezTo>
                  </a:path>
                </a:pathLst>
              </a:custGeom>
              <a:no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  <a:uLnTx/>
                  <a:uFillTx/>
                </a:endParaRPr>
              </a:p>
            </p:txBody>
          </p:sp>
          <p:sp>
            <p:nvSpPr>
              <p:cNvPr id="18" name="chenying0907 129"/>
              <p:cNvSpPr/>
              <p:nvPr/>
            </p:nvSpPr>
            <p:spPr>
              <a:xfrm>
                <a:off x="749300" y="952500"/>
                <a:ext cx="177800" cy="1143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5994" y="9254"/>
                      <a:pt x="14545" y="14595"/>
                      <a:pt x="21600" y="21600"/>
                    </a:cubicBezTo>
                  </a:path>
                </a:pathLst>
              </a:custGeom>
              <a:no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  <a:uLnTx/>
                  <a:uFillTx/>
                </a:endParaRPr>
              </a:p>
            </p:txBody>
          </p:sp>
        </p:grpSp>
      </p:grpSp>
      <p:pic>
        <p:nvPicPr>
          <p:cNvPr id="19" name="圖片 18" descr="畫面剪輯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42894" y="1857136"/>
            <a:ext cx="5966879" cy="4483280"/>
          </a:xfrm>
          <a:prstGeom prst="rect">
            <a:avLst/>
          </a:prstGeom>
        </p:spPr>
      </p:pic>
      <p:sp>
        <p:nvSpPr>
          <p:cNvPr id="20" name="文字方塊 19"/>
          <p:cNvSpPr txBox="1"/>
          <p:nvPr/>
        </p:nvSpPr>
        <p:spPr>
          <a:xfrm>
            <a:off x="7404863" y="2079875"/>
            <a:ext cx="2338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花蓮港放送局</a:t>
            </a:r>
            <a:endParaRPr lang="zh-TW" altLang="en-US" sz="24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9281159" y="2790583"/>
            <a:ext cx="1815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松園別館</a:t>
            </a:r>
            <a:endParaRPr lang="zh-TW" altLang="en-US" sz="24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文字方塊 23"/>
          <p:cNvSpPr txBox="1"/>
          <p:nvPr/>
        </p:nvSpPr>
        <p:spPr>
          <a:xfrm>
            <a:off x="7187721" y="5066915"/>
            <a:ext cx="2338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花崗國中</a:t>
            </a:r>
            <a:endParaRPr lang="zh-TW" altLang="en-US" sz="2400" b="1" dirty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9778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 10"/>
          <p:cNvGrpSpPr/>
          <p:nvPr/>
        </p:nvGrpSpPr>
        <p:grpSpPr>
          <a:xfrm>
            <a:off x="131741" y="158719"/>
            <a:ext cx="1592556" cy="1761521"/>
            <a:chOff x="953326" y="1604200"/>
            <a:chExt cx="3203818" cy="3649107"/>
          </a:xfrm>
          <a:solidFill>
            <a:srgbClr val="F8F6F3"/>
          </a:solidFill>
        </p:grpSpPr>
        <p:grpSp>
          <p:nvGrpSpPr>
            <p:cNvPr id="5" name="Group 24"/>
            <p:cNvGrpSpPr/>
            <p:nvPr/>
          </p:nvGrpSpPr>
          <p:grpSpPr>
            <a:xfrm rot="19960150">
              <a:off x="3473071" y="1919475"/>
              <a:ext cx="660855" cy="3333832"/>
              <a:chOff x="0" y="-1"/>
              <a:chExt cx="222665" cy="1123294"/>
            </a:xfrm>
            <a:grpFill/>
          </p:grpSpPr>
          <p:sp>
            <p:nvSpPr>
              <p:cNvPr id="7" name="chenying0907 20"/>
              <p:cNvSpPr/>
              <p:nvPr/>
            </p:nvSpPr>
            <p:spPr>
              <a:xfrm>
                <a:off x="12679" y="165100"/>
                <a:ext cx="209986" cy="742430"/>
              </a:xfrm>
              <a:custGeom>
                <a:avLst/>
                <a:gdLst>
                  <a:gd name="connsiteX0" fmla="*/ 19779 w 20578"/>
                  <a:gd name="connsiteY0" fmla="*/ 21600 h 21600"/>
                  <a:gd name="connsiteX1" fmla="*/ 19877 w 20578"/>
                  <a:gd name="connsiteY1" fmla="*/ 17107 h 21600"/>
                  <a:gd name="connsiteX2" fmla="*/ 15824 w 20578"/>
                  <a:gd name="connsiteY2" fmla="*/ 0 h 21600"/>
                  <a:gd name="connsiteX3" fmla="*/ 1 w 20578"/>
                  <a:gd name="connsiteY3" fmla="*/ 0 h 21600"/>
                  <a:gd name="connsiteX4" fmla="*/ 775 w 20578"/>
                  <a:gd name="connsiteY4" fmla="*/ 1843 h 21600"/>
                  <a:gd name="connsiteX5" fmla="*/ 1506 w 20578"/>
                  <a:gd name="connsiteY5" fmla="*/ 15903 h 21600"/>
                  <a:gd name="connsiteX6" fmla="*/ 37 w 20578"/>
                  <a:gd name="connsiteY6" fmla="*/ 21376 h 21600"/>
                  <a:gd name="connsiteX0" fmla="*/ 19781 w 20580"/>
                  <a:gd name="connsiteY0" fmla="*/ 21600 h 21600"/>
                  <a:gd name="connsiteX1" fmla="*/ 19879 w 20580"/>
                  <a:gd name="connsiteY1" fmla="*/ 17107 h 21600"/>
                  <a:gd name="connsiteX2" fmla="*/ 15826 w 20580"/>
                  <a:gd name="connsiteY2" fmla="*/ 0 h 21600"/>
                  <a:gd name="connsiteX3" fmla="*/ 3 w 20580"/>
                  <a:gd name="connsiteY3" fmla="*/ 0 h 21600"/>
                  <a:gd name="connsiteX4" fmla="*/ 777 w 20580"/>
                  <a:gd name="connsiteY4" fmla="*/ 1843 h 21600"/>
                  <a:gd name="connsiteX5" fmla="*/ 1362 w 20580"/>
                  <a:gd name="connsiteY5" fmla="*/ 16761 h 21600"/>
                  <a:gd name="connsiteX6" fmla="*/ 39 w 20580"/>
                  <a:gd name="connsiteY6" fmla="*/ 21376 h 21600"/>
                  <a:gd name="connsiteX0" fmla="*/ 19781 w 20580"/>
                  <a:gd name="connsiteY0" fmla="*/ 22107 h 22107"/>
                  <a:gd name="connsiteX1" fmla="*/ 19879 w 20580"/>
                  <a:gd name="connsiteY1" fmla="*/ 17614 h 22107"/>
                  <a:gd name="connsiteX2" fmla="*/ 16092 w 20580"/>
                  <a:gd name="connsiteY2" fmla="*/ 1554 h 22107"/>
                  <a:gd name="connsiteX3" fmla="*/ 15826 w 20580"/>
                  <a:gd name="connsiteY3" fmla="*/ 507 h 22107"/>
                  <a:gd name="connsiteX4" fmla="*/ 3 w 20580"/>
                  <a:gd name="connsiteY4" fmla="*/ 507 h 22107"/>
                  <a:gd name="connsiteX5" fmla="*/ 777 w 20580"/>
                  <a:gd name="connsiteY5" fmla="*/ 2350 h 22107"/>
                  <a:gd name="connsiteX6" fmla="*/ 1362 w 20580"/>
                  <a:gd name="connsiteY6" fmla="*/ 17268 h 22107"/>
                  <a:gd name="connsiteX7" fmla="*/ 39 w 20580"/>
                  <a:gd name="connsiteY7" fmla="*/ 21883 h 22107"/>
                  <a:gd name="connsiteX0" fmla="*/ 19781 w 20580"/>
                  <a:gd name="connsiteY0" fmla="*/ 21600 h 21600"/>
                  <a:gd name="connsiteX1" fmla="*/ 19879 w 20580"/>
                  <a:gd name="connsiteY1" fmla="*/ 17107 h 21600"/>
                  <a:gd name="connsiteX2" fmla="*/ 17646 w 20580"/>
                  <a:gd name="connsiteY2" fmla="*/ 7130 h 21600"/>
                  <a:gd name="connsiteX3" fmla="*/ 16092 w 20580"/>
                  <a:gd name="connsiteY3" fmla="*/ 1047 h 21600"/>
                  <a:gd name="connsiteX4" fmla="*/ 15826 w 20580"/>
                  <a:gd name="connsiteY4" fmla="*/ 0 h 21600"/>
                  <a:gd name="connsiteX5" fmla="*/ 3 w 20580"/>
                  <a:gd name="connsiteY5" fmla="*/ 0 h 21600"/>
                  <a:gd name="connsiteX6" fmla="*/ 777 w 20580"/>
                  <a:gd name="connsiteY6" fmla="*/ 1843 h 21600"/>
                  <a:gd name="connsiteX7" fmla="*/ 1362 w 20580"/>
                  <a:gd name="connsiteY7" fmla="*/ 16761 h 21600"/>
                  <a:gd name="connsiteX8" fmla="*/ 39 w 20580"/>
                  <a:gd name="connsiteY8" fmla="*/ 21376 h 21600"/>
                  <a:gd name="connsiteX0" fmla="*/ 19781 w 20655"/>
                  <a:gd name="connsiteY0" fmla="*/ 21600 h 21600"/>
                  <a:gd name="connsiteX1" fmla="*/ 19879 w 20655"/>
                  <a:gd name="connsiteY1" fmla="*/ 17107 h 21600"/>
                  <a:gd name="connsiteX2" fmla="*/ 16092 w 20655"/>
                  <a:gd name="connsiteY2" fmla="*/ 1047 h 21600"/>
                  <a:gd name="connsiteX3" fmla="*/ 15826 w 20655"/>
                  <a:gd name="connsiteY3" fmla="*/ 0 h 21600"/>
                  <a:gd name="connsiteX4" fmla="*/ 3 w 20655"/>
                  <a:gd name="connsiteY4" fmla="*/ 0 h 21600"/>
                  <a:gd name="connsiteX5" fmla="*/ 777 w 20655"/>
                  <a:gd name="connsiteY5" fmla="*/ 1843 h 21600"/>
                  <a:gd name="connsiteX6" fmla="*/ 1362 w 20655"/>
                  <a:gd name="connsiteY6" fmla="*/ 16761 h 21600"/>
                  <a:gd name="connsiteX7" fmla="*/ 39 w 20655"/>
                  <a:gd name="connsiteY7" fmla="*/ 21376 h 21600"/>
                  <a:gd name="connsiteX0" fmla="*/ 19781 w 20655"/>
                  <a:gd name="connsiteY0" fmla="*/ 21600 h 21600"/>
                  <a:gd name="connsiteX1" fmla="*/ 19879 w 20655"/>
                  <a:gd name="connsiteY1" fmla="*/ 17107 h 21600"/>
                  <a:gd name="connsiteX2" fmla="*/ 17432 w 20655"/>
                  <a:gd name="connsiteY2" fmla="*/ 7098 h 21600"/>
                  <a:gd name="connsiteX3" fmla="*/ 16092 w 20655"/>
                  <a:gd name="connsiteY3" fmla="*/ 1047 h 21600"/>
                  <a:gd name="connsiteX4" fmla="*/ 15826 w 20655"/>
                  <a:gd name="connsiteY4" fmla="*/ 0 h 21600"/>
                  <a:gd name="connsiteX5" fmla="*/ 3 w 20655"/>
                  <a:gd name="connsiteY5" fmla="*/ 0 h 21600"/>
                  <a:gd name="connsiteX6" fmla="*/ 777 w 20655"/>
                  <a:gd name="connsiteY6" fmla="*/ 1843 h 21600"/>
                  <a:gd name="connsiteX7" fmla="*/ 1362 w 20655"/>
                  <a:gd name="connsiteY7" fmla="*/ 16761 h 21600"/>
                  <a:gd name="connsiteX8" fmla="*/ 39 w 20655"/>
                  <a:gd name="connsiteY8" fmla="*/ 21376 h 21600"/>
                  <a:gd name="connsiteX0" fmla="*/ 19781 w 20655"/>
                  <a:gd name="connsiteY0" fmla="*/ 21600 h 21600"/>
                  <a:gd name="connsiteX1" fmla="*/ 19879 w 20655"/>
                  <a:gd name="connsiteY1" fmla="*/ 17107 h 21600"/>
                  <a:gd name="connsiteX2" fmla="*/ 16092 w 20655"/>
                  <a:gd name="connsiteY2" fmla="*/ 1047 h 21600"/>
                  <a:gd name="connsiteX3" fmla="*/ 15826 w 20655"/>
                  <a:gd name="connsiteY3" fmla="*/ 0 h 21600"/>
                  <a:gd name="connsiteX4" fmla="*/ 3 w 20655"/>
                  <a:gd name="connsiteY4" fmla="*/ 0 h 21600"/>
                  <a:gd name="connsiteX5" fmla="*/ 777 w 20655"/>
                  <a:gd name="connsiteY5" fmla="*/ 1843 h 21600"/>
                  <a:gd name="connsiteX6" fmla="*/ 1362 w 20655"/>
                  <a:gd name="connsiteY6" fmla="*/ 16761 h 21600"/>
                  <a:gd name="connsiteX7" fmla="*/ 39 w 20655"/>
                  <a:gd name="connsiteY7" fmla="*/ 21376 h 2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655" h="21600" extrusionOk="0">
                    <a:moveTo>
                      <a:pt x="19781" y="21600"/>
                    </a:moveTo>
                    <a:cubicBezTo>
                      <a:pt x="21310" y="19799"/>
                      <a:pt x="20494" y="20533"/>
                      <a:pt x="19879" y="17107"/>
                    </a:cubicBezTo>
                    <a:cubicBezTo>
                      <a:pt x="19264" y="13682"/>
                      <a:pt x="16767" y="3898"/>
                      <a:pt x="16092" y="1047"/>
                    </a:cubicBezTo>
                    <a:cubicBezTo>
                      <a:pt x="15789" y="-141"/>
                      <a:pt x="18507" y="174"/>
                      <a:pt x="15826" y="0"/>
                    </a:cubicBezTo>
                    <a:lnTo>
                      <a:pt x="3" y="0"/>
                    </a:lnTo>
                    <a:lnTo>
                      <a:pt x="777" y="1843"/>
                    </a:lnTo>
                    <a:cubicBezTo>
                      <a:pt x="765" y="4727"/>
                      <a:pt x="1073" y="13883"/>
                      <a:pt x="1362" y="16761"/>
                    </a:cubicBezTo>
                    <a:cubicBezTo>
                      <a:pt x="1544" y="18573"/>
                      <a:pt x="-290" y="19629"/>
                      <a:pt x="39" y="21376"/>
                    </a:cubicBezTo>
                  </a:path>
                </a:pathLst>
              </a:custGeom>
              <a:solidFill>
                <a:srgbClr val="FFD77A"/>
              </a:solidFill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  <a:uLnTx/>
                  <a:uFillTx/>
                </a:endParaRPr>
              </a:p>
            </p:txBody>
          </p:sp>
          <p:sp>
            <p:nvSpPr>
              <p:cNvPr id="8" name="chenying0907 21"/>
              <p:cNvSpPr/>
              <p:nvPr/>
            </p:nvSpPr>
            <p:spPr>
              <a:xfrm>
                <a:off x="12700" y="889000"/>
                <a:ext cx="199716" cy="175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7274" extrusionOk="0">
                    <a:moveTo>
                      <a:pt x="21600" y="0"/>
                    </a:moveTo>
                    <a:cubicBezTo>
                      <a:pt x="18923" y="21600"/>
                      <a:pt x="5182" y="19974"/>
                      <a:pt x="0" y="11161"/>
                    </a:cubicBezTo>
                  </a:path>
                </a:pathLst>
              </a:custGeom>
              <a:grp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  <a:uLnTx/>
                  <a:uFillTx/>
                </a:endParaRPr>
              </a:p>
            </p:txBody>
          </p:sp>
          <p:sp>
            <p:nvSpPr>
              <p:cNvPr id="9" name="chenying0907 22"/>
              <p:cNvSpPr/>
              <p:nvPr/>
            </p:nvSpPr>
            <p:spPr>
              <a:xfrm>
                <a:off x="0" y="-1"/>
                <a:ext cx="169627" cy="1569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399" extrusionOk="0">
                    <a:moveTo>
                      <a:pt x="21600" y="21399"/>
                    </a:moveTo>
                    <a:cubicBezTo>
                      <a:pt x="21600" y="14641"/>
                      <a:pt x="20714" y="6540"/>
                      <a:pt x="20597" y="325"/>
                    </a:cubicBezTo>
                    <a:cubicBezTo>
                      <a:pt x="13874" y="-42"/>
                      <a:pt x="6603" y="-201"/>
                      <a:pt x="0" y="411"/>
                    </a:cubicBezTo>
                    <a:cubicBezTo>
                      <a:pt x="771" y="6724"/>
                      <a:pt x="1612" y="13779"/>
                      <a:pt x="1316" y="20126"/>
                    </a:cubicBezTo>
                  </a:path>
                </a:pathLst>
              </a:custGeom>
              <a:grp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  <a:uLnTx/>
                  <a:uFillTx/>
                </a:endParaRPr>
              </a:p>
            </p:txBody>
          </p:sp>
          <p:sp>
            <p:nvSpPr>
              <p:cNvPr id="10" name="chenying0907 23"/>
              <p:cNvSpPr/>
              <p:nvPr/>
            </p:nvSpPr>
            <p:spPr>
              <a:xfrm>
                <a:off x="12700" y="889000"/>
                <a:ext cx="200707" cy="2342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472" y="7302"/>
                      <a:pt x="6555" y="15634"/>
                      <a:pt x="11604" y="21600"/>
                    </a:cubicBezTo>
                    <a:cubicBezTo>
                      <a:pt x="14587" y="14593"/>
                      <a:pt x="19470" y="7960"/>
                      <a:pt x="21600" y="709"/>
                    </a:cubicBezTo>
                  </a:path>
                </a:pathLst>
              </a:custGeom>
              <a:grp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  <a:uLnTx/>
                  <a:uFillTx/>
                </a:endParaRPr>
              </a:p>
            </p:txBody>
          </p:sp>
        </p:grpSp>
        <p:sp>
          <p:nvSpPr>
            <p:cNvPr id="6" name="chenying0907 109"/>
            <p:cNvSpPr/>
            <p:nvPr/>
          </p:nvSpPr>
          <p:spPr>
            <a:xfrm rot="19960150">
              <a:off x="953326" y="1604200"/>
              <a:ext cx="3203818" cy="3051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4" h="21252" extrusionOk="0">
                  <a:moveTo>
                    <a:pt x="0" y="11486"/>
                  </a:moveTo>
                  <a:cubicBezTo>
                    <a:pt x="6297" y="11810"/>
                    <a:pt x="8452" y="9094"/>
                    <a:pt x="10432" y="6445"/>
                  </a:cubicBezTo>
                  <a:cubicBezTo>
                    <a:pt x="11413" y="5133"/>
                    <a:pt x="12361" y="62"/>
                    <a:pt x="14424" y="1"/>
                  </a:cubicBezTo>
                  <a:cubicBezTo>
                    <a:pt x="15769" y="-39"/>
                    <a:pt x="16223" y="2237"/>
                    <a:pt x="16082" y="3272"/>
                  </a:cubicBezTo>
                  <a:cubicBezTo>
                    <a:pt x="15861" y="4889"/>
                    <a:pt x="14041" y="6135"/>
                    <a:pt x="14194" y="7965"/>
                  </a:cubicBezTo>
                  <a:cubicBezTo>
                    <a:pt x="14390" y="10301"/>
                    <a:pt x="17861" y="9673"/>
                    <a:pt x="19260" y="10227"/>
                  </a:cubicBezTo>
                  <a:cubicBezTo>
                    <a:pt x="19766" y="10428"/>
                    <a:pt x="21231" y="11033"/>
                    <a:pt x="21376" y="11673"/>
                  </a:cubicBezTo>
                  <a:cubicBezTo>
                    <a:pt x="21570" y="12535"/>
                    <a:pt x="20193" y="13225"/>
                    <a:pt x="19575" y="13518"/>
                  </a:cubicBezTo>
                  <a:cubicBezTo>
                    <a:pt x="20100" y="13794"/>
                    <a:pt x="21600" y="14815"/>
                    <a:pt x="21175" y="15661"/>
                  </a:cubicBezTo>
                  <a:cubicBezTo>
                    <a:pt x="20946" y="16116"/>
                    <a:pt x="20069" y="16279"/>
                    <a:pt x="19912" y="16721"/>
                  </a:cubicBezTo>
                  <a:cubicBezTo>
                    <a:pt x="19755" y="17170"/>
                    <a:pt x="20477" y="17215"/>
                    <a:pt x="20793" y="17467"/>
                  </a:cubicBezTo>
                  <a:cubicBezTo>
                    <a:pt x="21207" y="17798"/>
                    <a:pt x="21392" y="18222"/>
                    <a:pt x="21094" y="18674"/>
                  </a:cubicBezTo>
                  <a:cubicBezTo>
                    <a:pt x="20996" y="18822"/>
                    <a:pt x="20711" y="18995"/>
                    <a:pt x="20448" y="19175"/>
                  </a:cubicBezTo>
                  <a:cubicBezTo>
                    <a:pt x="20191" y="19349"/>
                    <a:pt x="19956" y="19529"/>
                    <a:pt x="19937" y="19697"/>
                  </a:cubicBezTo>
                  <a:cubicBezTo>
                    <a:pt x="19902" y="20016"/>
                    <a:pt x="20352" y="20019"/>
                    <a:pt x="20495" y="20232"/>
                  </a:cubicBezTo>
                  <a:cubicBezTo>
                    <a:pt x="21389" y="21561"/>
                    <a:pt x="18668" y="21213"/>
                    <a:pt x="18243" y="21207"/>
                  </a:cubicBezTo>
                  <a:cubicBezTo>
                    <a:pt x="15548" y="21174"/>
                    <a:pt x="12492" y="21415"/>
                    <a:pt x="9278" y="20028"/>
                  </a:cubicBezTo>
                  <a:cubicBezTo>
                    <a:pt x="6757" y="18941"/>
                    <a:pt x="4040" y="19440"/>
                    <a:pt x="1192" y="19163"/>
                  </a:cubicBezTo>
                </a:path>
              </a:pathLst>
            </a:custGeom>
            <a:grpFill/>
            <a:ln w="38100">
              <a:solidFill>
                <a:srgbClr val="46537A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>
                    <a:srgbClr val="000000">
                      <a:alpha val="50000"/>
                    </a:srgbClr>
                  </a:outerShdw>
                </a:effectLst>
                <a:uLnTx/>
                <a:uFillTx/>
              </a:endParaRPr>
            </a:p>
          </p:txBody>
        </p:sp>
      </p:grpSp>
      <p:sp>
        <p:nvSpPr>
          <p:cNvPr id="19" name="文字方塊 18"/>
          <p:cNvSpPr txBox="1"/>
          <p:nvPr/>
        </p:nvSpPr>
        <p:spPr>
          <a:xfrm>
            <a:off x="2098730" y="213742"/>
            <a:ext cx="99198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松園別館、花蓮港放送局了解度調查</a:t>
            </a:r>
            <a:endParaRPr kumimoji="0" lang="zh-TW" alt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0" name="內容版面配置區 2"/>
          <p:cNvSpPr txBox="1">
            <a:spLocks/>
          </p:cNvSpPr>
          <p:nvPr/>
        </p:nvSpPr>
        <p:spPr>
          <a:xfrm>
            <a:off x="2398139" y="1276319"/>
            <a:ext cx="8836152" cy="20116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642690" y="3156372"/>
            <a:ext cx="35108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24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是否聽說過松園別館？</a:t>
            </a:r>
            <a:endParaRPr lang="zh-TW" altLang="en-US" sz="2400" dirty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7006840" y="3156372"/>
            <a:ext cx="41104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2.</a:t>
            </a:r>
            <a:r>
              <a:rPr lang="zh-TW" altLang="zh-TW" sz="24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是否</a:t>
            </a:r>
            <a:r>
              <a:rPr lang="zh-TW" altLang="zh-TW" sz="24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參觀走訪過松園別館？</a:t>
            </a:r>
            <a:endParaRPr lang="zh-TW" altLang="en-US" sz="2400" dirty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98652" y="3856077"/>
            <a:ext cx="3115702" cy="262789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006840" y="3903489"/>
            <a:ext cx="3760011" cy="2557867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2398139" y="1219740"/>
            <a:ext cx="6096000" cy="143116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zh-TW" sz="3000" dirty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zh-TW" sz="3000" b="1" dirty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知名度最高，參觀人數最多</a:t>
            </a:r>
            <a:endParaRPr lang="en-US" altLang="zh-TW" sz="3000" b="1" dirty="0">
              <a:solidFill>
                <a:srgbClr val="FF66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zh-CN" altLang="en-US" sz="30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日式建築具獨特魅力</a:t>
            </a:r>
            <a:endParaRPr lang="en-US" altLang="zh-TW" sz="3000" dirty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zh-TW" altLang="en-US" sz="30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舉辦活動能提升古蹟知名度</a:t>
            </a:r>
          </a:p>
        </p:txBody>
      </p:sp>
    </p:spTree>
    <p:extLst>
      <p:ext uri="{BB962C8B-B14F-4D97-AF65-F5344CB8AC3E}">
        <p14:creationId xmlns:p14="http://schemas.microsoft.com/office/powerpoint/2010/main" xmlns="" val="2475994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 10"/>
          <p:cNvGrpSpPr/>
          <p:nvPr/>
        </p:nvGrpSpPr>
        <p:grpSpPr>
          <a:xfrm>
            <a:off x="131741" y="158719"/>
            <a:ext cx="1502826" cy="1305029"/>
            <a:chOff x="953326" y="1604200"/>
            <a:chExt cx="3203818" cy="3649107"/>
          </a:xfrm>
          <a:solidFill>
            <a:srgbClr val="F8F6F3"/>
          </a:solidFill>
        </p:grpSpPr>
        <p:grpSp>
          <p:nvGrpSpPr>
            <p:cNvPr id="5" name="Group 24"/>
            <p:cNvGrpSpPr/>
            <p:nvPr/>
          </p:nvGrpSpPr>
          <p:grpSpPr>
            <a:xfrm rot="19960150">
              <a:off x="3473071" y="1919475"/>
              <a:ext cx="660855" cy="3333832"/>
              <a:chOff x="0" y="-1"/>
              <a:chExt cx="222665" cy="1123294"/>
            </a:xfrm>
            <a:grpFill/>
          </p:grpSpPr>
          <p:sp>
            <p:nvSpPr>
              <p:cNvPr id="7" name="chenying0907 20"/>
              <p:cNvSpPr/>
              <p:nvPr/>
            </p:nvSpPr>
            <p:spPr>
              <a:xfrm>
                <a:off x="12679" y="165100"/>
                <a:ext cx="209986" cy="742430"/>
              </a:xfrm>
              <a:custGeom>
                <a:avLst/>
                <a:gdLst>
                  <a:gd name="connsiteX0" fmla="*/ 19779 w 20578"/>
                  <a:gd name="connsiteY0" fmla="*/ 21600 h 21600"/>
                  <a:gd name="connsiteX1" fmla="*/ 19877 w 20578"/>
                  <a:gd name="connsiteY1" fmla="*/ 17107 h 21600"/>
                  <a:gd name="connsiteX2" fmla="*/ 15824 w 20578"/>
                  <a:gd name="connsiteY2" fmla="*/ 0 h 21600"/>
                  <a:gd name="connsiteX3" fmla="*/ 1 w 20578"/>
                  <a:gd name="connsiteY3" fmla="*/ 0 h 21600"/>
                  <a:gd name="connsiteX4" fmla="*/ 775 w 20578"/>
                  <a:gd name="connsiteY4" fmla="*/ 1843 h 21600"/>
                  <a:gd name="connsiteX5" fmla="*/ 1506 w 20578"/>
                  <a:gd name="connsiteY5" fmla="*/ 15903 h 21600"/>
                  <a:gd name="connsiteX6" fmla="*/ 37 w 20578"/>
                  <a:gd name="connsiteY6" fmla="*/ 21376 h 21600"/>
                  <a:gd name="connsiteX0" fmla="*/ 19781 w 20580"/>
                  <a:gd name="connsiteY0" fmla="*/ 21600 h 21600"/>
                  <a:gd name="connsiteX1" fmla="*/ 19879 w 20580"/>
                  <a:gd name="connsiteY1" fmla="*/ 17107 h 21600"/>
                  <a:gd name="connsiteX2" fmla="*/ 15826 w 20580"/>
                  <a:gd name="connsiteY2" fmla="*/ 0 h 21600"/>
                  <a:gd name="connsiteX3" fmla="*/ 3 w 20580"/>
                  <a:gd name="connsiteY3" fmla="*/ 0 h 21600"/>
                  <a:gd name="connsiteX4" fmla="*/ 777 w 20580"/>
                  <a:gd name="connsiteY4" fmla="*/ 1843 h 21600"/>
                  <a:gd name="connsiteX5" fmla="*/ 1362 w 20580"/>
                  <a:gd name="connsiteY5" fmla="*/ 16761 h 21600"/>
                  <a:gd name="connsiteX6" fmla="*/ 39 w 20580"/>
                  <a:gd name="connsiteY6" fmla="*/ 21376 h 21600"/>
                  <a:gd name="connsiteX0" fmla="*/ 19781 w 20580"/>
                  <a:gd name="connsiteY0" fmla="*/ 22107 h 22107"/>
                  <a:gd name="connsiteX1" fmla="*/ 19879 w 20580"/>
                  <a:gd name="connsiteY1" fmla="*/ 17614 h 22107"/>
                  <a:gd name="connsiteX2" fmla="*/ 16092 w 20580"/>
                  <a:gd name="connsiteY2" fmla="*/ 1554 h 22107"/>
                  <a:gd name="connsiteX3" fmla="*/ 15826 w 20580"/>
                  <a:gd name="connsiteY3" fmla="*/ 507 h 22107"/>
                  <a:gd name="connsiteX4" fmla="*/ 3 w 20580"/>
                  <a:gd name="connsiteY4" fmla="*/ 507 h 22107"/>
                  <a:gd name="connsiteX5" fmla="*/ 777 w 20580"/>
                  <a:gd name="connsiteY5" fmla="*/ 2350 h 22107"/>
                  <a:gd name="connsiteX6" fmla="*/ 1362 w 20580"/>
                  <a:gd name="connsiteY6" fmla="*/ 17268 h 22107"/>
                  <a:gd name="connsiteX7" fmla="*/ 39 w 20580"/>
                  <a:gd name="connsiteY7" fmla="*/ 21883 h 22107"/>
                  <a:gd name="connsiteX0" fmla="*/ 19781 w 20580"/>
                  <a:gd name="connsiteY0" fmla="*/ 21600 h 21600"/>
                  <a:gd name="connsiteX1" fmla="*/ 19879 w 20580"/>
                  <a:gd name="connsiteY1" fmla="*/ 17107 h 21600"/>
                  <a:gd name="connsiteX2" fmla="*/ 17646 w 20580"/>
                  <a:gd name="connsiteY2" fmla="*/ 7130 h 21600"/>
                  <a:gd name="connsiteX3" fmla="*/ 16092 w 20580"/>
                  <a:gd name="connsiteY3" fmla="*/ 1047 h 21600"/>
                  <a:gd name="connsiteX4" fmla="*/ 15826 w 20580"/>
                  <a:gd name="connsiteY4" fmla="*/ 0 h 21600"/>
                  <a:gd name="connsiteX5" fmla="*/ 3 w 20580"/>
                  <a:gd name="connsiteY5" fmla="*/ 0 h 21600"/>
                  <a:gd name="connsiteX6" fmla="*/ 777 w 20580"/>
                  <a:gd name="connsiteY6" fmla="*/ 1843 h 21600"/>
                  <a:gd name="connsiteX7" fmla="*/ 1362 w 20580"/>
                  <a:gd name="connsiteY7" fmla="*/ 16761 h 21600"/>
                  <a:gd name="connsiteX8" fmla="*/ 39 w 20580"/>
                  <a:gd name="connsiteY8" fmla="*/ 21376 h 21600"/>
                  <a:gd name="connsiteX0" fmla="*/ 19781 w 20655"/>
                  <a:gd name="connsiteY0" fmla="*/ 21600 h 21600"/>
                  <a:gd name="connsiteX1" fmla="*/ 19879 w 20655"/>
                  <a:gd name="connsiteY1" fmla="*/ 17107 h 21600"/>
                  <a:gd name="connsiteX2" fmla="*/ 16092 w 20655"/>
                  <a:gd name="connsiteY2" fmla="*/ 1047 h 21600"/>
                  <a:gd name="connsiteX3" fmla="*/ 15826 w 20655"/>
                  <a:gd name="connsiteY3" fmla="*/ 0 h 21600"/>
                  <a:gd name="connsiteX4" fmla="*/ 3 w 20655"/>
                  <a:gd name="connsiteY4" fmla="*/ 0 h 21600"/>
                  <a:gd name="connsiteX5" fmla="*/ 777 w 20655"/>
                  <a:gd name="connsiteY5" fmla="*/ 1843 h 21600"/>
                  <a:gd name="connsiteX6" fmla="*/ 1362 w 20655"/>
                  <a:gd name="connsiteY6" fmla="*/ 16761 h 21600"/>
                  <a:gd name="connsiteX7" fmla="*/ 39 w 20655"/>
                  <a:gd name="connsiteY7" fmla="*/ 21376 h 21600"/>
                  <a:gd name="connsiteX0" fmla="*/ 19781 w 20655"/>
                  <a:gd name="connsiteY0" fmla="*/ 21600 h 21600"/>
                  <a:gd name="connsiteX1" fmla="*/ 19879 w 20655"/>
                  <a:gd name="connsiteY1" fmla="*/ 17107 h 21600"/>
                  <a:gd name="connsiteX2" fmla="*/ 17432 w 20655"/>
                  <a:gd name="connsiteY2" fmla="*/ 7098 h 21600"/>
                  <a:gd name="connsiteX3" fmla="*/ 16092 w 20655"/>
                  <a:gd name="connsiteY3" fmla="*/ 1047 h 21600"/>
                  <a:gd name="connsiteX4" fmla="*/ 15826 w 20655"/>
                  <a:gd name="connsiteY4" fmla="*/ 0 h 21600"/>
                  <a:gd name="connsiteX5" fmla="*/ 3 w 20655"/>
                  <a:gd name="connsiteY5" fmla="*/ 0 h 21600"/>
                  <a:gd name="connsiteX6" fmla="*/ 777 w 20655"/>
                  <a:gd name="connsiteY6" fmla="*/ 1843 h 21600"/>
                  <a:gd name="connsiteX7" fmla="*/ 1362 w 20655"/>
                  <a:gd name="connsiteY7" fmla="*/ 16761 h 21600"/>
                  <a:gd name="connsiteX8" fmla="*/ 39 w 20655"/>
                  <a:gd name="connsiteY8" fmla="*/ 21376 h 21600"/>
                  <a:gd name="connsiteX0" fmla="*/ 19781 w 20655"/>
                  <a:gd name="connsiteY0" fmla="*/ 21600 h 21600"/>
                  <a:gd name="connsiteX1" fmla="*/ 19879 w 20655"/>
                  <a:gd name="connsiteY1" fmla="*/ 17107 h 21600"/>
                  <a:gd name="connsiteX2" fmla="*/ 16092 w 20655"/>
                  <a:gd name="connsiteY2" fmla="*/ 1047 h 21600"/>
                  <a:gd name="connsiteX3" fmla="*/ 15826 w 20655"/>
                  <a:gd name="connsiteY3" fmla="*/ 0 h 21600"/>
                  <a:gd name="connsiteX4" fmla="*/ 3 w 20655"/>
                  <a:gd name="connsiteY4" fmla="*/ 0 h 21600"/>
                  <a:gd name="connsiteX5" fmla="*/ 777 w 20655"/>
                  <a:gd name="connsiteY5" fmla="*/ 1843 h 21600"/>
                  <a:gd name="connsiteX6" fmla="*/ 1362 w 20655"/>
                  <a:gd name="connsiteY6" fmla="*/ 16761 h 21600"/>
                  <a:gd name="connsiteX7" fmla="*/ 39 w 20655"/>
                  <a:gd name="connsiteY7" fmla="*/ 21376 h 2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655" h="21600" extrusionOk="0">
                    <a:moveTo>
                      <a:pt x="19781" y="21600"/>
                    </a:moveTo>
                    <a:cubicBezTo>
                      <a:pt x="21310" y="19799"/>
                      <a:pt x="20494" y="20533"/>
                      <a:pt x="19879" y="17107"/>
                    </a:cubicBezTo>
                    <a:cubicBezTo>
                      <a:pt x="19264" y="13682"/>
                      <a:pt x="16767" y="3898"/>
                      <a:pt x="16092" y="1047"/>
                    </a:cubicBezTo>
                    <a:cubicBezTo>
                      <a:pt x="15789" y="-141"/>
                      <a:pt x="18507" y="174"/>
                      <a:pt x="15826" y="0"/>
                    </a:cubicBezTo>
                    <a:lnTo>
                      <a:pt x="3" y="0"/>
                    </a:lnTo>
                    <a:lnTo>
                      <a:pt x="777" y="1843"/>
                    </a:lnTo>
                    <a:cubicBezTo>
                      <a:pt x="765" y="4727"/>
                      <a:pt x="1073" y="13883"/>
                      <a:pt x="1362" y="16761"/>
                    </a:cubicBezTo>
                    <a:cubicBezTo>
                      <a:pt x="1544" y="18573"/>
                      <a:pt x="-290" y="19629"/>
                      <a:pt x="39" y="21376"/>
                    </a:cubicBezTo>
                  </a:path>
                </a:pathLst>
              </a:custGeom>
              <a:solidFill>
                <a:srgbClr val="FFD77A"/>
              </a:solidFill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  <a:uLnTx/>
                  <a:uFillTx/>
                </a:endParaRPr>
              </a:p>
            </p:txBody>
          </p:sp>
          <p:sp>
            <p:nvSpPr>
              <p:cNvPr id="8" name="chenying0907 21"/>
              <p:cNvSpPr/>
              <p:nvPr/>
            </p:nvSpPr>
            <p:spPr>
              <a:xfrm>
                <a:off x="12700" y="889000"/>
                <a:ext cx="199716" cy="175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7274" extrusionOk="0">
                    <a:moveTo>
                      <a:pt x="21600" y="0"/>
                    </a:moveTo>
                    <a:cubicBezTo>
                      <a:pt x="18923" y="21600"/>
                      <a:pt x="5182" y="19974"/>
                      <a:pt x="0" y="11161"/>
                    </a:cubicBezTo>
                  </a:path>
                </a:pathLst>
              </a:custGeom>
              <a:grp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  <a:uLnTx/>
                  <a:uFillTx/>
                </a:endParaRPr>
              </a:p>
            </p:txBody>
          </p:sp>
          <p:sp>
            <p:nvSpPr>
              <p:cNvPr id="9" name="chenying0907 22"/>
              <p:cNvSpPr/>
              <p:nvPr/>
            </p:nvSpPr>
            <p:spPr>
              <a:xfrm>
                <a:off x="0" y="-1"/>
                <a:ext cx="169627" cy="1569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399" extrusionOk="0">
                    <a:moveTo>
                      <a:pt x="21600" y="21399"/>
                    </a:moveTo>
                    <a:cubicBezTo>
                      <a:pt x="21600" y="14641"/>
                      <a:pt x="20714" y="6540"/>
                      <a:pt x="20597" y="325"/>
                    </a:cubicBezTo>
                    <a:cubicBezTo>
                      <a:pt x="13874" y="-42"/>
                      <a:pt x="6603" y="-201"/>
                      <a:pt x="0" y="411"/>
                    </a:cubicBezTo>
                    <a:cubicBezTo>
                      <a:pt x="771" y="6724"/>
                      <a:pt x="1612" y="13779"/>
                      <a:pt x="1316" y="20126"/>
                    </a:cubicBezTo>
                  </a:path>
                </a:pathLst>
              </a:custGeom>
              <a:grp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  <a:uLnTx/>
                  <a:uFillTx/>
                </a:endParaRPr>
              </a:p>
            </p:txBody>
          </p:sp>
          <p:sp>
            <p:nvSpPr>
              <p:cNvPr id="10" name="chenying0907 23"/>
              <p:cNvSpPr/>
              <p:nvPr/>
            </p:nvSpPr>
            <p:spPr>
              <a:xfrm>
                <a:off x="12700" y="889000"/>
                <a:ext cx="200707" cy="2342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472" y="7302"/>
                      <a:pt x="6555" y="15634"/>
                      <a:pt x="11604" y="21600"/>
                    </a:cubicBezTo>
                    <a:cubicBezTo>
                      <a:pt x="14587" y="14593"/>
                      <a:pt x="19470" y="7960"/>
                      <a:pt x="21600" y="709"/>
                    </a:cubicBezTo>
                  </a:path>
                </a:pathLst>
              </a:custGeom>
              <a:grp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  <a:uLnTx/>
                  <a:uFillTx/>
                </a:endParaRPr>
              </a:p>
            </p:txBody>
          </p:sp>
        </p:grpSp>
        <p:sp>
          <p:nvSpPr>
            <p:cNvPr id="6" name="chenying0907 109"/>
            <p:cNvSpPr/>
            <p:nvPr/>
          </p:nvSpPr>
          <p:spPr>
            <a:xfrm rot="19960150">
              <a:off x="953326" y="1604200"/>
              <a:ext cx="3203818" cy="3051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4" h="21252" extrusionOk="0">
                  <a:moveTo>
                    <a:pt x="0" y="11486"/>
                  </a:moveTo>
                  <a:cubicBezTo>
                    <a:pt x="6297" y="11810"/>
                    <a:pt x="8452" y="9094"/>
                    <a:pt x="10432" y="6445"/>
                  </a:cubicBezTo>
                  <a:cubicBezTo>
                    <a:pt x="11413" y="5133"/>
                    <a:pt x="12361" y="62"/>
                    <a:pt x="14424" y="1"/>
                  </a:cubicBezTo>
                  <a:cubicBezTo>
                    <a:pt x="15769" y="-39"/>
                    <a:pt x="16223" y="2237"/>
                    <a:pt x="16082" y="3272"/>
                  </a:cubicBezTo>
                  <a:cubicBezTo>
                    <a:pt x="15861" y="4889"/>
                    <a:pt x="14041" y="6135"/>
                    <a:pt x="14194" y="7965"/>
                  </a:cubicBezTo>
                  <a:cubicBezTo>
                    <a:pt x="14390" y="10301"/>
                    <a:pt x="17861" y="9673"/>
                    <a:pt x="19260" y="10227"/>
                  </a:cubicBezTo>
                  <a:cubicBezTo>
                    <a:pt x="19766" y="10428"/>
                    <a:pt x="21231" y="11033"/>
                    <a:pt x="21376" y="11673"/>
                  </a:cubicBezTo>
                  <a:cubicBezTo>
                    <a:pt x="21570" y="12535"/>
                    <a:pt x="20193" y="13225"/>
                    <a:pt x="19575" y="13518"/>
                  </a:cubicBezTo>
                  <a:cubicBezTo>
                    <a:pt x="20100" y="13794"/>
                    <a:pt x="21600" y="14815"/>
                    <a:pt x="21175" y="15661"/>
                  </a:cubicBezTo>
                  <a:cubicBezTo>
                    <a:pt x="20946" y="16116"/>
                    <a:pt x="20069" y="16279"/>
                    <a:pt x="19912" y="16721"/>
                  </a:cubicBezTo>
                  <a:cubicBezTo>
                    <a:pt x="19755" y="17170"/>
                    <a:pt x="20477" y="17215"/>
                    <a:pt x="20793" y="17467"/>
                  </a:cubicBezTo>
                  <a:cubicBezTo>
                    <a:pt x="21207" y="17798"/>
                    <a:pt x="21392" y="18222"/>
                    <a:pt x="21094" y="18674"/>
                  </a:cubicBezTo>
                  <a:cubicBezTo>
                    <a:pt x="20996" y="18822"/>
                    <a:pt x="20711" y="18995"/>
                    <a:pt x="20448" y="19175"/>
                  </a:cubicBezTo>
                  <a:cubicBezTo>
                    <a:pt x="20191" y="19349"/>
                    <a:pt x="19956" y="19529"/>
                    <a:pt x="19937" y="19697"/>
                  </a:cubicBezTo>
                  <a:cubicBezTo>
                    <a:pt x="19902" y="20016"/>
                    <a:pt x="20352" y="20019"/>
                    <a:pt x="20495" y="20232"/>
                  </a:cubicBezTo>
                  <a:cubicBezTo>
                    <a:pt x="21389" y="21561"/>
                    <a:pt x="18668" y="21213"/>
                    <a:pt x="18243" y="21207"/>
                  </a:cubicBezTo>
                  <a:cubicBezTo>
                    <a:pt x="15548" y="21174"/>
                    <a:pt x="12492" y="21415"/>
                    <a:pt x="9278" y="20028"/>
                  </a:cubicBezTo>
                  <a:cubicBezTo>
                    <a:pt x="6757" y="18941"/>
                    <a:pt x="4040" y="19440"/>
                    <a:pt x="1192" y="19163"/>
                  </a:cubicBezTo>
                </a:path>
              </a:pathLst>
            </a:custGeom>
            <a:grpFill/>
            <a:ln w="38100">
              <a:solidFill>
                <a:srgbClr val="46537A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>
                    <a:srgbClr val="000000">
                      <a:alpha val="50000"/>
                    </a:srgbClr>
                  </a:outerShdw>
                </a:effectLst>
                <a:uLnTx/>
                <a:uFillTx/>
              </a:endParaRPr>
            </a:p>
          </p:txBody>
        </p:sp>
      </p:grpSp>
      <p:sp>
        <p:nvSpPr>
          <p:cNvPr id="19" name="文字方塊 18"/>
          <p:cNvSpPr txBox="1"/>
          <p:nvPr/>
        </p:nvSpPr>
        <p:spPr>
          <a:xfrm>
            <a:off x="2050081" y="270327"/>
            <a:ext cx="99198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松園別館</a:t>
            </a:r>
            <a:endParaRPr kumimoji="0" lang="zh-TW" alt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234343" y="1458367"/>
            <a:ext cx="1132628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endParaRPr lang="en-US" altLang="zh-CN" sz="2800" dirty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altLang="zh-CN" sz="2800" dirty="0" smtClean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altLang="zh-CN" sz="2800" dirty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altLang="zh-CN" sz="2800" dirty="0" smtClean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altLang="zh-CN" sz="2800" dirty="0" smtClean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CN" sz="2800" dirty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CN" sz="2800" dirty="0" smtClean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altLang="zh-CN" sz="2800" dirty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altLang="zh-CN" sz="2800" dirty="0" smtClean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altLang="zh-CN" sz="2800" dirty="0" smtClean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zh-CN" altLang="en-US" sz="2800" b="1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建築</a:t>
            </a:r>
            <a:r>
              <a:rPr lang="zh-CN" altLang="en-US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zh-TW" altLang="zh-TW" sz="2800" dirty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折衷式二層洋樓</a:t>
            </a:r>
            <a:r>
              <a:rPr lang="zh-TW" altLang="zh-TW" sz="28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，沒有</a:t>
            </a:r>
            <a:r>
              <a:rPr lang="zh-TW" altLang="zh-TW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華麗裝飾，更</a:t>
            </a:r>
            <a:r>
              <a:rPr lang="zh-TW" altLang="zh-TW" sz="28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注重功能與實用</a:t>
            </a:r>
            <a:r>
              <a:rPr lang="zh-TW" altLang="zh-TW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價值</a:t>
            </a:r>
            <a:r>
              <a:rPr lang="zh-CN" altLang="en-US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800" dirty="0" smtClean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zh-CN" altLang="en-US" sz="2800" b="1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活動</a:t>
            </a:r>
            <a:r>
              <a:rPr lang="zh-CN" altLang="en-US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zh-CN" altLang="en-US" sz="2800" dirty="0" smtClean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防空洞體驗、各類藝文活動</a:t>
            </a:r>
            <a:r>
              <a:rPr lang="zh-CN" altLang="en-US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（例：太平洋詩歌節）</a:t>
            </a:r>
            <a:endParaRPr lang="en-US" altLang="zh-CN" sz="2800" dirty="0" smtClean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584235" y="2856717"/>
            <a:ext cx="3487410" cy="2615558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480948" y="2856717"/>
            <a:ext cx="3488984" cy="2615558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49546" y="2856717"/>
            <a:ext cx="3925386" cy="2615558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2114567" y="1094773"/>
            <a:ext cx="888954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zh-CN" altLang="en-US" sz="3200" b="1" dirty="0">
                <a:solidFill>
                  <a:srgbClr val="5B9BD5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歷史</a:t>
            </a:r>
            <a:r>
              <a:rPr lang="zh-CN" altLang="en-US" sz="3200" dirty="0" smtClean="0">
                <a:solidFill>
                  <a:srgbClr val="5B9BD5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 前身</a:t>
            </a:r>
            <a:r>
              <a:rPr lang="zh-CN" altLang="en-US" sz="3200" dirty="0">
                <a:solidFill>
                  <a:srgbClr val="5B9BD5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zh-TW" altLang="zh-TW" sz="3200" dirty="0">
                <a:solidFill>
                  <a:srgbClr val="5B9BD5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日本海軍兵事部辦公室</a:t>
            </a:r>
            <a:r>
              <a:rPr lang="zh-CN" altLang="en-US" sz="3200" dirty="0">
                <a:solidFill>
                  <a:srgbClr val="5B9BD5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endParaRPr lang="en-US" altLang="zh-CN" sz="3200" dirty="0">
              <a:solidFill>
                <a:srgbClr val="5B9BD5">
                  <a:lumMod val="50000"/>
                </a:srgb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/>
            <a:r>
              <a:rPr lang="en-US" altLang="zh-CN" sz="3200" dirty="0">
                <a:solidFill>
                  <a:srgbClr val="5B9BD5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</a:t>
            </a:r>
            <a:r>
              <a:rPr lang="en-US" altLang="zh-CN" sz="3200" dirty="0" smtClean="0">
                <a:solidFill>
                  <a:srgbClr val="5B9BD5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CN" altLang="en-US" sz="3200" dirty="0" smtClean="0">
                <a:solidFill>
                  <a:srgbClr val="5B9BD5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舊</a:t>
            </a:r>
            <a:r>
              <a:rPr lang="zh-CN" altLang="en-US" sz="3200" dirty="0">
                <a:solidFill>
                  <a:srgbClr val="5B9BD5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名</a:t>
            </a:r>
            <a:r>
              <a:rPr lang="zh-CN" altLang="en-US" sz="32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zh-TW" altLang="zh-TW" sz="32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花蓮港陸軍兵事部</a:t>
            </a:r>
            <a:r>
              <a:rPr lang="zh-CN" altLang="en-US" sz="3200" dirty="0" smtClean="0">
                <a:solidFill>
                  <a:srgbClr val="5B9BD5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endParaRPr lang="en-US" altLang="zh-CN" sz="3200" dirty="0">
              <a:solidFill>
                <a:srgbClr val="5B9BD5">
                  <a:lumMod val="50000"/>
                </a:srgb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zh-CN" altLang="en-US" sz="3200" dirty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地理位置優越，屬於軍事</a:t>
            </a:r>
            <a:r>
              <a:rPr lang="zh-CN" altLang="en-US" sz="3200" dirty="0" smtClean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重地。</a:t>
            </a:r>
            <a:endParaRPr lang="en-US" altLang="zh-CN" sz="3200" dirty="0">
              <a:solidFill>
                <a:srgbClr val="FF66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0968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 10"/>
          <p:cNvGrpSpPr/>
          <p:nvPr/>
        </p:nvGrpSpPr>
        <p:grpSpPr>
          <a:xfrm>
            <a:off x="131741" y="158719"/>
            <a:ext cx="1592556" cy="1761521"/>
            <a:chOff x="953326" y="1604200"/>
            <a:chExt cx="3203818" cy="3649107"/>
          </a:xfrm>
          <a:solidFill>
            <a:srgbClr val="F8F6F3"/>
          </a:solidFill>
        </p:grpSpPr>
        <p:grpSp>
          <p:nvGrpSpPr>
            <p:cNvPr id="5" name="Group 24"/>
            <p:cNvGrpSpPr/>
            <p:nvPr/>
          </p:nvGrpSpPr>
          <p:grpSpPr>
            <a:xfrm rot="19960150">
              <a:off x="3473071" y="1919475"/>
              <a:ext cx="660855" cy="3333832"/>
              <a:chOff x="0" y="-1"/>
              <a:chExt cx="222665" cy="1123294"/>
            </a:xfrm>
            <a:grpFill/>
          </p:grpSpPr>
          <p:sp>
            <p:nvSpPr>
              <p:cNvPr id="7" name="chenying0907 20"/>
              <p:cNvSpPr/>
              <p:nvPr/>
            </p:nvSpPr>
            <p:spPr>
              <a:xfrm>
                <a:off x="12679" y="165100"/>
                <a:ext cx="209986" cy="742430"/>
              </a:xfrm>
              <a:custGeom>
                <a:avLst/>
                <a:gdLst>
                  <a:gd name="connsiteX0" fmla="*/ 19779 w 20578"/>
                  <a:gd name="connsiteY0" fmla="*/ 21600 h 21600"/>
                  <a:gd name="connsiteX1" fmla="*/ 19877 w 20578"/>
                  <a:gd name="connsiteY1" fmla="*/ 17107 h 21600"/>
                  <a:gd name="connsiteX2" fmla="*/ 15824 w 20578"/>
                  <a:gd name="connsiteY2" fmla="*/ 0 h 21600"/>
                  <a:gd name="connsiteX3" fmla="*/ 1 w 20578"/>
                  <a:gd name="connsiteY3" fmla="*/ 0 h 21600"/>
                  <a:gd name="connsiteX4" fmla="*/ 775 w 20578"/>
                  <a:gd name="connsiteY4" fmla="*/ 1843 h 21600"/>
                  <a:gd name="connsiteX5" fmla="*/ 1506 w 20578"/>
                  <a:gd name="connsiteY5" fmla="*/ 15903 h 21600"/>
                  <a:gd name="connsiteX6" fmla="*/ 37 w 20578"/>
                  <a:gd name="connsiteY6" fmla="*/ 21376 h 21600"/>
                  <a:gd name="connsiteX0" fmla="*/ 19781 w 20580"/>
                  <a:gd name="connsiteY0" fmla="*/ 21600 h 21600"/>
                  <a:gd name="connsiteX1" fmla="*/ 19879 w 20580"/>
                  <a:gd name="connsiteY1" fmla="*/ 17107 h 21600"/>
                  <a:gd name="connsiteX2" fmla="*/ 15826 w 20580"/>
                  <a:gd name="connsiteY2" fmla="*/ 0 h 21600"/>
                  <a:gd name="connsiteX3" fmla="*/ 3 w 20580"/>
                  <a:gd name="connsiteY3" fmla="*/ 0 h 21600"/>
                  <a:gd name="connsiteX4" fmla="*/ 777 w 20580"/>
                  <a:gd name="connsiteY4" fmla="*/ 1843 h 21600"/>
                  <a:gd name="connsiteX5" fmla="*/ 1362 w 20580"/>
                  <a:gd name="connsiteY5" fmla="*/ 16761 h 21600"/>
                  <a:gd name="connsiteX6" fmla="*/ 39 w 20580"/>
                  <a:gd name="connsiteY6" fmla="*/ 21376 h 21600"/>
                  <a:gd name="connsiteX0" fmla="*/ 19781 w 20580"/>
                  <a:gd name="connsiteY0" fmla="*/ 22107 h 22107"/>
                  <a:gd name="connsiteX1" fmla="*/ 19879 w 20580"/>
                  <a:gd name="connsiteY1" fmla="*/ 17614 h 22107"/>
                  <a:gd name="connsiteX2" fmla="*/ 16092 w 20580"/>
                  <a:gd name="connsiteY2" fmla="*/ 1554 h 22107"/>
                  <a:gd name="connsiteX3" fmla="*/ 15826 w 20580"/>
                  <a:gd name="connsiteY3" fmla="*/ 507 h 22107"/>
                  <a:gd name="connsiteX4" fmla="*/ 3 w 20580"/>
                  <a:gd name="connsiteY4" fmla="*/ 507 h 22107"/>
                  <a:gd name="connsiteX5" fmla="*/ 777 w 20580"/>
                  <a:gd name="connsiteY5" fmla="*/ 2350 h 22107"/>
                  <a:gd name="connsiteX6" fmla="*/ 1362 w 20580"/>
                  <a:gd name="connsiteY6" fmla="*/ 17268 h 22107"/>
                  <a:gd name="connsiteX7" fmla="*/ 39 w 20580"/>
                  <a:gd name="connsiteY7" fmla="*/ 21883 h 22107"/>
                  <a:gd name="connsiteX0" fmla="*/ 19781 w 20580"/>
                  <a:gd name="connsiteY0" fmla="*/ 21600 h 21600"/>
                  <a:gd name="connsiteX1" fmla="*/ 19879 w 20580"/>
                  <a:gd name="connsiteY1" fmla="*/ 17107 h 21600"/>
                  <a:gd name="connsiteX2" fmla="*/ 17646 w 20580"/>
                  <a:gd name="connsiteY2" fmla="*/ 7130 h 21600"/>
                  <a:gd name="connsiteX3" fmla="*/ 16092 w 20580"/>
                  <a:gd name="connsiteY3" fmla="*/ 1047 h 21600"/>
                  <a:gd name="connsiteX4" fmla="*/ 15826 w 20580"/>
                  <a:gd name="connsiteY4" fmla="*/ 0 h 21600"/>
                  <a:gd name="connsiteX5" fmla="*/ 3 w 20580"/>
                  <a:gd name="connsiteY5" fmla="*/ 0 h 21600"/>
                  <a:gd name="connsiteX6" fmla="*/ 777 w 20580"/>
                  <a:gd name="connsiteY6" fmla="*/ 1843 h 21600"/>
                  <a:gd name="connsiteX7" fmla="*/ 1362 w 20580"/>
                  <a:gd name="connsiteY7" fmla="*/ 16761 h 21600"/>
                  <a:gd name="connsiteX8" fmla="*/ 39 w 20580"/>
                  <a:gd name="connsiteY8" fmla="*/ 21376 h 21600"/>
                  <a:gd name="connsiteX0" fmla="*/ 19781 w 20655"/>
                  <a:gd name="connsiteY0" fmla="*/ 21600 h 21600"/>
                  <a:gd name="connsiteX1" fmla="*/ 19879 w 20655"/>
                  <a:gd name="connsiteY1" fmla="*/ 17107 h 21600"/>
                  <a:gd name="connsiteX2" fmla="*/ 16092 w 20655"/>
                  <a:gd name="connsiteY2" fmla="*/ 1047 h 21600"/>
                  <a:gd name="connsiteX3" fmla="*/ 15826 w 20655"/>
                  <a:gd name="connsiteY3" fmla="*/ 0 h 21600"/>
                  <a:gd name="connsiteX4" fmla="*/ 3 w 20655"/>
                  <a:gd name="connsiteY4" fmla="*/ 0 h 21600"/>
                  <a:gd name="connsiteX5" fmla="*/ 777 w 20655"/>
                  <a:gd name="connsiteY5" fmla="*/ 1843 h 21600"/>
                  <a:gd name="connsiteX6" fmla="*/ 1362 w 20655"/>
                  <a:gd name="connsiteY6" fmla="*/ 16761 h 21600"/>
                  <a:gd name="connsiteX7" fmla="*/ 39 w 20655"/>
                  <a:gd name="connsiteY7" fmla="*/ 21376 h 21600"/>
                  <a:gd name="connsiteX0" fmla="*/ 19781 w 20655"/>
                  <a:gd name="connsiteY0" fmla="*/ 21600 h 21600"/>
                  <a:gd name="connsiteX1" fmla="*/ 19879 w 20655"/>
                  <a:gd name="connsiteY1" fmla="*/ 17107 h 21600"/>
                  <a:gd name="connsiteX2" fmla="*/ 17432 w 20655"/>
                  <a:gd name="connsiteY2" fmla="*/ 7098 h 21600"/>
                  <a:gd name="connsiteX3" fmla="*/ 16092 w 20655"/>
                  <a:gd name="connsiteY3" fmla="*/ 1047 h 21600"/>
                  <a:gd name="connsiteX4" fmla="*/ 15826 w 20655"/>
                  <a:gd name="connsiteY4" fmla="*/ 0 h 21600"/>
                  <a:gd name="connsiteX5" fmla="*/ 3 w 20655"/>
                  <a:gd name="connsiteY5" fmla="*/ 0 h 21600"/>
                  <a:gd name="connsiteX6" fmla="*/ 777 w 20655"/>
                  <a:gd name="connsiteY6" fmla="*/ 1843 h 21600"/>
                  <a:gd name="connsiteX7" fmla="*/ 1362 w 20655"/>
                  <a:gd name="connsiteY7" fmla="*/ 16761 h 21600"/>
                  <a:gd name="connsiteX8" fmla="*/ 39 w 20655"/>
                  <a:gd name="connsiteY8" fmla="*/ 21376 h 21600"/>
                  <a:gd name="connsiteX0" fmla="*/ 19781 w 20655"/>
                  <a:gd name="connsiteY0" fmla="*/ 21600 h 21600"/>
                  <a:gd name="connsiteX1" fmla="*/ 19879 w 20655"/>
                  <a:gd name="connsiteY1" fmla="*/ 17107 h 21600"/>
                  <a:gd name="connsiteX2" fmla="*/ 16092 w 20655"/>
                  <a:gd name="connsiteY2" fmla="*/ 1047 h 21600"/>
                  <a:gd name="connsiteX3" fmla="*/ 15826 w 20655"/>
                  <a:gd name="connsiteY3" fmla="*/ 0 h 21600"/>
                  <a:gd name="connsiteX4" fmla="*/ 3 w 20655"/>
                  <a:gd name="connsiteY4" fmla="*/ 0 h 21600"/>
                  <a:gd name="connsiteX5" fmla="*/ 777 w 20655"/>
                  <a:gd name="connsiteY5" fmla="*/ 1843 h 21600"/>
                  <a:gd name="connsiteX6" fmla="*/ 1362 w 20655"/>
                  <a:gd name="connsiteY6" fmla="*/ 16761 h 21600"/>
                  <a:gd name="connsiteX7" fmla="*/ 39 w 20655"/>
                  <a:gd name="connsiteY7" fmla="*/ 21376 h 2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655" h="21600" extrusionOk="0">
                    <a:moveTo>
                      <a:pt x="19781" y="21600"/>
                    </a:moveTo>
                    <a:cubicBezTo>
                      <a:pt x="21310" y="19799"/>
                      <a:pt x="20494" y="20533"/>
                      <a:pt x="19879" y="17107"/>
                    </a:cubicBezTo>
                    <a:cubicBezTo>
                      <a:pt x="19264" y="13682"/>
                      <a:pt x="16767" y="3898"/>
                      <a:pt x="16092" y="1047"/>
                    </a:cubicBezTo>
                    <a:cubicBezTo>
                      <a:pt x="15789" y="-141"/>
                      <a:pt x="18507" y="174"/>
                      <a:pt x="15826" y="0"/>
                    </a:cubicBezTo>
                    <a:lnTo>
                      <a:pt x="3" y="0"/>
                    </a:lnTo>
                    <a:lnTo>
                      <a:pt x="777" y="1843"/>
                    </a:lnTo>
                    <a:cubicBezTo>
                      <a:pt x="765" y="4727"/>
                      <a:pt x="1073" y="13883"/>
                      <a:pt x="1362" y="16761"/>
                    </a:cubicBezTo>
                    <a:cubicBezTo>
                      <a:pt x="1544" y="18573"/>
                      <a:pt x="-290" y="19629"/>
                      <a:pt x="39" y="21376"/>
                    </a:cubicBezTo>
                  </a:path>
                </a:pathLst>
              </a:custGeom>
              <a:solidFill>
                <a:srgbClr val="FFD77A"/>
              </a:solidFill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  <a:uLnTx/>
                  <a:uFillTx/>
                </a:endParaRPr>
              </a:p>
            </p:txBody>
          </p:sp>
          <p:sp>
            <p:nvSpPr>
              <p:cNvPr id="8" name="chenying0907 21"/>
              <p:cNvSpPr/>
              <p:nvPr/>
            </p:nvSpPr>
            <p:spPr>
              <a:xfrm>
                <a:off x="12700" y="889000"/>
                <a:ext cx="199716" cy="175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7274" extrusionOk="0">
                    <a:moveTo>
                      <a:pt x="21600" y="0"/>
                    </a:moveTo>
                    <a:cubicBezTo>
                      <a:pt x="18923" y="21600"/>
                      <a:pt x="5182" y="19974"/>
                      <a:pt x="0" y="11161"/>
                    </a:cubicBezTo>
                  </a:path>
                </a:pathLst>
              </a:custGeom>
              <a:grp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  <a:uLnTx/>
                  <a:uFillTx/>
                </a:endParaRPr>
              </a:p>
            </p:txBody>
          </p:sp>
          <p:sp>
            <p:nvSpPr>
              <p:cNvPr id="9" name="chenying0907 22"/>
              <p:cNvSpPr/>
              <p:nvPr/>
            </p:nvSpPr>
            <p:spPr>
              <a:xfrm>
                <a:off x="0" y="-1"/>
                <a:ext cx="169627" cy="1569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399" extrusionOk="0">
                    <a:moveTo>
                      <a:pt x="21600" y="21399"/>
                    </a:moveTo>
                    <a:cubicBezTo>
                      <a:pt x="21600" y="14641"/>
                      <a:pt x="20714" y="6540"/>
                      <a:pt x="20597" y="325"/>
                    </a:cubicBezTo>
                    <a:cubicBezTo>
                      <a:pt x="13874" y="-42"/>
                      <a:pt x="6603" y="-201"/>
                      <a:pt x="0" y="411"/>
                    </a:cubicBezTo>
                    <a:cubicBezTo>
                      <a:pt x="771" y="6724"/>
                      <a:pt x="1612" y="13779"/>
                      <a:pt x="1316" y="20126"/>
                    </a:cubicBezTo>
                  </a:path>
                </a:pathLst>
              </a:custGeom>
              <a:grp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  <a:uLnTx/>
                  <a:uFillTx/>
                </a:endParaRPr>
              </a:p>
            </p:txBody>
          </p:sp>
          <p:sp>
            <p:nvSpPr>
              <p:cNvPr id="10" name="chenying0907 23"/>
              <p:cNvSpPr/>
              <p:nvPr/>
            </p:nvSpPr>
            <p:spPr>
              <a:xfrm>
                <a:off x="12700" y="889000"/>
                <a:ext cx="200707" cy="2342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472" y="7302"/>
                      <a:pt x="6555" y="15634"/>
                      <a:pt x="11604" y="21600"/>
                    </a:cubicBezTo>
                    <a:cubicBezTo>
                      <a:pt x="14587" y="14593"/>
                      <a:pt x="19470" y="7960"/>
                      <a:pt x="21600" y="709"/>
                    </a:cubicBezTo>
                  </a:path>
                </a:pathLst>
              </a:custGeom>
              <a:grp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  <a:uLnTx/>
                  <a:uFillTx/>
                </a:endParaRPr>
              </a:p>
            </p:txBody>
          </p:sp>
        </p:grpSp>
        <p:sp>
          <p:nvSpPr>
            <p:cNvPr id="6" name="chenying0907 109"/>
            <p:cNvSpPr/>
            <p:nvPr/>
          </p:nvSpPr>
          <p:spPr>
            <a:xfrm rot="19960150">
              <a:off x="953326" y="1604200"/>
              <a:ext cx="3203818" cy="3051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4" h="21252" extrusionOk="0">
                  <a:moveTo>
                    <a:pt x="0" y="11486"/>
                  </a:moveTo>
                  <a:cubicBezTo>
                    <a:pt x="6297" y="11810"/>
                    <a:pt x="8452" y="9094"/>
                    <a:pt x="10432" y="6445"/>
                  </a:cubicBezTo>
                  <a:cubicBezTo>
                    <a:pt x="11413" y="5133"/>
                    <a:pt x="12361" y="62"/>
                    <a:pt x="14424" y="1"/>
                  </a:cubicBezTo>
                  <a:cubicBezTo>
                    <a:pt x="15769" y="-39"/>
                    <a:pt x="16223" y="2237"/>
                    <a:pt x="16082" y="3272"/>
                  </a:cubicBezTo>
                  <a:cubicBezTo>
                    <a:pt x="15861" y="4889"/>
                    <a:pt x="14041" y="6135"/>
                    <a:pt x="14194" y="7965"/>
                  </a:cubicBezTo>
                  <a:cubicBezTo>
                    <a:pt x="14390" y="10301"/>
                    <a:pt x="17861" y="9673"/>
                    <a:pt x="19260" y="10227"/>
                  </a:cubicBezTo>
                  <a:cubicBezTo>
                    <a:pt x="19766" y="10428"/>
                    <a:pt x="21231" y="11033"/>
                    <a:pt x="21376" y="11673"/>
                  </a:cubicBezTo>
                  <a:cubicBezTo>
                    <a:pt x="21570" y="12535"/>
                    <a:pt x="20193" y="13225"/>
                    <a:pt x="19575" y="13518"/>
                  </a:cubicBezTo>
                  <a:cubicBezTo>
                    <a:pt x="20100" y="13794"/>
                    <a:pt x="21600" y="14815"/>
                    <a:pt x="21175" y="15661"/>
                  </a:cubicBezTo>
                  <a:cubicBezTo>
                    <a:pt x="20946" y="16116"/>
                    <a:pt x="20069" y="16279"/>
                    <a:pt x="19912" y="16721"/>
                  </a:cubicBezTo>
                  <a:cubicBezTo>
                    <a:pt x="19755" y="17170"/>
                    <a:pt x="20477" y="17215"/>
                    <a:pt x="20793" y="17467"/>
                  </a:cubicBezTo>
                  <a:cubicBezTo>
                    <a:pt x="21207" y="17798"/>
                    <a:pt x="21392" y="18222"/>
                    <a:pt x="21094" y="18674"/>
                  </a:cubicBezTo>
                  <a:cubicBezTo>
                    <a:pt x="20996" y="18822"/>
                    <a:pt x="20711" y="18995"/>
                    <a:pt x="20448" y="19175"/>
                  </a:cubicBezTo>
                  <a:cubicBezTo>
                    <a:pt x="20191" y="19349"/>
                    <a:pt x="19956" y="19529"/>
                    <a:pt x="19937" y="19697"/>
                  </a:cubicBezTo>
                  <a:cubicBezTo>
                    <a:pt x="19902" y="20016"/>
                    <a:pt x="20352" y="20019"/>
                    <a:pt x="20495" y="20232"/>
                  </a:cubicBezTo>
                  <a:cubicBezTo>
                    <a:pt x="21389" y="21561"/>
                    <a:pt x="18668" y="21213"/>
                    <a:pt x="18243" y="21207"/>
                  </a:cubicBezTo>
                  <a:cubicBezTo>
                    <a:pt x="15548" y="21174"/>
                    <a:pt x="12492" y="21415"/>
                    <a:pt x="9278" y="20028"/>
                  </a:cubicBezTo>
                  <a:cubicBezTo>
                    <a:pt x="6757" y="18941"/>
                    <a:pt x="4040" y="19440"/>
                    <a:pt x="1192" y="19163"/>
                  </a:cubicBezTo>
                </a:path>
              </a:pathLst>
            </a:custGeom>
            <a:grpFill/>
            <a:ln w="38100">
              <a:solidFill>
                <a:srgbClr val="46537A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>
                    <a:srgbClr val="000000">
                      <a:alpha val="50000"/>
                    </a:srgbClr>
                  </a:outerShdw>
                </a:effectLst>
                <a:uLnTx/>
                <a:uFillTx/>
              </a:endParaRPr>
            </a:p>
          </p:txBody>
        </p:sp>
      </p:grpSp>
      <p:sp>
        <p:nvSpPr>
          <p:cNvPr id="19" name="文字方塊 18"/>
          <p:cNvSpPr txBox="1"/>
          <p:nvPr/>
        </p:nvSpPr>
        <p:spPr>
          <a:xfrm>
            <a:off x="2272149" y="321950"/>
            <a:ext cx="99198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松園</a:t>
            </a:r>
            <a:r>
              <a:rPr lang="zh-CN" altLang="en-US" sz="4000" b="1" kern="0" dirty="0" smtClean="0">
                <a:solidFill>
                  <a:srgbClr val="5B9BD5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之琉球松</a:t>
            </a:r>
            <a:endParaRPr kumimoji="0" lang="zh-TW" alt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2272149" y="1306994"/>
            <a:ext cx="965407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zh-CN" altLang="en-US" sz="32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來源：</a:t>
            </a:r>
            <a:r>
              <a:rPr lang="zh-TW" altLang="en-US" sz="32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為在</a:t>
            </a:r>
            <a:r>
              <a:rPr lang="zh-TW" altLang="en-US" sz="32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台灣發展林業，</a:t>
            </a:r>
            <a:r>
              <a:rPr lang="zh-TW" altLang="en-US" sz="32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採毬果</a:t>
            </a:r>
            <a:r>
              <a:rPr lang="zh-TW" altLang="en-US" sz="32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到台灣試</a:t>
            </a:r>
            <a:r>
              <a:rPr lang="zh-TW" altLang="en-US" sz="32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種</a:t>
            </a:r>
            <a:r>
              <a:rPr lang="zh-CN" altLang="en-US" sz="32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CN" sz="3200" dirty="0" smtClean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zh-CN" altLang="en-US" sz="32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特性：</a:t>
            </a:r>
            <a:r>
              <a:rPr lang="zh-TW" altLang="en-US" sz="32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抗鹽</a:t>
            </a:r>
            <a:r>
              <a:rPr lang="zh-CN" altLang="en-US" sz="32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32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耐風</a:t>
            </a:r>
            <a:r>
              <a:rPr lang="zh-CN" altLang="en-US" sz="32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32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定砂</a:t>
            </a:r>
            <a:r>
              <a:rPr lang="zh-CN" altLang="en-US" sz="32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，適宜海岸種植。</a:t>
            </a:r>
            <a:endParaRPr lang="en-US" altLang="zh-TW" sz="3200" dirty="0" smtClean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zh-CN" altLang="en-US" sz="32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維護：</a:t>
            </a:r>
            <a:r>
              <a:rPr lang="zh-CN" altLang="en-US" sz="3200" dirty="0" smtClean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對古蹟及古松維護極其用心</a:t>
            </a:r>
            <a:r>
              <a:rPr lang="zh-CN" altLang="en-US" sz="32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，使壽命延長，</a:t>
            </a:r>
            <a:endParaRPr lang="en-US" altLang="zh-CN" sz="3200" dirty="0" smtClean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CN" sz="32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CN" sz="32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</a:t>
            </a:r>
            <a:r>
              <a:rPr lang="zh-CN" altLang="en-US" sz="32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現</a:t>
            </a:r>
            <a:r>
              <a:rPr lang="zh-TW" altLang="en-US" sz="32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樹</a:t>
            </a:r>
            <a:r>
              <a:rPr lang="zh-TW" altLang="en-US" sz="32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齡</a:t>
            </a:r>
            <a:r>
              <a:rPr lang="zh-TW" altLang="en-US" sz="32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均超過</a:t>
            </a:r>
            <a:r>
              <a:rPr lang="zh-TW" altLang="en-US" sz="32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百歲。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5400000">
            <a:off x="9093577" y="3929376"/>
            <a:ext cx="3341813" cy="250636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820522" y="3540034"/>
            <a:ext cx="2487352" cy="3317966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417753" y="3968581"/>
            <a:ext cx="3238726" cy="2427949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339" y="3369768"/>
            <a:ext cx="3254050" cy="243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13016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xmlns="" val="1210436236"/>
              </p:ext>
            </p:extLst>
          </p:nvPr>
        </p:nvGraphicFramePr>
        <p:xfrm>
          <a:off x="358587" y="864448"/>
          <a:ext cx="11591363" cy="79472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文字方塊 2"/>
          <p:cNvSpPr txBox="1"/>
          <p:nvPr/>
        </p:nvSpPr>
        <p:spPr>
          <a:xfrm>
            <a:off x="450967" y="1363536"/>
            <a:ext cx="370624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zh-TW" sz="3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花崗國中</a:t>
            </a:r>
            <a:r>
              <a:rPr lang="zh-CN" altLang="en-US" sz="3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歷史悠久</a:t>
            </a:r>
            <a:endParaRPr lang="zh-TW" altLang="en-US" sz="32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/>
          </a:p>
        </p:txBody>
      </p:sp>
      <p:grpSp>
        <p:nvGrpSpPr>
          <p:cNvPr id="4" name="组 10"/>
          <p:cNvGrpSpPr/>
          <p:nvPr/>
        </p:nvGrpSpPr>
        <p:grpSpPr>
          <a:xfrm>
            <a:off x="-343175" y="106873"/>
            <a:ext cx="1588284" cy="1451444"/>
            <a:chOff x="953326" y="1604200"/>
            <a:chExt cx="3203818" cy="3649107"/>
          </a:xfrm>
          <a:solidFill>
            <a:srgbClr val="F8F6F3"/>
          </a:solidFill>
        </p:grpSpPr>
        <p:grpSp>
          <p:nvGrpSpPr>
            <p:cNvPr id="5" name="Group 24"/>
            <p:cNvGrpSpPr/>
            <p:nvPr/>
          </p:nvGrpSpPr>
          <p:grpSpPr>
            <a:xfrm rot="19960150">
              <a:off x="3473071" y="1919475"/>
              <a:ext cx="660855" cy="3333832"/>
              <a:chOff x="0" y="-1"/>
              <a:chExt cx="222665" cy="1123294"/>
            </a:xfrm>
            <a:grpFill/>
          </p:grpSpPr>
          <p:sp>
            <p:nvSpPr>
              <p:cNvPr id="7" name="chenying0907 20"/>
              <p:cNvSpPr/>
              <p:nvPr/>
            </p:nvSpPr>
            <p:spPr>
              <a:xfrm>
                <a:off x="12679" y="165100"/>
                <a:ext cx="209986" cy="742430"/>
              </a:xfrm>
              <a:custGeom>
                <a:avLst/>
                <a:gdLst>
                  <a:gd name="connsiteX0" fmla="*/ 19779 w 20578"/>
                  <a:gd name="connsiteY0" fmla="*/ 21600 h 21600"/>
                  <a:gd name="connsiteX1" fmla="*/ 19877 w 20578"/>
                  <a:gd name="connsiteY1" fmla="*/ 17107 h 21600"/>
                  <a:gd name="connsiteX2" fmla="*/ 15824 w 20578"/>
                  <a:gd name="connsiteY2" fmla="*/ 0 h 21600"/>
                  <a:gd name="connsiteX3" fmla="*/ 1 w 20578"/>
                  <a:gd name="connsiteY3" fmla="*/ 0 h 21600"/>
                  <a:gd name="connsiteX4" fmla="*/ 775 w 20578"/>
                  <a:gd name="connsiteY4" fmla="*/ 1843 h 21600"/>
                  <a:gd name="connsiteX5" fmla="*/ 1506 w 20578"/>
                  <a:gd name="connsiteY5" fmla="*/ 15903 h 21600"/>
                  <a:gd name="connsiteX6" fmla="*/ 37 w 20578"/>
                  <a:gd name="connsiteY6" fmla="*/ 21376 h 21600"/>
                  <a:gd name="connsiteX0" fmla="*/ 19781 w 20580"/>
                  <a:gd name="connsiteY0" fmla="*/ 21600 h 21600"/>
                  <a:gd name="connsiteX1" fmla="*/ 19879 w 20580"/>
                  <a:gd name="connsiteY1" fmla="*/ 17107 h 21600"/>
                  <a:gd name="connsiteX2" fmla="*/ 15826 w 20580"/>
                  <a:gd name="connsiteY2" fmla="*/ 0 h 21600"/>
                  <a:gd name="connsiteX3" fmla="*/ 3 w 20580"/>
                  <a:gd name="connsiteY3" fmla="*/ 0 h 21600"/>
                  <a:gd name="connsiteX4" fmla="*/ 777 w 20580"/>
                  <a:gd name="connsiteY4" fmla="*/ 1843 h 21600"/>
                  <a:gd name="connsiteX5" fmla="*/ 1362 w 20580"/>
                  <a:gd name="connsiteY5" fmla="*/ 16761 h 21600"/>
                  <a:gd name="connsiteX6" fmla="*/ 39 w 20580"/>
                  <a:gd name="connsiteY6" fmla="*/ 21376 h 21600"/>
                  <a:gd name="connsiteX0" fmla="*/ 19781 w 20580"/>
                  <a:gd name="connsiteY0" fmla="*/ 22107 h 22107"/>
                  <a:gd name="connsiteX1" fmla="*/ 19879 w 20580"/>
                  <a:gd name="connsiteY1" fmla="*/ 17614 h 22107"/>
                  <a:gd name="connsiteX2" fmla="*/ 16092 w 20580"/>
                  <a:gd name="connsiteY2" fmla="*/ 1554 h 22107"/>
                  <a:gd name="connsiteX3" fmla="*/ 15826 w 20580"/>
                  <a:gd name="connsiteY3" fmla="*/ 507 h 22107"/>
                  <a:gd name="connsiteX4" fmla="*/ 3 w 20580"/>
                  <a:gd name="connsiteY4" fmla="*/ 507 h 22107"/>
                  <a:gd name="connsiteX5" fmla="*/ 777 w 20580"/>
                  <a:gd name="connsiteY5" fmla="*/ 2350 h 22107"/>
                  <a:gd name="connsiteX6" fmla="*/ 1362 w 20580"/>
                  <a:gd name="connsiteY6" fmla="*/ 17268 h 22107"/>
                  <a:gd name="connsiteX7" fmla="*/ 39 w 20580"/>
                  <a:gd name="connsiteY7" fmla="*/ 21883 h 22107"/>
                  <a:gd name="connsiteX0" fmla="*/ 19781 w 20580"/>
                  <a:gd name="connsiteY0" fmla="*/ 21600 h 21600"/>
                  <a:gd name="connsiteX1" fmla="*/ 19879 w 20580"/>
                  <a:gd name="connsiteY1" fmla="*/ 17107 h 21600"/>
                  <a:gd name="connsiteX2" fmla="*/ 17646 w 20580"/>
                  <a:gd name="connsiteY2" fmla="*/ 7130 h 21600"/>
                  <a:gd name="connsiteX3" fmla="*/ 16092 w 20580"/>
                  <a:gd name="connsiteY3" fmla="*/ 1047 h 21600"/>
                  <a:gd name="connsiteX4" fmla="*/ 15826 w 20580"/>
                  <a:gd name="connsiteY4" fmla="*/ 0 h 21600"/>
                  <a:gd name="connsiteX5" fmla="*/ 3 w 20580"/>
                  <a:gd name="connsiteY5" fmla="*/ 0 h 21600"/>
                  <a:gd name="connsiteX6" fmla="*/ 777 w 20580"/>
                  <a:gd name="connsiteY6" fmla="*/ 1843 h 21600"/>
                  <a:gd name="connsiteX7" fmla="*/ 1362 w 20580"/>
                  <a:gd name="connsiteY7" fmla="*/ 16761 h 21600"/>
                  <a:gd name="connsiteX8" fmla="*/ 39 w 20580"/>
                  <a:gd name="connsiteY8" fmla="*/ 21376 h 21600"/>
                  <a:gd name="connsiteX0" fmla="*/ 19781 w 20655"/>
                  <a:gd name="connsiteY0" fmla="*/ 21600 h 21600"/>
                  <a:gd name="connsiteX1" fmla="*/ 19879 w 20655"/>
                  <a:gd name="connsiteY1" fmla="*/ 17107 h 21600"/>
                  <a:gd name="connsiteX2" fmla="*/ 16092 w 20655"/>
                  <a:gd name="connsiteY2" fmla="*/ 1047 h 21600"/>
                  <a:gd name="connsiteX3" fmla="*/ 15826 w 20655"/>
                  <a:gd name="connsiteY3" fmla="*/ 0 h 21600"/>
                  <a:gd name="connsiteX4" fmla="*/ 3 w 20655"/>
                  <a:gd name="connsiteY4" fmla="*/ 0 h 21600"/>
                  <a:gd name="connsiteX5" fmla="*/ 777 w 20655"/>
                  <a:gd name="connsiteY5" fmla="*/ 1843 h 21600"/>
                  <a:gd name="connsiteX6" fmla="*/ 1362 w 20655"/>
                  <a:gd name="connsiteY6" fmla="*/ 16761 h 21600"/>
                  <a:gd name="connsiteX7" fmla="*/ 39 w 20655"/>
                  <a:gd name="connsiteY7" fmla="*/ 21376 h 21600"/>
                  <a:gd name="connsiteX0" fmla="*/ 19781 w 20655"/>
                  <a:gd name="connsiteY0" fmla="*/ 21600 h 21600"/>
                  <a:gd name="connsiteX1" fmla="*/ 19879 w 20655"/>
                  <a:gd name="connsiteY1" fmla="*/ 17107 h 21600"/>
                  <a:gd name="connsiteX2" fmla="*/ 17432 w 20655"/>
                  <a:gd name="connsiteY2" fmla="*/ 7098 h 21600"/>
                  <a:gd name="connsiteX3" fmla="*/ 16092 w 20655"/>
                  <a:gd name="connsiteY3" fmla="*/ 1047 h 21600"/>
                  <a:gd name="connsiteX4" fmla="*/ 15826 w 20655"/>
                  <a:gd name="connsiteY4" fmla="*/ 0 h 21600"/>
                  <a:gd name="connsiteX5" fmla="*/ 3 w 20655"/>
                  <a:gd name="connsiteY5" fmla="*/ 0 h 21600"/>
                  <a:gd name="connsiteX6" fmla="*/ 777 w 20655"/>
                  <a:gd name="connsiteY6" fmla="*/ 1843 h 21600"/>
                  <a:gd name="connsiteX7" fmla="*/ 1362 w 20655"/>
                  <a:gd name="connsiteY7" fmla="*/ 16761 h 21600"/>
                  <a:gd name="connsiteX8" fmla="*/ 39 w 20655"/>
                  <a:gd name="connsiteY8" fmla="*/ 21376 h 21600"/>
                  <a:gd name="connsiteX0" fmla="*/ 19781 w 20655"/>
                  <a:gd name="connsiteY0" fmla="*/ 21600 h 21600"/>
                  <a:gd name="connsiteX1" fmla="*/ 19879 w 20655"/>
                  <a:gd name="connsiteY1" fmla="*/ 17107 h 21600"/>
                  <a:gd name="connsiteX2" fmla="*/ 16092 w 20655"/>
                  <a:gd name="connsiteY2" fmla="*/ 1047 h 21600"/>
                  <a:gd name="connsiteX3" fmla="*/ 15826 w 20655"/>
                  <a:gd name="connsiteY3" fmla="*/ 0 h 21600"/>
                  <a:gd name="connsiteX4" fmla="*/ 3 w 20655"/>
                  <a:gd name="connsiteY4" fmla="*/ 0 h 21600"/>
                  <a:gd name="connsiteX5" fmla="*/ 777 w 20655"/>
                  <a:gd name="connsiteY5" fmla="*/ 1843 h 21600"/>
                  <a:gd name="connsiteX6" fmla="*/ 1362 w 20655"/>
                  <a:gd name="connsiteY6" fmla="*/ 16761 h 21600"/>
                  <a:gd name="connsiteX7" fmla="*/ 39 w 20655"/>
                  <a:gd name="connsiteY7" fmla="*/ 21376 h 2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655" h="21600" extrusionOk="0">
                    <a:moveTo>
                      <a:pt x="19781" y="21600"/>
                    </a:moveTo>
                    <a:cubicBezTo>
                      <a:pt x="21310" y="19799"/>
                      <a:pt x="20494" y="20533"/>
                      <a:pt x="19879" y="17107"/>
                    </a:cubicBezTo>
                    <a:cubicBezTo>
                      <a:pt x="19264" y="13682"/>
                      <a:pt x="16767" y="3898"/>
                      <a:pt x="16092" y="1047"/>
                    </a:cubicBezTo>
                    <a:cubicBezTo>
                      <a:pt x="15789" y="-141"/>
                      <a:pt x="18507" y="174"/>
                      <a:pt x="15826" y="0"/>
                    </a:cubicBezTo>
                    <a:lnTo>
                      <a:pt x="3" y="0"/>
                    </a:lnTo>
                    <a:lnTo>
                      <a:pt x="777" y="1843"/>
                    </a:lnTo>
                    <a:cubicBezTo>
                      <a:pt x="765" y="4727"/>
                      <a:pt x="1073" y="13883"/>
                      <a:pt x="1362" y="16761"/>
                    </a:cubicBezTo>
                    <a:cubicBezTo>
                      <a:pt x="1544" y="18573"/>
                      <a:pt x="-290" y="19629"/>
                      <a:pt x="39" y="21376"/>
                    </a:cubicBezTo>
                  </a:path>
                </a:pathLst>
              </a:custGeom>
              <a:solidFill>
                <a:schemeClr val="accent4"/>
              </a:solidFill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8" name="chenying0907 21"/>
              <p:cNvSpPr/>
              <p:nvPr/>
            </p:nvSpPr>
            <p:spPr>
              <a:xfrm>
                <a:off x="12700" y="889000"/>
                <a:ext cx="199716" cy="175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7274" extrusionOk="0">
                    <a:moveTo>
                      <a:pt x="21600" y="0"/>
                    </a:moveTo>
                    <a:cubicBezTo>
                      <a:pt x="18923" y="21600"/>
                      <a:pt x="5182" y="19974"/>
                      <a:pt x="0" y="11161"/>
                    </a:cubicBezTo>
                  </a:path>
                </a:pathLst>
              </a:custGeom>
              <a:grp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9" name="chenying0907 22"/>
              <p:cNvSpPr/>
              <p:nvPr/>
            </p:nvSpPr>
            <p:spPr>
              <a:xfrm>
                <a:off x="0" y="-1"/>
                <a:ext cx="169627" cy="1569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399" extrusionOk="0">
                    <a:moveTo>
                      <a:pt x="21600" y="21399"/>
                    </a:moveTo>
                    <a:cubicBezTo>
                      <a:pt x="21600" y="14641"/>
                      <a:pt x="20714" y="6540"/>
                      <a:pt x="20597" y="325"/>
                    </a:cubicBezTo>
                    <a:cubicBezTo>
                      <a:pt x="13874" y="-42"/>
                      <a:pt x="6603" y="-201"/>
                      <a:pt x="0" y="411"/>
                    </a:cubicBezTo>
                    <a:cubicBezTo>
                      <a:pt x="771" y="6724"/>
                      <a:pt x="1612" y="13779"/>
                      <a:pt x="1316" y="20126"/>
                    </a:cubicBezTo>
                  </a:path>
                </a:pathLst>
              </a:custGeom>
              <a:grp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0" name="chenying0907 23"/>
              <p:cNvSpPr/>
              <p:nvPr/>
            </p:nvSpPr>
            <p:spPr>
              <a:xfrm>
                <a:off x="12700" y="889000"/>
                <a:ext cx="200707" cy="2342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472" y="7302"/>
                      <a:pt x="6555" y="15634"/>
                      <a:pt x="11604" y="21600"/>
                    </a:cubicBezTo>
                    <a:cubicBezTo>
                      <a:pt x="14587" y="14593"/>
                      <a:pt x="19470" y="7960"/>
                      <a:pt x="21600" y="709"/>
                    </a:cubicBezTo>
                  </a:path>
                </a:pathLst>
              </a:custGeom>
              <a:grp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sp>
          <p:nvSpPr>
            <p:cNvPr id="6" name="chenying0907 109"/>
            <p:cNvSpPr/>
            <p:nvPr/>
          </p:nvSpPr>
          <p:spPr>
            <a:xfrm rot="19960150">
              <a:off x="953326" y="1604200"/>
              <a:ext cx="3203818" cy="3051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4" h="21252" extrusionOk="0">
                  <a:moveTo>
                    <a:pt x="0" y="11486"/>
                  </a:moveTo>
                  <a:cubicBezTo>
                    <a:pt x="6297" y="11810"/>
                    <a:pt x="8452" y="9094"/>
                    <a:pt x="10432" y="6445"/>
                  </a:cubicBezTo>
                  <a:cubicBezTo>
                    <a:pt x="11413" y="5133"/>
                    <a:pt x="12361" y="62"/>
                    <a:pt x="14424" y="1"/>
                  </a:cubicBezTo>
                  <a:cubicBezTo>
                    <a:pt x="15769" y="-39"/>
                    <a:pt x="16223" y="2237"/>
                    <a:pt x="16082" y="3272"/>
                  </a:cubicBezTo>
                  <a:cubicBezTo>
                    <a:pt x="15861" y="4889"/>
                    <a:pt x="14041" y="6135"/>
                    <a:pt x="14194" y="7965"/>
                  </a:cubicBezTo>
                  <a:cubicBezTo>
                    <a:pt x="14390" y="10301"/>
                    <a:pt x="17861" y="9673"/>
                    <a:pt x="19260" y="10227"/>
                  </a:cubicBezTo>
                  <a:cubicBezTo>
                    <a:pt x="19766" y="10428"/>
                    <a:pt x="21231" y="11033"/>
                    <a:pt x="21376" y="11673"/>
                  </a:cubicBezTo>
                  <a:cubicBezTo>
                    <a:pt x="21570" y="12535"/>
                    <a:pt x="20193" y="13225"/>
                    <a:pt x="19575" y="13518"/>
                  </a:cubicBezTo>
                  <a:cubicBezTo>
                    <a:pt x="20100" y="13794"/>
                    <a:pt x="21600" y="14815"/>
                    <a:pt x="21175" y="15661"/>
                  </a:cubicBezTo>
                  <a:cubicBezTo>
                    <a:pt x="20946" y="16116"/>
                    <a:pt x="20069" y="16279"/>
                    <a:pt x="19912" y="16721"/>
                  </a:cubicBezTo>
                  <a:cubicBezTo>
                    <a:pt x="19755" y="17170"/>
                    <a:pt x="20477" y="17215"/>
                    <a:pt x="20793" y="17467"/>
                  </a:cubicBezTo>
                  <a:cubicBezTo>
                    <a:pt x="21207" y="17798"/>
                    <a:pt x="21392" y="18222"/>
                    <a:pt x="21094" y="18674"/>
                  </a:cubicBezTo>
                  <a:cubicBezTo>
                    <a:pt x="20996" y="18822"/>
                    <a:pt x="20711" y="18995"/>
                    <a:pt x="20448" y="19175"/>
                  </a:cubicBezTo>
                  <a:cubicBezTo>
                    <a:pt x="20191" y="19349"/>
                    <a:pt x="19956" y="19529"/>
                    <a:pt x="19937" y="19697"/>
                  </a:cubicBezTo>
                  <a:cubicBezTo>
                    <a:pt x="19902" y="20016"/>
                    <a:pt x="20352" y="20019"/>
                    <a:pt x="20495" y="20232"/>
                  </a:cubicBezTo>
                  <a:cubicBezTo>
                    <a:pt x="21389" y="21561"/>
                    <a:pt x="18668" y="21213"/>
                    <a:pt x="18243" y="21207"/>
                  </a:cubicBezTo>
                  <a:cubicBezTo>
                    <a:pt x="15548" y="21174"/>
                    <a:pt x="12492" y="21415"/>
                    <a:pt x="9278" y="20028"/>
                  </a:cubicBezTo>
                  <a:cubicBezTo>
                    <a:pt x="6757" y="18941"/>
                    <a:pt x="4040" y="19440"/>
                    <a:pt x="1192" y="19163"/>
                  </a:cubicBezTo>
                </a:path>
              </a:pathLst>
            </a:custGeom>
            <a:grpFill/>
            <a:ln w="38100">
              <a:solidFill>
                <a:srgbClr val="46537A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sp>
        <p:nvSpPr>
          <p:cNvPr id="11" name="標題 1"/>
          <p:cNvSpPr txBox="1">
            <a:spLocks/>
          </p:cNvSpPr>
          <p:nvPr/>
        </p:nvSpPr>
        <p:spPr>
          <a:xfrm>
            <a:off x="1636526" y="263805"/>
            <a:ext cx="7920330" cy="87960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b="1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研究動機</a:t>
            </a:r>
            <a:endParaRPr lang="zh-TW" altLang="en-US" sz="4800" b="1" dirty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4700779" y="1324914"/>
            <a:ext cx="32272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CN" altLang="en-US" sz="3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日治</a:t>
            </a:r>
            <a:r>
              <a:rPr lang="zh-CN" altLang="en-US" sz="32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時的</a:t>
            </a:r>
            <a:r>
              <a:rPr lang="zh-TW" altLang="zh-TW" sz="32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朝日</a:t>
            </a:r>
            <a:r>
              <a:rPr lang="zh-TW" altLang="zh-TW" sz="3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通</a:t>
            </a:r>
            <a:endParaRPr lang="zh-TW" altLang="en-US" sz="32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8585369" y="1258546"/>
            <a:ext cx="30883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周邊日治建築多</a:t>
            </a: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419600" y="1909689"/>
            <a:ext cx="3732163" cy="4948311"/>
          </a:xfrm>
          <a:prstGeom prst="rect">
            <a:avLst/>
          </a:prstGeom>
        </p:spPr>
      </p:pic>
      <p:sp>
        <p:nvSpPr>
          <p:cNvPr id="15" name="橢圓 14"/>
          <p:cNvSpPr/>
          <p:nvPr/>
        </p:nvSpPr>
        <p:spPr>
          <a:xfrm>
            <a:off x="5583628" y="3287432"/>
            <a:ext cx="1509480" cy="155062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/>
          <p:cNvSpPr txBox="1"/>
          <p:nvPr/>
        </p:nvSpPr>
        <p:spPr>
          <a:xfrm>
            <a:off x="8370194" y="1903033"/>
            <a:ext cx="3579756" cy="58785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松園別館</a:t>
            </a:r>
            <a:endParaRPr lang="en-US" altLang="zh-CN" sz="2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花蓮港放送局</a:t>
            </a:r>
            <a:endParaRPr lang="en-US" altLang="zh-CN" sz="2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曙光橋</a:t>
            </a:r>
            <a:endParaRPr lang="en-US" altLang="zh-CN" sz="2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菁華林苑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花蓮高等女</a:t>
            </a:r>
            <a:r>
              <a:rPr lang="zh-TW" altLang="en-US" sz="2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學校長宿舍</a:t>
            </a:r>
            <a:endParaRPr lang="en-US" altLang="zh-TW" sz="2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縣定古蹟檢察長宿舍</a:t>
            </a:r>
            <a:endParaRPr lang="zh-TW" altLang="en-US" sz="2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將軍府</a:t>
            </a:r>
            <a:endParaRPr lang="en-US" altLang="zh-CN" sz="2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花蓮港小學校圍墻殘蹟</a:t>
            </a:r>
            <a:endParaRPr lang="en-US" altLang="zh-CN" sz="2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秋朝咖啡館</a:t>
            </a:r>
            <a:endParaRPr lang="en-US" altLang="zh-CN" sz="2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黑金通餐廳</a:t>
            </a:r>
            <a:endParaRPr lang="en-US" altLang="zh-CN" sz="2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花蓮鐵道文化園區</a:t>
            </a:r>
            <a:endParaRPr lang="en-US" altLang="zh-CN" sz="2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花蓮火車站加水塔</a:t>
            </a:r>
            <a:endParaRPr lang="en-US" altLang="zh-CN" sz="2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鐵路局管理處長宿舍</a:t>
            </a:r>
            <a:endParaRPr lang="en-US" altLang="zh-CN" sz="2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明禮路日式宿舍</a:t>
            </a:r>
            <a:endParaRPr lang="en-US" altLang="zh-CN" sz="2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CN" dirty="0" smtClean="0"/>
          </a:p>
          <a:p>
            <a:endParaRPr lang="en-US" altLang="zh-CN" dirty="0" smtClean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xmlns="" val="2622037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 10"/>
          <p:cNvGrpSpPr/>
          <p:nvPr/>
        </p:nvGrpSpPr>
        <p:grpSpPr>
          <a:xfrm>
            <a:off x="131741" y="158719"/>
            <a:ext cx="1592556" cy="1761521"/>
            <a:chOff x="953326" y="1604200"/>
            <a:chExt cx="3203818" cy="3649107"/>
          </a:xfrm>
          <a:solidFill>
            <a:srgbClr val="F8F6F3"/>
          </a:solidFill>
        </p:grpSpPr>
        <p:grpSp>
          <p:nvGrpSpPr>
            <p:cNvPr id="5" name="Group 24"/>
            <p:cNvGrpSpPr/>
            <p:nvPr/>
          </p:nvGrpSpPr>
          <p:grpSpPr>
            <a:xfrm rot="19960150">
              <a:off x="3473071" y="1919475"/>
              <a:ext cx="660855" cy="3333832"/>
              <a:chOff x="0" y="-1"/>
              <a:chExt cx="222665" cy="1123294"/>
            </a:xfrm>
            <a:grpFill/>
          </p:grpSpPr>
          <p:sp>
            <p:nvSpPr>
              <p:cNvPr id="7" name="chenying0907 20"/>
              <p:cNvSpPr/>
              <p:nvPr/>
            </p:nvSpPr>
            <p:spPr>
              <a:xfrm>
                <a:off x="12679" y="165100"/>
                <a:ext cx="209986" cy="742430"/>
              </a:xfrm>
              <a:custGeom>
                <a:avLst/>
                <a:gdLst>
                  <a:gd name="connsiteX0" fmla="*/ 19779 w 20578"/>
                  <a:gd name="connsiteY0" fmla="*/ 21600 h 21600"/>
                  <a:gd name="connsiteX1" fmla="*/ 19877 w 20578"/>
                  <a:gd name="connsiteY1" fmla="*/ 17107 h 21600"/>
                  <a:gd name="connsiteX2" fmla="*/ 15824 w 20578"/>
                  <a:gd name="connsiteY2" fmla="*/ 0 h 21600"/>
                  <a:gd name="connsiteX3" fmla="*/ 1 w 20578"/>
                  <a:gd name="connsiteY3" fmla="*/ 0 h 21600"/>
                  <a:gd name="connsiteX4" fmla="*/ 775 w 20578"/>
                  <a:gd name="connsiteY4" fmla="*/ 1843 h 21600"/>
                  <a:gd name="connsiteX5" fmla="*/ 1506 w 20578"/>
                  <a:gd name="connsiteY5" fmla="*/ 15903 h 21600"/>
                  <a:gd name="connsiteX6" fmla="*/ 37 w 20578"/>
                  <a:gd name="connsiteY6" fmla="*/ 21376 h 21600"/>
                  <a:gd name="connsiteX0" fmla="*/ 19781 w 20580"/>
                  <a:gd name="connsiteY0" fmla="*/ 21600 h 21600"/>
                  <a:gd name="connsiteX1" fmla="*/ 19879 w 20580"/>
                  <a:gd name="connsiteY1" fmla="*/ 17107 h 21600"/>
                  <a:gd name="connsiteX2" fmla="*/ 15826 w 20580"/>
                  <a:gd name="connsiteY2" fmla="*/ 0 h 21600"/>
                  <a:gd name="connsiteX3" fmla="*/ 3 w 20580"/>
                  <a:gd name="connsiteY3" fmla="*/ 0 h 21600"/>
                  <a:gd name="connsiteX4" fmla="*/ 777 w 20580"/>
                  <a:gd name="connsiteY4" fmla="*/ 1843 h 21600"/>
                  <a:gd name="connsiteX5" fmla="*/ 1362 w 20580"/>
                  <a:gd name="connsiteY5" fmla="*/ 16761 h 21600"/>
                  <a:gd name="connsiteX6" fmla="*/ 39 w 20580"/>
                  <a:gd name="connsiteY6" fmla="*/ 21376 h 21600"/>
                  <a:gd name="connsiteX0" fmla="*/ 19781 w 20580"/>
                  <a:gd name="connsiteY0" fmla="*/ 22107 h 22107"/>
                  <a:gd name="connsiteX1" fmla="*/ 19879 w 20580"/>
                  <a:gd name="connsiteY1" fmla="*/ 17614 h 22107"/>
                  <a:gd name="connsiteX2" fmla="*/ 16092 w 20580"/>
                  <a:gd name="connsiteY2" fmla="*/ 1554 h 22107"/>
                  <a:gd name="connsiteX3" fmla="*/ 15826 w 20580"/>
                  <a:gd name="connsiteY3" fmla="*/ 507 h 22107"/>
                  <a:gd name="connsiteX4" fmla="*/ 3 w 20580"/>
                  <a:gd name="connsiteY4" fmla="*/ 507 h 22107"/>
                  <a:gd name="connsiteX5" fmla="*/ 777 w 20580"/>
                  <a:gd name="connsiteY5" fmla="*/ 2350 h 22107"/>
                  <a:gd name="connsiteX6" fmla="*/ 1362 w 20580"/>
                  <a:gd name="connsiteY6" fmla="*/ 17268 h 22107"/>
                  <a:gd name="connsiteX7" fmla="*/ 39 w 20580"/>
                  <a:gd name="connsiteY7" fmla="*/ 21883 h 22107"/>
                  <a:gd name="connsiteX0" fmla="*/ 19781 w 20580"/>
                  <a:gd name="connsiteY0" fmla="*/ 21600 h 21600"/>
                  <a:gd name="connsiteX1" fmla="*/ 19879 w 20580"/>
                  <a:gd name="connsiteY1" fmla="*/ 17107 h 21600"/>
                  <a:gd name="connsiteX2" fmla="*/ 17646 w 20580"/>
                  <a:gd name="connsiteY2" fmla="*/ 7130 h 21600"/>
                  <a:gd name="connsiteX3" fmla="*/ 16092 w 20580"/>
                  <a:gd name="connsiteY3" fmla="*/ 1047 h 21600"/>
                  <a:gd name="connsiteX4" fmla="*/ 15826 w 20580"/>
                  <a:gd name="connsiteY4" fmla="*/ 0 h 21600"/>
                  <a:gd name="connsiteX5" fmla="*/ 3 w 20580"/>
                  <a:gd name="connsiteY5" fmla="*/ 0 h 21600"/>
                  <a:gd name="connsiteX6" fmla="*/ 777 w 20580"/>
                  <a:gd name="connsiteY6" fmla="*/ 1843 h 21600"/>
                  <a:gd name="connsiteX7" fmla="*/ 1362 w 20580"/>
                  <a:gd name="connsiteY7" fmla="*/ 16761 h 21600"/>
                  <a:gd name="connsiteX8" fmla="*/ 39 w 20580"/>
                  <a:gd name="connsiteY8" fmla="*/ 21376 h 21600"/>
                  <a:gd name="connsiteX0" fmla="*/ 19781 w 20655"/>
                  <a:gd name="connsiteY0" fmla="*/ 21600 h 21600"/>
                  <a:gd name="connsiteX1" fmla="*/ 19879 w 20655"/>
                  <a:gd name="connsiteY1" fmla="*/ 17107 h 21600"/>
                  <a:gd name="connsiteX2" fmla="*/ 16092 w 20655"/>
                  <a:gd name="connsiteY2" fmla="*/ 1047 h 21600"/>
                  <a:gd name="connsiteX3" fmla="*/ 15826 w 20655"/>
                  <a:gd name="connsiteY3" fmla="*/ 0 h 21600"/>
                  <a:gd name="connsiteX4" fmla="*/ 3 w 20655"/>
                  <a:gd name="connsiteY4" fmla="*/ 0 h 21600"/>
                  <a:gd name="connsiteX5" fmla="*/ 777 w 20655"/>
                  <a:gd name="connsiteY5" fmla="*/ 1843 h 21600"/>
                  <a:gd name="connsiteX6" fmla="*/ 1362 w 20655"/>
                  <a:gd name="connsiteY6" fmla="*/ 16761 h 21600"/>
                  <a:gd name="connsiteX7" fmla="*/ 39 w 20655"/>
                  <a:gd name="connsiteY7" fmla="*/ 21376 h 21600"/>
                  <a:gd name="connsiteX0" fmla="*/ 19781 w 20655"/>
                  <a:gd name="connsiteY0" fmla="*/ 21600 h 21600"/>
                  <a:gd name="connsiteX1" fmla="*/ 19879 w 20655"/>
                  <a:gd name="connsiteY1" fmla="*/ 17107 h 21600"/>
                  <a:gd name="connsiteX2" fmla="*/ 17432 w 20655"/>
                  <a:gd name="connsiteY2" fmla="*/ 7098 h 21600"/>
                  <a:gd name="connsiteX3" fmla="*/ 16092 w 20655"/>
                  <a:gd name="connsiteY3" fmla="*/ 1047 h 21600"/>
                  <a:gd name="connsiteX4" fmla="*/ 15826 w 20655"/>
                  <a:gd name="connsiteY4" fmla="*/ 0 h 21600"/>
                  <a:gd name="connsiteX5" fmla="*/ 3 w 20655"/>
                  <a:gd name="connsiteY5" fmla="*/ 0 h 21600"/>
                  <a:gd name="connsiteX6" fmla="*/ 777 w 20655"/>
                  <a:gd name="connsiteY6" fmla="*/ 1843 h 21600"/>
                  <a:gd name="connsiteX7" fmla="*/ 1362 w 20655"/>
                  <a:gd name="connsiteY7" fmla="*/ 16761 h 21600"/>
                  <a:gd name="connsiteX8" fmla="*/ 39 w 20655"/>
                  <a:gd name="connsiteY8" fmla="*/ 21376 h 21600"/>
                  <a:gd name="connsiteX0" fmla="*/ 19781 w 20655"/>
                  <a:gd name="connsiteY0" fmla="*/ 21600 h 21600"/>
                  <a:gd name="connsiteX1" fmla="*/ 19879 w 20655"/>
                  <a:gd name="connsiteY1" fmla="*/ 17107 h 21600"/>
                  <a:gd name="connsiteX2" fmla="*/ 16092 w 20655"/>
                  <a:gd name="connsiteY2" fmla="*/ 1047 h 21600"/>
                  <a:gd name="connsiteX3" fmla="*/ 15826 w 20655"/>
                  <a:gd name="connsiteY3" fmla="*/ 0 h 21600"/>
                  <a:gd name="connsiteX4" fmla="*/ 3 w 20655"/>
                  <a:gd name="connsiteY4" fmla="*/ 0 h 21600"/>
                  <a:gd name="connsiteX5" fmla="*/ 777 w 20655"/>
                  <a:gd name="connsiteY5" fmla="*/ 1843 h 21600"/>
                  <a:gd name="connsiteX6" fmla="*/ 1362 w 20655"/>
                  <a:gd name="connsiteY6" fmla="*/ 16761 h 21600"/>
                  <a:gd name="connsiteX7" fmla="*/ 39 w 20655"/>
                  <a:gd name="connsiteY7" fmla="*/ 21376 h 2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655" h="21600" extrusionOk="0">
                    <a:moveTo>
                      <a:pt x="19781" y="21600"/>
                    </a:moveTo>
                    <a:cubicBezTo>
                      <a:pt x="21310" y="19799"/>
                      <a:pt x="20494" y="20533"/>
                      <a:pt x="19879" y="17107"/>
                    </a:cubicBezTo>
                    <a:cubicBezTo>
                      <a:pt x="19264" y="13682"/>
                      <a:pt x="16767" y="3898"/>
                      <a:pt x="16092" y="1047"/>
                    </a:cubicBezTo>
                    <a:cubicBezTo>
                      <a:pt x="15789" y="-141"/>
                      <a:pt x="18507" y="174"/>
                      <a:pt x="15826" y="0"/>
                    </a:cubicBezTo>
                    <a:lnTo>
                      <a:pt x="3" y="0"/>
                    </a:lnTo>
                    <a:lnTo>
                      <a:pt x="777" y="1843"/>
                    </a:lnTo>
                    <a:cubicBezTo>
                      <a:pt x="765" y="4727"/>
                      <a:pt x="1073" y="13883"/>
                      <a:pt x="1362" y="16761"/>
                    </a:cubicBezTo>
                    <a:cubicBezTo>
                      <a:pt x="1544" y="18573"/>
                      <a:pt x="-290" y="19629"/>
                      <a:pt x="39" y="21376"/>
                    </a:cubicBezTo>
                  </a:path>
                </a:pathLst>
              </a:custGeom>
              <a:solidFill>
                <a:srgbClr val="FFD77A"/>
              </a:solidFill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  <a:uLnTx/>
                  <a:uFillTx/>
                </a:endParaRPr>
              </a:p>
            </p:txBody>
          </p:sp>
          <p:sp>
            <p:nvSpPr>
              <p:cNvPr id="8" name="chenying0907 21"/>
              <p:cNvSpPr/>
              <p:nvPr/>
            </p:nvSpPr>
            <p:spPr>
              <a:xfrm>
                <a:off x="12700" y="889000"/>
                <a:ext cx="199716" cy="175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7274" extrusionOk="0">
                    <a:moveTo>
                      <a:pt x="21600" y="0"/>
                    </a:moveTo>
                    <a:cubicBezTo>
                      <a:pt x="18923" y="21600"/>
                      <a:pt x="5182" y="19974"/>
                      <a:pt x="0" y="11161"/>
                    </a:cubicBezTo>
                  </a:path>
                </a:pathLst>
              </a:custGeom>
              <a:grp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  <a:uLnTx/>
                  <a:uFillTx/>
                </a:endParaRPr>
              </a:p>
            </p:txBody>
          </p:sp>
          <p:sp>
            <p:nvSpPr>
              <p:cNvPr id="9" name="chenying0907 22"/>
              <p:cNvSpPr/>
              <p:nvPr/>
            </p:nvSpPr>
            <p:spPr>
              <a:xfrm>
                <a:off x="0" y="-1"/>
                <a:ext cx="169627" cy="1569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399" extrusionOk="0">
                    <a:moveTo>
                      <a:pt x="21600" y="21399"/>
                    </a:moveTo>
                    <a:cubicBezTo>
                      <a:pt x="21600" y="14641"/>
                      <a:pt x="20714" y="6540"/>
                      <a:pt x="20597" y="325"/>
                    </a:cubicBezTo>
                    <a:cubicBezTo>
                      <a:pt x="13874" y="-42"/>
                      <a:pt x="6603" y="-201"/>
                      <a:pt x="0" y="411"/>
                    </a:cubicBezTo>
                    <a:cubicBezTo>
                      <a:pt x="771" y="6724"/>
                      <a:pt x="1612" y="13779"/>
                      <a:pt x="1316" y="20126"/>
                    </a:cubicBezTo>
                  </a:path>
                </a:pathLst>
              </a:custGeom>
              <a:grp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  <a:uLnTx/>
                  <a:uFillTx/>
                </a:endParaRPr>
              </a:p>
            </p:txBody>
          </p:sp>
          <p:sp>
            <p:nvSpPr>
              <p:cNvPr id="10" name="chenying0907 23"/>
              <p:cNvSpPr/>
              <p:nvPr/>
            </p:nvSpPr>
            <p:spPr>
              <a:xfrm>
                <a:off x="12700" y="889000"/>
                <a:ext cx="200707" cy="2342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472" y="7302"/>
                      <a:pt x="6555" y="15634"/>
                      <a:pt x="11604" y="21600"/>
                    </a:cubicBezTo>
                    <a:cubicBezTo>
                      <a:pt x="14587" y="14593"/>
                      <a:pt x="19470" y="7960"/>
                      <a:pt x="21600" y="709"/>
                    </a:cubicBezTo>
                  </a:path>
                </a:pathLst>
              </a:custGeom>
              <a:grp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  <a:uLnTx/>
                  <a:uFillTx/>
                </a:endParaRPr>
              </a:p>
            </p:txBody>
          </p:sp>
        </p:grpSp>
        <p:sp>
          <p:nvSpPr>
            <p:cNvPr id="6" name="chenying0907 109"/>
            <p:cNvSpPr/>
            <p:nvPr/>
          </p:nvSpPr>
          <p:spPr>
            <a:xfrm rot="19960150">
              <a:off x="953326" y="1604200"/>
              <a:ext cx="3203818" cy="3051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4" h="21252" extrusionOk="0">
                  <a:moveTo>
                    <a:pt x="0" y="11486"/>
                  </a:moveTo>
                  <a:cubicBezTo>
                    <a:pt x="6297" y="11810"/>
                    <a:pt x="8452" y="9094"/>
                    <a:pt x="10432" y="6445"/>
                  </a:cubicBezTo>
                  <a:cubicBezTo>
                    <a:pt x="11413" y="5133"/>
                    <a:pt x="12361" y="62"/>
                    <a:pt x="14424" y="1"/>
                  </a:cubicBezTo>
                  <a:cubicBezTo>
                    <a:pt x="15769" y="-39"/>
                    <a:pt x="16223" y="2237"/>
                    <a:pt x="16082" y="3272"/>
                  </a:cubicBezTo>
                  <a:cubicBezTo>
                    <a:pt x="15861" y="4889"/>
                    <a:pt x="14041" y="6135"/>
                    <a:pt x="14194" y="7965"/>
                  </a:cubicBezTo>
                  <a:cubicBezTo>
                    <a:pt x="14390" y="10301"/>
                    <a:pt x="17861" y="9673"/>
                    <a:pt x="19260" y="10227"/>
                  </a:cubicBezTo>
                  <a:cubicBezTo>
                    <a:pt x="19766" y="10428"/>
                    <a:pt x="21231" y="11033"/>
                    <a:pt x="21376" y="11673"/>
                  </a:cubicBezTo>
                  <a:cubicBezTo>
                    <a:pt x="21570" y="12535"/>
                    <a:pt x="20193" y="13225"/>
                    <a:pt x="19575" y="13518"/>
                  </a:cubicBezTo>
                  <a:cubicBezTo>
                    <a:pt x="20100" y="13794"/>
                    <a:pt x="21600" y="14815"/>
                    <a:pt x="21175" y="15661"/>
                  </a:cubicBezTo>
                  <a:cubicBezTo>
                    <a:pt x="20946" y="16116"/>
                    <a:pt x="20069" y="16279"/>
                    <a:pt x="19912" y="16721"/>
                  </a:cubicBezTo>
                  <a:cubicBezTo>
                    <a:pt x="19755" y="17170"/>
                    <a:pt x="20477" y="17215"/>
                    <a:pt x="20793" y="17467"/>
                  </a:cubicBezTo>
                  <a:cubicBezTo>
                    <a:pt x="21207" y="17798"/>
                    <a:pt x="21392" y="18222"/>
                    <a:pt x="21094" y="18674"/>
                  </a:cubicBezTo>
                  <a:cubicBezTo>
                    <a:pt x="20996" y="18822"/>
                    <a:pt x="20711" y="18995"/>
                    <a:pt x="20448" y="19175"/>
                  </a:cubicBezTo>
                  <a:cubicBezTo>
                    <a:pt x="20191" y="19349"/>
                    <a:pt x="19956" y="19529"/>
                    <a:pt x="19937" y="19697"/>
                  </a:cubicBezTo>
                  <a:cubicBezTo>
                    <a:pt x="19902" y="20016"/>
                    <a:pt x="20352" y="20019"/>
                    <a:pt x="20495" y="20232"/>
                  </a:cubicBezTo>
                  <a:cubicBezTo>
                    <a:pt x="21389" y="21561"/>
                    <a:pt x="18668" y="21213"/>
                    <a:pt x="18243" y="21207"/>
                  </a:cubicBezTo>
                  <a:cubicBezTo>
                    <a:pt x="15548" y="21174"/>
                    <a:pt x="12492" y="21415"/>
                    <a:pt x="9278" y="20028"/>
                  </a:cubicBezTo>
                  <a:cubicBezTo>
                    <a:pt x="6757" y="18941"/>
                    <a:pt x="4040" y="19440"/>
                    <a:pt x="1192" y="19163"/>
                  </a:cubicBezTo>
                </a:path>
              </a:pathLst>
            </a:custGeom>
            <a:grpFill/>
            <a:ln w="38100">
              <a:solidFill>
                <a:srgbClr val="46537A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>
                    <a:srgbClr val="000000">
                      <a:alpha val="50000"/>
                    </a:srgbClr>
                  </a:outerShdw>
                </a:effectLst>
                <a:uLnTx/>
                <a:uFillTx/>
              </a:endParaRPr>
            </a:p>
          </p:txBody>
        </p:sp>
      </p:grpSp>
      <p:sp>
        <p:nvSpPr>
          <p:cNvPr id="19" name="文字方塊 18"/>
          <p:cNvSpPr txBox="1"/>
          <p:nvPr/>
        </p:nvSpPr>
        <p:spPr>
          <a:xfrm>
            <a:off x="2272149" y="321950"/>
            <a:ext cx="99198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TW" altLang="en-US" sz="40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中廣花蓮電台（原台灣花蓮港放送局）</a:t>
            </a:r>
            <a:endParaRPr kumimoji="0" lang="zh-TW" altLang="en-US" sz="1400" b="1" i="0" u="none" strike="noStrike" kern="0" cap="none" spc="0" normalizeH="0" baseline="0" noProof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098730" y="1149367"/>
            <a:ext cx="940604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CN" altLang="en-US" sz="32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位於</a:t>
            </a:r>
            <a:r>
              <a:rPr lang="zh-CN" altLang="en-US" sz="3200" dirty="0" smtClean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松園別館後方</a:t>
            </a:r>
            <a:r>
              <a:rPr lang="zh-CN" altLang="en-US" sz="32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，屬</a:t>
            </a:r>
            <a:r>
              <a:rPr lang="zh-TW" altLang="en-US" sz="32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地方轉播局</a:t>
            </a:r>
            <a:r>
              <a:rPr lang="zh-CN" altLang="en-US" sz="32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3200" dirty="0" smtClean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TW" altLang="en-US" sz="32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</a:t>
            </a:r>
            <a:r>
              <a:rPr lang="zh-TW" altLang="en-US" sz="32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於日據末期</a:t>
            </a:r>
            <a:r>
              <a:rPr lang="zh-TW" altLang="en-US" sz="32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3200" dirty="0" smtClean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磚</a:t>
            </a:r>
            <a:r>
              <a:rPr lang="zh-TW" altLang="en-US" sz="3200" dirty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木混合一層樓建築</a:t>
            </a:r>
            <a:r>
              <a:rPr lang="zh-TW" altLang="en-US" sz="32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，有</a:t>
            </a:r>
            <a:r>
              <a:rPr lang="en-US" altLang="zh-TW" sz="32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70</a:t>
            </a:r>
            <a:r>
              <a:rPr lang="zh-TW" altLang="en-US" sz="32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餘年歷史，</a:t>
            </a:r>
            <a:r>
              <a:rPr lang="zh-TW" altLang="en-US" sz="32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係花</a:t>
            </a:r>
            <a:r>
              <a:rPr lang="zh-TW" altLang="en-US" sz="32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東地區</a:t>
            </a:r>
            <a:r>
              <a:rPr lang="zh-TW" altLang="en-US" sz="32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廣播</a:t>
            </a:r>
            <a:r>
              <a:rPr lang="zh-TW" altLang="en-US" sz="32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歷史</a:t>
            </a:r>
            <a:r>
              <a:rPr lang="zh-TW" altLang="en-US" sz="32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發展重要</a:t>
            </a:r>
            <a:r>
              <a:rPr lang="zh-TW" altLang="en-US" sz="32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實體物件，具歷史文化</a:t>
            </a:r>
            <a:r>
              <a:rPr lang="zh-TW" altLang="en-US" sz="32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價值</a:t>
            </a:r>
            <a:r>
              <a:rPr lang="zh-CN" altLang="en-US" sz="32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3200" dirty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3084096" y="3323606"/>
            <a:ext cx="4511744" cy="3422469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5400000">
            <a:off x="-171082" y="3751416"/>
            <a:ext cx="3422468" cy="2566851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856359" y="3323607"/>
            <a:ext cx="4108824" cy="342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61147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 10"/>
          <p:cNvGrpSpPr/>
          <p:nvPr/>
        </p:nvGrpSpPr>
        <p:grpSpPr>
          <a:xfrm>
            <a:off x="131741" y="158719"/>
            <a:ext cx="1592556" cy="1761521"/>
            <a:chOff x="953326" y="1604200"/>
            <a:chExt cx="3203818" cy="3649107"/>
          </a:xfrm>
          <a:solidFill>
            <a:srgbClr val="F8F6F3"/>
          </a:solidFill>
        </p:grpSpPr>
        <p:grpSp>
          <p:nvGrpSpPr>
            <p:cNvPr id="5" name="Group 24"/>
            <p:cNvGrpSpPr/>
            <p:nvPr/>
          </p:nvGrpSpPr>
          <p:grpSpPr>
            <a:xfrm rot="19960150">
              <a:off x="3473071" y="1919475"/>
              <a:ext cx="660855" cy="3333832"/>
              <a:chOff x="0" y="-1"/>
              <a:chExt cx="222665" cy="1123294"/>
            </a:xfrm>
            <a:grpFill/>
          </p:grpSpPr>
          <p:sp>
            <p:nvSpPr>
              <p:cNvPr id="7" name="chenying0907 20"/>
              <p:cNvSpPr/>
              <p:nvPr/>
            </p:nvSpPr>
            <p:spPr>
              <a:xfrm>
                <a:off x="12679" y="165100"/>
                <a:ext cx="209986" cy="742430"/>
              </a:xfrm>
              <a:custGeom>
                <a:avLst/>
                <a:gdLst>
                  <a:gd name="connsiteX0" fmla="*/ 19779 w 20578"/>
                  <a:gd name="connsiteY0" fmla="*/ 21600 h 21600"/>
                  <a:gd name="connsiteX1" fmla="*/ 19877 w 20578"/>
                  <a:gd name="connsiteY1" fmla="*/ 17107 h 21600"/>
                  <a:gd name="connsiteX2" fmla="*/ 15824 w 20578"/>
                  <a:gd name="connsiteY2" fmla="*/ 0 h 21600"/>
                  <a:gd name="connsiteX3" fmla="*/ 1 w 20578"/>
                  <a:gd name="connsiteY3" fmla="*/ 0 h 21600"/>
                  <a:gd name="connsiteX4" fmla="*/ 775 w 20578"/>
                  <a:gd name="connsiteY4" fmla="*/ 1843 h 21600"/>
                  <a:gd name="connsiteX5" fmla="*/ 1506 w 20578"/>
                  <a:gd name="connsiteY5" fmla="*/ 15903 h 21600"/>
                  <a:gd name="connsiteX6" fmla="*/ 37 w 20578"/>
                  <a:gd name="connsiteY6" fmla="*/ 21376 h 21600"/>
                  <a:gd name="connsiteX0" fmla="*/ 19781 w 20580"/>
                  <a:gd name="connsiteY0" fmla="*/ 21600 h 21600"/>
                  <a:gd name="connsiteX1" fmla="*/ 19879 w 20580"/>
                  <a:gd name="connsiteY1" fmla="*/ 17107 h 21600"/>
                  <a:gd name="connsiteX2" fmla="*/ 15826 w 20580"/>
                  <a:gd name="connsiteY2" fmla="*/ 0 h 21600"/>
                  <a:gd name="connsiteX3" fmla="*/ 3 w 20580"/>
                  <a:gd name="connsiteY3" fmla="*/ 0 h 21600"/>
                  <a:gd name="connsiteX4" fmla="*/ 777 w 20580"/>
                  <a:gd name="connsiteY4" fmla="*/ 1843 h 21600"/>
                  <a:gd name="connsiteX5" fmla="*/ 1362 w 20580"/>
                  <a:gd name="connsiteY5" fmla="*/ 16761 h 21600"/>
                  <a:gd name="connsiteX6" fmla="*/ 39 w 20580"/>
                  <a:gd name="connsiteY6" fmla="*/ 21376 h 21600"/>
                  <a:gd name="connsiteX0" fmla="*/ 19781 w 20580"/>
                  <a:gd name="connsiteY0" fmla="*/ 22107 h 22107"/>
                  <a:gd name="connsiteX1" fmla="*/ 19879 w 20580"/>
                  <a:gd name="connsiteY1" fmla="*/ 17614 h 22107"/>
                  <a:gd name="connsiteX2" fmla="*/ 16092 w 20580"/>
                  <a:gd name="connsiteY2" fmla="*/ 1554 h 22107"/>
                  <a:gd name="connsiteX3" fmla="*/ 15826 w 20580"/>
                  <a:gd name="connsiteY3" fmla="*/ 507 h 22107"/>
                  <a:gd name="connsiteX4" fmla="*/ 3 w 20580"/>
                  <a:gd name="connsiteY4" fmla="*/ 507 h 22107"/>
                  <a:gd name="connsiteX5" fmla="*/ 777 w 20580"/>
                  <a:gd name="connsiteY5" fmla="*/ 2350 h 22107"/>
                  <a:gd name="connsiteX6" fmla="*/ 1362 w 20580"/>
                  <a:gd name="connsiteY6" fmla="*/ 17268 h 22107"/>
                  <a:gd name="connsiteX7" fmla="*/ 39 w 20580"/>
                  <a:gd name="connsiteY7" fmla="*/ 21883 h 22107"/>
                  <a:gd name="connsiteX0" fmla="*/ 19781 w 20580"/>
                  <a:gd name="connsiteY0" fmla="*/ 21600 h 21600"/>
                  <a:gd name="connsiteX1" fmla="*/ 19879 w 20580"/>
                  <a:gd name="connsiteY1" fmla="*/ 17107 h 21600"/>
                  <a:gd name="connsiteX2" fmla="*/ 17646 w 20580"/>
                  <a:gd name="connsiteY2" fmla="*/ 7130 h 21600"/>
                  <a:gd name="connsiteX3" fmla="*/ 16092 w 20580"/>
                  <a:gd name="connsiteY3" fmla="*/ 1047 h 21600"/>
                  <a:gd name="connsiteX4" fmla="*/ 15826 w 20580"/>
                  <a:gd name="connsiteY4" fmla="*/ 0 h 21600"/>
                  <a:gd name="connsiteX5" fmla="*/ 3 w 20580"/>
                  <a:gd name="connsiteY5" fmla="*/ 0 h 21600"/>
                  <a:gd name="connsiteX6" fmla="*/ 777 w 20580"/>
                  <a:gd name="connsiteY6" fmla="*/ 1843 h 21600"/>
                  <a:gd name="connsiteX7" fmla="*/ 1362 w 20580"/>
                  <a:gd name="connsiteY7" fmla="*/ 16761 h 21600"/>
                  <a:gd name="connsiteX8" fmla="*/ 39 w 20580"/>
                  <a:gd name="connsiteY8" fmla="*/ 21376 h 21600"/>
                  <a:gd name="connsiteX0" fmla="*/ 19781 w 20655"/>
                  <a:gd name="connsiteY0" fmla="*/ 21600 h 21600"/>
                  <a:gd name="connsiteX1" fmla="*/ 19879 w 20655"/>
                  <a:gd name="connsiteY1" fmla="*/ 17107 h 21600"/>
                  <a:gd name="connsiteX2" fmla="*/ 16092 w 20655"/>
                  <a:gd name="connsiteY2" fmla="*/ 1047 h 21600"/>
                  <a:gd name="connsiteX3" fmla="*/ 15826 w 20655"/>
                  <a:gd name="connsiteY3" fmla="*/ 0 h 21600"/>
                  <a:gd name="connsiteX4" fmla="*/ 3 w 20655"/>
                  <a:gd name="connsiteY4" fmla="*/ 0 h 21600"/>
                  <a:gd name="connsiteX5" fmla="*/ 777 w 20655"/>
                  <a:gd name="connsiteY5" fmla="*/ 1843 h 21600"/>
                  <a:gd name="connsiteX6" fmla="*/ 1362 w 20655"/>
                  <a:gd name="connsiteY6" fmla="*/ 16761 h 21600"/>
                  <a:gd name="connsiteX7" fmla="*/ 39 w 20655"/>
                  <a:gd name="connsiteY7" fmla="*/ 21376 h 21600"/>
                  <a:gd name="connsiteX0" fmla="*/ 19781 w 20655"/>
                  <a:gd name="connsiteY0" fmla="*/ 21600 h 21600"/>
                  <a:gd name="connsiteX1" fmla="*/ 19879 w 20655"/>
                  <a:gd name="connsiteY1" fmla="*/ 17107 h 21600"/>
                  <a:gd name="connsiteX2" fmla="*/ 17432 w 20655"/>
                  <a:gd name="connsiteY2" fmla="*/ 7098 h 21600"/>
                  <a:gd name="connsiteX3" fmla="*/ 16092 w 20655"/>
                  <a:gd name="connsiteY3" fmla="*/ 1047 h 21600"/>
                  <a:gd name="connsiteX4" fmla="*/ 15826 w 20655"/>
                  <a:gd name="connsiteY4" fmla="*/ 0 h 21600"/>
                  <a:gd name="connsiteX5" fmla="*/ 3 w 20655"/>
                  <a:gd name="connsiteY5" fmla="*/ 0 h 21600"/>
                  <a:gd name="connsiteX6" fmla="*/ 777 w 20655"/>
                  <a:gd name="connsiteY6" fmla="*/ 1843 h 21600"/>
                  <a:gd name="connsiteX7" fmla="*/ 1362 w 20655"/>
                  <a:gd name="connsiteY7" fmla="*/ 16761 h 21600"/>
                  <a:gd name="connsiteX8" fmla="*/ 39 w 20655"/>
                  <a:gd name="connsiteY8" fmla="*/ 21376 h 21600"/>
                  <a:gd name="connsiteX0" fmla="*/ 19781 w 20655"/>
                  <a:gd name="connsiteY0" fmla="*/ 21600 h 21600"/>
                  <a:gd name="connsiteX1" fmla="*/ 19879 w 20655"/>
                  <a:gd name="connsiteY1" fmla="*/ 17107 h 21600"/>
                  <a:gd name="connsiteX2" fmla="*/ 16092 w 20655"/>
                  <a:gd name="connsiteY2" fmla="*/ 1047 h 21600"/>
                  <a:gd name="connsiteX3" fmla="*/ 15826 w 20655"/>
                  <a:gd name="connsiteY3" fmla="*/ 0 h 21600"/>
                  <a:gd name="connsiteX4" fmla="*/ 3 w 20655"/>
                  <a:gd name="connsiteY4" fmla="*/ 0 h 21600"/>
                  <a:gd name="connsiteX5" fmla="*/ 777 w 20655"/>
                  <a:gd name="connsiteY5" fmla="*/ 1843 h 21600"/>
                  <a:gd name="connsiteX6" fmla="*/ 1362 w 20655"/>
                  <a:gd name="connsiteY6" fmla="*/ 16761 h 21600"/>
                  <a:gd name="connsiteX7" fmla="*/ 39 w 20655"/>
                  <a:gd name="connsiteY7" fmla="*/ 21376 h 2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655" h="21600" extrusionOk="0">
                    <a:moveTo>
                      <a:pt x="19781" y="21600"/>
                    </a:moveTo>
                    <a:cubicBezTo>
                      <a:pt x="21310" y="19799"/>
                      <a:pt x="20494" y="20533"/>
                      <a:pt x="19879" y="17107"/>
                    </a:cubicBezTo>
                    <a:cubicBezTo>
                      <a:pt x="19264" y="13682"/>
                      <a:pt x="16767" y="3898"/>
                      <a:pt x="16092" y="1047"/>
                    </a:cubicBezTo>
                    <a:cubicBezTo>
                      <a:pt x="15789" y="-141"/>
                      <a:pt x="18507" y="174"/>
                      <a:pt x="15826" y="0"/>
                    </a:cubicBezTo>
                    <a:lnTo>
                      <a:pt x="3" y="0"/>
                    </a:lnTo>
                    <a:lnTo>
                      <a:pt x="777" y="1843"/>
                    </a:lnTo>
                    <a:cubicBezTo>
                      <a:pt x="765" y="4727"/>
                      <a:pt x="1073" y="13883"/>
                      <a:pt x="1362" y="16761"/>
                    </a:cubicBezTo>
                    <a:cubicBezTo>
                      <a:pt x="1544" y="18573"/>
                      <a:pt x="-290" y="19629"/>
                      <a:pt x="39" y="21376"/>
                    </a:cubicBezTo>
                  </a:path>
                </a:pathLst>
              </a:custGeom>
              <a:solidFill>
                <a:srgbClr val="FFD77A"/>
              </a:solidFill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  <a:uLnTx/>
                  <a:uFillTx/>
                </a:endParaRPr>
              </a:p>
            </p:txBody>
          </p:sp>
          <p:sp>
            <p:nvSpPr>
              <p:cNvPr id="8" name="chenying0907 21"/>
              <p:cNvSpPr/>
              <p:nvPr/>
            </p:nvSpPr>
            <p:spPr>
              <a:xfrm>
                <a:off x="12700" y="889000"/>
                <a:ext cx="199716" cy="175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7274" extrusionOk="0">
                    <a:moveTo>
                      <a:pt x="21600" y="0"/>
                    </a:moveTo>
                    <a:cubicBezTo>
                      <a:pt x="18923" y="21600"/>
                      <a:pt x="5182" y="19974"/>
                      <a:pt x="0" y="11161"/>
                    </a:cubicBezTo>
                  </a:path>
                </a:pathLst>
              </a:custGeom>
              <a:grp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  <a:uLnTx/>
                  <a:uFillTx/>
                </a:endParaRPr>
              </a:p>
            </p:txBody>
          </p:sp>
          <p:sp>
            <p:nvSpPr>
              <p:cNvPr id="9" name="chenying0907 22"/>
              <p:cNvSpPr/>
              <p:nvPr/>
            </p:nvSpPr>
            <p:spPr>
              <a:xfrm>
                <a:off x="0" y="-1"/>
                <a:ext cx="169627" cy="1569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399" extrusionOk="0">
                    <a:moveTo>
                      <a:pt x="21600" y="21399"/>
                    </a:moveTo>
                    <a:cubicBezTo>
                      <a:pt x="21600" y="14641"/>
                      <a:pt x="20714" y="6540"/>
                      <a:pt x="20597" y="325"/>
                    </a:cubicBezTo>
                    <a:cubicBezTo>
                      <a:pt x="13874" y="-42"/>
                      <a:pt x="6603" y="-201"/>
                      <a:pt x="0" y="411"/>
                    </a:cubicBezTo>
                    <a:cubicBezTo>
                      <a:pt x="771" y="6724"/>
                      <a:pt x="1612" y="13779"/>
                      <a:pt x="1316" y="20126"/>
                    </a:cubicBezTo>
                  </a:path>
                </a:pathLst>
              </a:custGeom>
              <a:grp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  <a:uLnTx/>
                  <a:uFillTx/>
                </a:endParaRPr>
              </a:p>
            </p:txBody>
          </p:sp>
          <p:sp>
            <p:nvSpPr>
              <p:cNvPr id="10" name="chenying0907 23"/>
              <p:cNvSpPr/>
              <p:nvPr/>
            </p:nvSpPr>
            <p:spPr>
              <a:xfrm>
                <a:off x="12700" y="889000"/>
                <a:ext cx="200707" cy="2342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472" y="7302"/>
                      <a:pt x="6555" y="15634"/>
                      <a:pt x="11604" y="21600"/>
                    </a:cubicBezTo>
                    <a:cubicBezTo>
                      <a:pt x="14587" y="14593"/>
                      <a:pt x="19470" y="7960"/>
                      <a:pt x="21600" y="709"/>
                    </a:cubicBezTo>
                  </a:path>
                </a:pathLst>
              </a:custGeom>
              <a:grp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  <a:uLnTx/>
                  <a:uFillTx/>
                </a:endParaRPr>
              </a:p>
            </p:txBody>
          </p:sp>
        </p:grpSp>
        <p:sp>
          <p:nvSpPr>
            <p:cNvPr id="6" name="chenying0907 109"/>
            <p:cNvSpPr/>
            <p:nvPr/>
          </p:nvSpPr>
          <p:spPr>
            <a:xfrm rot="19960150">
              <a:off x="953326" y="1604200"/>
              <a:ext cx="3203818" cy="3051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4" h="21252" extrusionOk="0">
                  <a:moveTo>
                    <a:pt x="0" y="11486"/>
                  </a:moveTo>
                  <a:cubicBezTo>
                    <a:pt x="6297" y="11810"/>
                    <a:pt x="8452" y="9094"/>
                    <a:pt x="10432" y="6445"/>
                  </a:cubicBezTo>
                  <a:cubicBezTo>
                    <a:pt x="11413" y="5133"/>
                    <a:pt x="12361" y="62"/>
                    <a:pt x="14424" y="1"/>
                  </a:cubicBezTo>
                  <a:cubicBezTo>
                    <a:pt x="15769" y="-39"/>
                    <a:pt x="16223" y="2237"/>
                    <a:pt x="16082" y="3272"/>
                  </a:cubicBezTo>
                  <a:cubicBezTo>
                    <a:pt x="15861" y="4889"/>
                    <a:pt x="14041" y="6135"/>
                    <a:pt x="14194" y="7965"/>
                  </a:cubicBezTo>
                  <a:cubicBezTo>
                    <a:pt x="14390" y="10301"/>
                    <a:pt x="17861" y="9673"/>
                    <a:pt x="19260" y="10227"/>
                  </a:cubicBezTo>
                  <a:cubicBezTo>
                    <a:pt x="19766" y="10428"/>
                    <a:pt x="21231" y="11033"/>
                    <a:pt x="21376" y="11673"/>
                  </a:cubicBezTo>
                  <a:cubicBezTo>
                    <a:pt x="21570" y="12535"/>
                    <a:pt x="20193" y="13225"/>
                    <a:pt x="19575" y="13518"/>
                  </a:cubicBezTo>
                  <a:cubicBezTo>
                    <a:pt x="20100" y="13794"/>
                    <a:pt x="21600" y="14815"/>
                    <a:pt x="21175" y="15661"/>
                  </a:cubicBezTo>
                  <a:cubicBezTo>
                    <a:pt x="20946" y="16116"/>
                    <a:pt x="20069" y="16279"/>
                    <a:pt x="19912" y="16721"/>
                  </a:cubicBezTo>
                  <a:cubicBezTo>
                    <a:pt x="19755" y="17170"/>
                    <a:pt x="20477" y="17215"/>
                    <a:pt x="20793" y="17467"/>
                  </a:cubicBezTo>
                  <a:cubicBezTo>
                    <a:pt x="21207" y="17798"/>
                    <a:pt x="21392" y="18222"/>
                    <a:pt x="21094" y="18674"/>
                  </a:cubicBezTo>
                  <a:cubicBezTo>
                    <a:pt x="20996" y="18822"/>
                    <a:pt x="20711" y="18995"/>
                    <a:pt x="20448" y="19175"/>
                  </a:cubicBezTo>
                  <a:cubicBezTo>
                    <a:pt x="20191" y="19349"/>
                    <a:pt x="19956" y="19529"/>
                    <a:pt x="19937" y="19697"/>
                  </a:cubicBezTo>
                  <a:cubicBezTo>
                    <a:pt x="19902" y="20016"/>
                    <a:pt x="20352" y="20019"/>
                    <a:pt x="20495" y="20232"/>
                  </a:cubicBezTo>
                  <a:cubicBezTo>
                    <a:pt x="21389" y="21561"/>
                    <a:pt x="18668" y="21213"/>
                    <a:pt x="18243" y="21207"/>
                  </a:cubicBezTo>
                  <a:cubicBezTo>
                    <a:pt x="15548" y="21174"/>
                    <a:pt x="12492" y="21415"/>
                    <a:pt x="9278" y="20028"/>
                  </a:cubicBezTo>
                  <a:cubicBezTo>
                    <a:pt x="6757" y="18941"/>
                    <a:pt x="4040" y="19440"/>
                    <a:pt x="1192" y="19163"/>
                  </a:cubicBezTo>
                </a:path>
              </a:pathLst>
            </a:custGeom>
            <a:grpFill/>
            <a:ln w="38100">
              <a:solidFill>
                <a:srgbClr val="46537A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>
                    <a:srgbClr val="000000">
                      <a:alpha val="50000"/>
                    </a:srgbClr>
                  </a:outerShdw>
                </a:effectLst>
                <a:uLnTx/>
                <a:uFillTx/>
              </a:endParaRPr>
            </a:p>
          </p:txBody>
        </p:sp>
      </p:grpSp>
      <p:sp>
        <p:nvSpPr>
          <p:cNvPr id="19" name="文字方塊 18"/>
          <p:cNvSpPr txBox="1"/>
          <p:nvPr/>
        </p:nvSpPr>
        <p:spPr>
          <a:xfrm>
            <a:off x="2272149" y="321950"/>
            <a:ext cx="99198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TW" altLang="en-US" sz="4000" b="1" kern="0" dirty="0">
                <a:solidFill>
                  <a:srgbClr val="5B9BD5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縣定古蹟檢察長</a:t>
            </a:r>
            <a:r>
              <a:rPr lang="zh-TW" altLang="en-US" sz="4000" b="1" kern="0" dirty="0" smtClean="0">
                <a:solidFill>
                  <a:srgbClr val="5B9BD5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宿舍</a:t>
            </a:r>
            <a:endParaRPr kumimoji="0" lang="zh-TW" alt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pic>
        <p:nvPicPr>
          <p:cNvPr id="11" name="內容版面配置區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6357921" y="1381471"/>
            <a:ext cx="5729338" cy="3492692"/>
          </a:xfrm>
          <a:prstGeom prst="rect">
            <a:avLst/>
          </a:prstGeom>
        </p:spPr>
      </p:pic>
      <p:sp>
        <p:nvSpPr>
          <p:cNvPr id="12" name="文字方塊 11"/>
          <p:cNvSpPr txBox="1"/>
          <p:nvPr/>
        </p:nvSpPr>
        <p:spPr>
          <a:xfrm>
            <a:off x="2272149" y="792687"/>
            <a:ext cx="8791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-----------</a:t>
            </a:r>
            <a:r>
              <a:rPr kumimoji="0" lang="en-US" altLang="zh-CN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---</a:t>
            </a:r>
            <a:r>
              <a:rPr kumimoji="0" lang="en-US" altLang="zh-TW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---------------------------&gt;</a:t>
            </a:r>
            <a:endParaRPr kumimoji="0" lang="zh-TW" alt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</a:endParaRPr>
          </a:p>
        </p:txBody>
      </p:sp>
      <p:grpSp>
        <p:nvGrpSpPr>
          <p:cNvPr id="13" name="PA_组合 131"/>
          <p:cNvGrpSpPr/>
          <p:nvPr>
            <p:custDataLst>
              <p:tags r:id="rId1"/>
            </p:custDataLst>
          </p:nvPr>
        </p:nvGrpSpPr>
        <p:grpSpPr>
          <a:xfrm rot="10800000" flipV="1">
            <a:off x="7295115" y="184686"/>
            <a:ext cx="917336" cy="766463"/>
            <a:chOff x="0" y="0"/>
            <a:chExt cx="1270000" cy="1091425"/>
          </a:xfrm>
        </p:grpSpPr>
        <p:sp>
          <p:nvSpPr>
            <p:cNvPr id="14" name="chenying0907 125"/>
            <p:cNvSpPr/>
            <p:nvPr/>
          </p:nvSpPr>
          <p:spPr>
            <a:xfrm>
              <a:off x="355600" y="266700"/>
              <a:ext cx="648718" cy="808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371" y="15519"/>
                  </a:moveTo>
                  <a:cubicBezTo>
                    <a:pt x="18543" y="17158"/>
                    <a:pt x="18935" y="19724"/>
                    <a:pt x="19275" y="21600"/>
                  </a:cubicBezTo>
                  <a:cubicBezTo>
                    <a:pt x="19609" y="18899"/>
                    <a:pt x="20824" y="15817"/>
                    <a:pt x="21600" y="13143"/>
                  </a:cubicBezTo>
                  <a:lnTo>
                    <a:pt x="0" y="0"/>
                  </a:lnTo>
                  <a:cubicBezTo>
                    <a:pt x="0" y="0"/>
                    <a:pt x="17371" y="15519"/>
                    <a:pt x="17371" y="15519"/>
                  </a:cubicBezTo>
                  <a:close/>
                </a:path>
              </a:pathLst>
            </a:custGeom>
            <a:solidFill>
              <a:srgbClr val="E7E4EA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>
                    <a:srgbClr val="000000">
                      <a:alpha val="50000"/>
                    </a:srgbClr>
                  </a:outerShdw>
                </a:effectLst>
                <a:uLnTx/>
                <a:uFillTx/>
              </a:endParaRPr>
            </a:p>
          </p:txBody>
        </p:sp>
        <p:grpSp>
          <p:nvGrpSpPr>
            <p:cNvPr id="15" name="Group 130"/>
            <p:cNvGrpSpPr/>
            <p:nvPr/>
          </p:nvGrpSpPr>
          <p:grpSpPr>
            <a:xfrm>
              <a:off x="0" y="0"/>
              <a:ext cx="1270000" cy="1091426"/>
              <a:chOff x="0" y="0"/>
              <a:chExt cx="1270000" cy="1091425"/>
            </a:xfrm>
          </p:grpSpPr>
          <p:sp>
            <p:nvSpPr>
              <p:cNvPr id="16" name="chenying0907 126"/>
              <p:cNvSpPr/>
              <p:nvPr/>
            </p:nvSpPr>
            <p:spPr>
              <a:xfrm>
                <a:off x="0" y="0"/>
                <a:ext cx="888592" cy="10914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8516" y="5552"/>
                      <a:pt x="15211" y="10785"/>
                      <a:pt x="21600" y="16688"/>
                    </a:cubicBezTo>
                    <a:cubicBezTo>
                      <a:pt x="18956" y="18979"/>
                      <a:pt x="14998" y="19147"/>
                      <a:pt x="12325" y="21600"/>
                    </a:cubicBezTo>
                    <a:cubicBezTo>
                      <a:pt x="8974" y="17526"/>
                      <a:pt x="8870" y="15376"/>
                      <a:pt x="6637" y="10800"/>
                    </a:cubicBezTo>
                    <a:cubicBezTo>
                      <a:pt x="5366" y="8193"/>
                      <a:pt x="2056" y="2254"/>
                      <a:pt x="0" y="0"/>
                    </a:cubicBezTo>
                    <a:close/>
                  </a:path>
                </a:pathLst>
              </a:custGeom>
              <a:solidFill>
                <a:srgbClr val="FFD77A"/>
              </a:solidFill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  <a:uLnTx/>
                  <a:uFillTx/>
                </a:endParaRPr>
              </a:p>
            </p:txBody>
          </p:sp>
          <p:sp>
            <p:nvSpPr>
              <p:cNvPr id="17" name="chenying0907 127"/>
              <p:cNvSpPr/>
              <p:nvPr/>
            </p:nvSpPr>
            <p:spPr>
              <a:xfrm>
                <a:off x="0" y="0"/>
                <a:ext cx="1270000" cy="7559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380" y="12054"/>
                    </a:moveTo>
                    <a:cubicBezTo>
                      <a:pt x="11598" y="15147"/>
                      <a:pt x="14200" y="19689"/>
                      <a:pt x="16833" y="21600"/>
                    </a:cubicBezTo>
                    <a:cubicBezTo>
                      <a:pt x="18014" y="19571"/>
                      <a:pt x="20025" y="17911"/>
                      <a:pt x="21600" y="16704"/>
                    </a:cubicBezTo>
                    <a:cubicBezTo>
                      <a:pt x="14953" y="11525"/>
                      <a:pt x="7053" y="3483"/>
                      <a:pt x="0" y="0"/>
                    </a:cubicBezTo>
                    <a:cubicBezTo>
                      <a:pt x="0" y="0"/>
                      <a:pt x="6515" y="8057"/>
                      <a:pt x="9380" y="12054"/>
                    </a:cubicBezTo>
                    <a:close/>
                  </a:path>
                </a:pathLst>
              </a:custGeom>
              <a:solidFill>
                <a:srgbClr val="FFD77A"/>
              </a:solidFill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  <a:uLnTx/>
                  <a:uFillTx/>
                </a:endParaRPr>
              </a:p>
            </p:txBody>
          </p:sp>
          <p:sp>
            <p:nvSpPr>
              <p:cNvPr id="18" name="chenying0907 128"/>
              <p:cNvSpPr/>
              <p:nvPr/>
            </p:nvSpPr>
            <p:spPr>
              <a:xfrm>
                <a:off x="876300" y="762000"/>
                <a:ext cx="127000" cy="3164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6068"/>
                    </a:moveTo>
                    <a:cubicBezTo>
                      <a:pt x="5986" y="10255"/>
                      <a:pt x="7989" y="16810"/>
                      <a:pt x="9724" y="21600"/>
                    </a:cubicBezTo>
                    <a:cubicBezTo>
                      <a:pt x="11432" y="14701"/>
                      <a:pt x="17634" y="6830"/>
                      <a:pt x="21600" y="0"/>
                    </a:cubicBezTo>
                  </a:path>
                </a:pathLst>
              </a:custGeom>
              <a:no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  <a:uLnTx/>
                  <a:uFillTx/>
                </a:endParaRPr>
              </a:p>
            </p:txBody>
          </p:sp>
          <p:sp>
            <p:nvSpPr>
              <p:cNvPr id="20" name="chenying0907 129"/>
              <p:cNvSpPr/>
              <p:nvPr/>
            </p:nvSpPr>
            <p:spPr>
              <a:xfrm>
                <a:off x="749300" y="952500"/>
                <a:ext cx="177800" cy="1143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5994" y="9254"/>
                      <a:pt x="14545" y="14595"/>
                      <a:pt x="21600" y="21600"/>
                    </a:cubicBezTo>
                  </a:path>
                </a:pathLst>
              </a:custGeom>
              <a:no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  <a:uLnTx/>
                  <a:uFillTx/>
                </a:endParaRPr>
              </a:p>
            </p:txBody>
          </p:sp>
        </p:grpSp>
      </p:grpSp>
      <p:sp>
        <p:nvSpPr>
          <p:cNvPr id="2" name="矩形 1"/>
          <p:cNvSpPr/>
          <p:nvPr/>
        </p:nvSpPr>
        <p:spPr>
          <a:xfrm>
            <a:off x="8337105" y="5636288"/>
            <a:ext cx="31149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花蓮市</a:t>
            </a:r>
            <a:r>
              <a:rPr lang="zh-TW" altLang="en-US" sz="28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三民街</a:t>
            </a:r>
            <a:r>
              <a:rPr lang="en-US" altLang="zh-TW" sz="28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23</a:t>
            </a:r>
            <a:r>
              <a:rPr lang="zh-TW" altLang="en-US" sz="28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號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807685" y="5225798"/>
            <a:ext cx="1237081" cy="1141195"/>
          </a:xfrm>
          <a:prstGeom prst="rect">
            <a:avLst/>
          </a:prstGeom>
        </p:spPr>
      </p:pic>
      <p:pic>
        <p:nvPicPr>
          <p:cNvPr id="21" name="圖片 20" descr="畫面剪輯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6137" y="1897227"/>
            <a:ext cx="5975990" cy="4680994"/>
          </a:xfrm>
          <a:prstGeom prst="rect">
            <a:avLst/>
          </a:prstGeom>
        </p:spPr>
      </p:pic>
      <p:sp>
        <p:nvSpPr>
          <p:cNvPr id="22" name="文字方塊 21"/>
          <p:cNvSpPr txBox="1"/>
          <p:nvPr/>
        </p:nvSpPr>
        <p:spPr>
          <a:xfrm>
            <a:off x="4095545" y="5436233"/>
            <a:ext cx="2338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花崗國中</a:t>
            </a:r>
            <a:endParaRPr lang="zh-TW" altLang="en-US" sz="2400" b="1" dirty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357791" y="2953083"/>
            <a:ext cx="2338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檢察長宿舍</a:t>
            </a:r>
            <a:endParaRPr lang="zh-TW" altLang="en-US" sz="24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7864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 10"/>
          <p:cNvGrpSpPr/>
          <p:nvPr/>
        </p:nvGrpSpPr>
        <p:grpSpPr>
          <a:xfrm>
            <a:off x="101532" y="158581"/>
            <a:ext cx="1776105" cy="1463906"/>
            <a:chOff x="953326" y="1604200"/>
            <a:chExt cx="3203818" cy="3649107"/>
          </a:xfrm>
          <a:solidFill>
            <a:srgbClr val="F8F6F3"/>
          </a:solidFill>
        </p:grpSpPr>
        <p:grpSp>
          <p:nvGrpSpPr>
            <p:cNvPr id="5" name="Group 24"/>
            <p:cNvGrpSpPr/>
            <p:nvPr/>
          </p:nvGrpSpPr>
          <p:grpSpPr>
            <a:xfrm rot="19960150">
              <a:off x="3473071" y="1919475"/>
              <a:ext cx="660855" cy="3333832"/>
              <a:chOff x="0" y="-1"/>
              <a:chExt cx="222665" cy="1123294"/>
            </a:xfrm>
            <a:grpFill/>
          </p:grpSpPr>
          <p:sp>
            <p:nvSpPr>
              <p:cNvPr id="7" name="chenying0907 20"/>
              <p:cNvSpPr/>
              <p:nvPr/>
            </p:nvSpPr>
            <p:spPr>
              <a:xfrm>
                <a:off x="12679" y="165100"/>
                <a:ext cx="209986" cy="742430"/>
              </a:xfrm>
              <a:custGeom>
                <a:avLst/>
                <a:gdLst>
                  <a:gd name="connsiteX0" fmla="*/ 19779 w 20578"/>
                  <a:gd name="connsiteY0" fmla="*/ 21600 h 21600"/>
                  <a:gd name="connsiteX1" fmla="*/ 19877 w 20578"/>
                  <a:gd name="connsiteY1" fmla="*/ 17107 h 21600"/>
                  <a:gd name="connsiteX2" fmla="*/ 15824 w 20578"/>
                  <a:gd name="connsiteY2" fmla="*/ 0 h 21600"/>
                  <a:gd name="connsiteX3" fmla="*/ 1 w 20578"/>
                  <a:gd name="connsiteY3" fmla="*/ 0 h 21600"/>
                  <a:gd name="connsiteX4" fmla="*/ 775 w 20578"/>
                  <a:gd name="connsiteY4" fmla="*/ 1843 h 21600"/>
                  <a:gd name="connsiteX5" fmla="*/ 1506 w 20578"/>
                  <a:gd name="connsiteY5" fmla="*/ 15903 h 21600"/>
                  <a:gd name="connsiteX6" fmla="*/ 37 w 20578"/>
                  <a:gd name="connsiteY6" fmla="*/ 21376 h 21600"/>
                  <a:gd name="connsiteX0" fmla="*/ 19781 w 20580"/>
                  <a:gd name="connsiteY0" fmla="*/ 21600 h 21600"/>
                  <a:gd name="connsiteX1" fmla="*/ 19879 w 20580"/>
                  <a:gd name="connsiteY1" fmla="*/ 17107 h 21600"/>
                  <a:gd name="connsiteX2" fmla="*/ 15826 w 20580"/>
                  <a:gd name="connsiteY2" fmla="*/ 0 h 21600"/>
                  <a:gd name="connsiteX3" fmla="*/ 3 w 20580"/>
                  <a:gd name="connsiteY3" fmla="*/ 0 h 21600"/>
                  <a:gd name="connsiteX4" fmla="*/ 777 w 20580"/>
                  <a:gd name="connsiteY4" fmla="*/ 1843 h 21600"/>
                  <a:gd name="connsiteX5" fmla="*/ 1362 w 20580"/>
                  <a:gd name="connsiteY5" fmla="*/ 16761 h 21600"/>
                  <a:gd name="connsiteX6" fmla="*/ 39 w 20580"/>
                  <a:gd name="connsiteY6" fmla="*/ 21376 h 21600"/>
                  <a:gd name="connsiteX0" fmla="*/ 19781 w 20580"/>
                  <a:gd name="connsiteY0" fmla="*/ 22107 h 22107"/>
                  <a:gd name="connsiteX1" fmla="*/ 19879 w 20580"/>
                  <a:gd name="connsiteY1" fmla="*/ 17614 h 22107"/>
                  <a:gd name="connsiteX2" fmla="*/ 16092 w 20580"/>
                  <a:gd name="connsiteY2" fmla="*/ 1554 h 22107"/>
                  <a:gd name="connsiteX3" fmla="*/ 15826 w 20580"/>
                  <a:gd name="connsiteY3" fmla="*/ 507 h 22107"/>
                  <a:gd name="connsiteX4" fmla="*/ 3 w 20580"/>
                  <a:gd name="connsiteY4" fmla="*/ 507 h 22107"/>
                  <a:gd name="connsiteX5" fmla="*/ 777 w 20580"/>
                  <a:gd name="connsiteY5" fmla="*/ 2350 h 22107"/>
                  <a:gd name="connsiteX6" fmla="*/ 1362 w 20580"/>
                  <a:gd name="connsiteY6" fmla="*/ 17268 h 22107"/>
                  <a:gd name="connsiteX7" fmla="*/ 39 w 20580"/>
                  <a:gd name="connsiteY7" fmla="*/ 21883 h 22107"/>
                  <a:gd name="connsiteX0" fmla="*/ 19781 w 20580"/>
                  <a:gd name="connsiteY0" fmla="*/ 21600 h 21600"/>
                  <a:gd name="connsiteX1" fmla="*/ 19879 w 20580"/>
                  <a:gd name="connsiteY1" fmla="*/ 17107 h 21600"/>
                  <a:gd name="connsiteX2" fmla="*/ 17646 w 20580"/>
                  <a:gd name="connsiteY2" fmla="*/ 7130 h 21600"/>
                  <a:gd name="connsiteX3" fmla="*/ 16092 w 20580"/>
                  <a:gd name="connsiteY3" fmla="*/ 1047 h 21600"/>
                  <a:gd name="connsiteX4" fmla="*/ 15826 w 20580"/>
                  <a:gd name="connsiteY4" fmla="*/ 0 h 21600"/>
                  <a:gd name="connsiteX5" fmla="*/ 3 w 20580"/>
                  <a:gd name="connsiteY5" fmla="*/ 0 h 21600"/>
                  <a:gd name="connsiteX6" fmla="*/ 777 w 20580"/>
                  <a:gd name="connsiteY6" fmla="*/ 1843 h 21600"/>
                  <a:gd name="connsiteX7" fmla="*/ 1362 w 20580"/>
                  <a:gd name="connsiteY7" fmla="*/ 16761 h 21600"/>
                  <a:gd name="connsiteX8" fmla="*/ 39 w 20580"/>
                  <a:gd name="connsiteY8" fmla="*/ 21376 h 21600"/>
                  <a:gd name="connsiteX0" fmla="*/ 19781 w 20655"/>
                  <a:gd name="connsiteY0" fmla="*/ 21600 h 21600"/>
                  <a:gd name="connsiteX1" fmla="*/ 19879 w 20655"/>
                  <a:gd name="connsiteY1" fmla="*/ 17107 h 21600"/>
                  <a:gd name="connsiteX2" fmla="*/ 16092 w 20655"/>
                  <a:gd name="connsiteY2" fmla="*/ 1047 h 21600"/>
                  <a:gd name="connsiteX3" fmla="*/ 15826 w 20655"/>
                  <a:gd name="connsiteY3" fmla="*/ 0 h 21600"/>
                  <a:gd name="connsiteX4" fmla="*/ 3 w 20655"/>
                  <a:gd name="connsiteY4" fmla="*/ 0 h 21600"/>
                  <a:gd name="connsiteX5" fmla="*/ 777 w 20655"/>
                  <a:gd name="connsiteY5" fmla="*/ 1843 h 21600"/>
                  <a:gd name="connsiteX6" fmla="*/ 1362 w 20655"/>
                  <a:gd name="connsiteY6" fmla="*/ 16761 h 21600"/>
                  <a:gd name="connsiteX7" fmla="*/ 39 w 20655"/>
                  <a:gd name="connsiteY7" fmla="*/ 21376 h 21600"/>
                  <a:gd name="connsiteX0" fmla="*/ 19781 w 20655"/>
                  <a:gd name="connsiteY0" fmla="*/ 21600 h 21600"/>
                  <a:gd name="connsiteX1" fmla="*/ 19879 w 20655"/>
                  <a:gd name="connsiteY1" fmla="*/ 17107 h 21600"/>
                  <a:gd name="connsiteX2" fmla="*/ 17432 w 20655"/>
                  <a:gd name="connsiteY2" fmla="*/ 7098 h 21600"/>
                  <a:gd name="connsiteX3" fmla="*/ 16092 w 20655"/>
                  <a:gd name="connsiteY3" fmla="*/ 1047 h 21600"/>
                  <a:gd name="connsiteX4" fmla="*/ 15826 w 20655"/>
                  <a:gd name="connsiteY4" fmla="*/ 0 h 21600"/>
                  <a:gd name="connsiteX5" fmla="*/ 3 w 20655"/>
                  <a:gd name="connsiteY5" fmla="*/ 0 h 21600"/>
                  <a:gd name="connsiteX6" fmla="*/ 777 w 20655"/>
                  <a:gd name="connsiteY6" fmla="*/ 1843 h 21600"/>
                  <a:gd name="connsiteX7" fmla="*/ 1362 w 20655"/>
                  <a:gd name="connsiteY7" fmla="*/ 16761 h 21600"/>
                  <a:gd name="connsiteX8" fmla="*/ 39 w 20655"/>
                  <a:gd name="connsiteY8" fmla="*/ 21376 h 21600"/>
                  <a:gd name="connsiteX0" fmla="*/ 19781 w 20655"/>
                  <a:gd name="connsiteY0" fmla="*/ 21600 h 21600"/>
                  <a:gd name="connsiteX1" fmla="*/ 19879 w 20655"/>
                  <a:gd name="connsiteY1" fmla="*/ 17107 h 21600"/>
                  <a:gd name="connsiteX2" fmla="*/ 16092 w 20655"/>
                  <a:gd name="connsiteY2" fmla="*/ 1047 h 21600"/>
                  <a:gd name="connsiteX3" fmla="*/ 15826 w 20655"/>
                  <a:gd name="connsiteY3" fmla="*/ 0 h 21600"/>
                  <a:gd name="connsiteX4" fmla="*/ 3 w 20655"/>
                  <a:gd name="connsiteY4" fmla="*/ 0 h 21600"/>
                  <a:gd name="connsiteX5" fmla="*/ 777 w 20655"/>
                  <a:gd name="connsiteY5" fmla="*/ 1843 h 21600"/>
                  <a:gd name="connsiteX6" fmla="*/ 1362 w 20655"/>
                  <a:gd name="connsiteY6" fmla="*/ 16761 h 21600"/>
                  <a:gd name="connsiteX7" fmla="*/ 39 w 20655"/>
                  <a:gd name="connsiteY7" fmla="*/ 21376 h 2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655" h="21600" extrusionOk="0">
                    <a:moveTo>
                      <a:pt x="19781" y="21600"/>
                    </a:moveTo>
                    <a:cubicBezTo>
                      <a:pt x="21310" y="19799"/>
                      <a:pt x="20494" y="20533"/>
                      <a:pt x="19879" y="17107"/>
                    </a:cubicBezTo>
                    <a:cubicBezTo>
                      <a:pt x="19264" y="13682"/>
                      <a:pt x="16767" y="3898"/>
                      <a:pt x="16092" y="1047"/>
                    </a:cubicBezTo>
                    <a:cubicBezTo>
                      <a:pt x="15789" y="-141"/>
                      <a:pt x="18507" y="174"/>
                      <a:pt x="15826" y="0"/>
                    </a:cubicBezTo>
                    <a:lnTo>
                      <a:pt x="3" y="0"/>
                    </a:lnTo>
                    <a:lnTo>
                      <a:pt x="777" y="1843"/>
                    </a:lnTo>
                    <a:cubicBezTo>
                      <a:pt x="765" y="4727"/>
                      <a:pt x="1073" y="13883"/>
                      <a:pt x="1362" y="16761"/>
                    </a:cubicBezTo>
                    <a:cubicBezTo>
                      <a:pt x="1544" y="18573"/>
                      <a:pt x="-290" y="19629"/>
                      <a:pt x="39" y="21376"/>
                    </a:cubicBezTo>
                  </a:path>
                </a:pathLst>
              </a:custGeom>
              <a:solidFill>
                <a:srgbClr val="FFD77A"/>
              </a:solidFill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  <a:uLnTx/>
                  <a:uFillTx/>
                </a:endParaRPr>
              </a:p>
            </p:txBody>
          </p:sp>
          <p:sp>
            <p:nvSpPr>
              <p:cNvPr id="8" name="chenying0907 21"/>
              <p:cNvSpPr/>
              <p:nvPr/>
            </p:nvSpPr>
            <p:spPr>
              <a:xfrm>
                <a:off x="12700" y="889000"/>
                <a:ext cx="199716" cy="175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7274" extrusionOk="0">
                    <a:moveTo>
                      <a:pt x="21600" y="0"/>
                    </a:moveTo>
                    <a:cubicBezTo>
                      <a:pt x="18923" y="21600"/>
                      <a:pt x="5182" y="19974"/>
                      <a:pt x="0" y="11161"/>
                    </a:cubicBezTo>
                  </a:path>
                </a:pathLst>
              </a:custGeom>
              <a:grp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  <a:uLnTx/>
                  <a:uFillTx/>
                </a:endParaRPr>
              </a:p>
            </p:txBody>
          </p:sp>
          <p:sp>
            <p:nvSpPr>
              <p:cNvPr id="9" name="chenying0907 22"/>
              <p:cNvSpPr/>
              <p:nvPr/>
            </p:nvSpPr>
            <p:spPr>
              <a:xfrm>
                <a:off x="0" y="-1"/>
                <a:ext cx="169627" cy="1569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399" extrusionOk="0">
                    <a:moveTo>
                      <a:pt x="21600" y="21399"/>
                    </a:moveTo>
                    <a:cubicBezTo>
                      <a:pt x="21600" y="14641"/>
                      <a:pt x="20714" y="6540"/>
                      <a:pt x="20597" y="325"/>
                    </a:cubicBezTo>
                    <a:cubicBezTo>
                      <a:pt x="13874" y="-42"/>
                      <a:pt x="6603" y="-201"/>
                      <a:pt x="0" y="411"/>
                    </a:cubicBezTo>
                    <a:cubicBezTo>
                      <a:pt x="771" y="6724"/>
                      <a:pt x="1612" y="13779"/>
                      <a:pt x="1316" y="20126"/>
                    </a:cubicBezTo>
                  </a:path>
                </a:pathLst>
              </a:custGeom>
              <a:grp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  <a:uLnTx/>
                  <a:uFillTx/>
                </a:endParaRPr>
              </a:p>
            </p:txBody>
          </p:sp>
          <p:sp>
            <p:nvSpPr>
              <p:cNvPr id="10" name="chenying0907 23"/>
              <p:cNvSpPr/>
              <p:nvPr/>
            </p:nvSpPr>
            <p:spPr>
              <a:xfrm>
                <a:off x="12700" y="889000"/>
                <a:ext cx="200707" cy="2342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472" y="7302"/>
                      <a:pt x="6555" y="15634"/>
                      <a:pt x="11604" y="21600"/>
                    </a:cubicBezTo>
                    <a:cubicBezTo>
                      <a:pt x="14587" y="14593"/>
                      <a:pt x="19470" y="7960"/>
                      <a:pt x="21600" y="709"/>
                    </a:cubicBezTo>
                  </a:path>
                </a:pathLst>
              </a:custGeom>
              <a:grp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  <a:uLnTx/>
                  <a:uFillTx/>
                </a:endParaRPr>
              </a:p>
            </p:txBody>
          </p:sp>
        </p:grpSp>
        <p:sp>
          <p:nvSpPr>
            <p:cNvPr id="6" name="chenying0907 109"/>
            <p:cNvSpPr/>
            <p:nvPr/>
          </p:nvSpPr>
          <p:spPr>
            <a:xfrm rot="19960150">
              <a:off x="953326" y="1604200"/>
              <a:ext cx="3203818" cy="3051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4" h="21252" extrusionOk="0">
                  <a:moveTo>
                    <a:pt x="0" y="11486"/>
                  </a:moveTo>
                  <a:cubicBezTo>
                    <a:pt x="6297" y="11810"/>
                    <a:pt x="8452" y="9094"/>
                    <a:pt x="10432" y="6445"/>
                  </a:cubicBezTo>
                  <a:cubicBezTo>
                    <a:pt x="11413" y="5133"/>
                    <a:pt x="12361" y="62"/>
                    <a:pt x="14424" y="1"/>
                  </a:cubicBezTo>
                  <a:cubicBezTo>
                    <a:pt x="15769" y="-39"/>
                    <a:pt x="16223" y="2237"/>
                    <a:pt x="16082" y="3272"/>
                  </a:cubicBezTo>
                  <a:cubicBezTo>
                    <a:pt x="15861" y="4889"/>
                    <a:pt x="14041" y="6135"/>
                    <a:pt x="14194" y="7965"/>
                  </a:cubicBezTo>
                  <a:cubicBezTo>
                    <a:pt x="14390" y="10301"/>
                    <a:pt x="17861" y="9673"/>
                    <a:pt x="19260" y="10227"/>
                  </a:cubicBezTo>
                  <a:cubicBezTo>
                    <a:pt x="19766" y="10428"/>
                    <a:pt x="21231" y="11033"/>
                    <a:pt x="21376" y="11673"/>
                  </a:cubicBezTo>
                  <a:cubicBezTo>
                    <a:pt x="21570" y="12535"/>
                    <a:pt x="20193" y="13225"/>
                    <a:pt x="19575" y="13518"/>
                  </a:cubicBezTo>
                  <a:cubicBezTo>
                    <a:pt x="20100" y="13794"/>
                    <a:pt x="21600" y="14815"/>
                    <a:pt x="21175" y="15661"/>
                  </a:cubicBezTo>
                  <a:cubicBezTo>
                    <a:pt x="20946" y="16116"/>
                    <a:pt x="20069" y="16279"/>
                    <a:pt x="19912" y="16721"/>
                  </a:cubicBezTo>
                  <a:cubicBezTo>
                    <a:pt x="19755" y="17170"/>
                    <a:pt x="20477" y="17215"/>
                    <a:pt x="20793" y="17467"/>
                  </a:cubicBezTo>
                  <a:cubicBezTo>
                    <a:pt x="21207" y="17798"/>
                    <a:pt x="21392" y="18222"/>
                    <a:pt x="21094" y="18674"/>
                  </a:cubicBezTo>
                  <a:cubicBezTo>
                    <a:pt x="20996" y="18822"/>
                    <a:pt x="20711" y="18995"/>
                    <a:pt x="20448" y="19175"/>
                  </a:cubicBezTo>
                  <a:cubicBezTo>
                    <a:pt x="20191" y="19349"/>
                    <a:pt x="19956" y="19529"/>
                    <a:pt x="19937" y="19697"/>
                  </a:cubicBezTo>
                  <a:cubicBezTo>
                    <a:pt x="19902" y="20016"/>
                    <a:pt x="20352" y="20019"/>
                    <a:pt x="20495" y="20232"/>
                  </a:cubicBezTo>
                  <a:cubicBezTo>
                    <a:pt x="21389" y="21561"/>
                    <a:pt x="18668" y="21213"/>
                    <a:pt x="18243" y="21207"/>
                  </a:cubicBezTo>
                  <a:cubicBezTo>
                    <a:pt x="15548" y="21174"/>
                    <a:pt x="12492" y="21415"/>
                    <a:pt x="9278" y="20028"/>
                  </a:cubicBezTo>
                  <a:cubicBezTo>
                    <a:pt x="6757" y="18941"/>
                    <a:pt x="4040" y="19440"/>
                    <a:pt x="1192" y="19163"/>
                  </a:cubicBezTo>
                </a:path>
              </a:pathLst>
            </a:custGeom>
            <a:grpFill/>
            <a:ln w="38100">
              <a:solidFill>
                <a:srgbClr val="46537A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>
                    <a:srgbClr val="000000">
                      <a:alpha val="50000"/>
                    </a:srgbClr>
                  </a:outerShdw>
                </a:effectLst>
                <a:uLnTx/>
                <a:uFillTx/>
              </a:endParaRPr>
            </a:p>
          </p:txBody>
        </p:sp>
      </p:grpSp>
      <p:sp>
        <p:nvSpPr>
          <p:cNvPr id="19" name="文字方塊 18"/>
          <p:cNvSpPr txBox="1"/>
          <p:nvPr/>
        </p:nvSpPr>
        <p:spPr>
          <a:xfrm>
            <a:off x="2272149" y="321950"/>
            <a:ext cx="99198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TW" altLang="en-US" sz="4000" b="1" kern="0" dirty="0">
                <a:solidFill>
                  <a:srgbClr val="5B9BD5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縣定古蹟檢察長宿舍了解度調查</a:t>
            </a:r>
            <a:endParaRPr kumimoji="0" lang="zh-TW" alt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0" name="內容版面配置區 7"/>
          <p:cNvSpPr txBox="1">
            <a:spLocks/>
          </p:cNvSpPr>
          <p:nvPr/>
        </p:nvSpPr>
        <p:spPr>
          <a:xfrm>
            <a:off x="470534" y="1596282"/>
            <a:ext cx="11085576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zh-TW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是否聽說過</a:t>
            </a:r>
            <a:r>
              <a:rPr lang="zh-TW" altLang="zh-TW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古蹟</a:t>
            </a:r>
            <a:r>
              <a:rPr lang="zh-TW" altLang="zh-TW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檢察長宿舍？</a:t>
            </a:r>
            <a:r>
              <a:rPr lang="en-US" altLang="zh-TW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2.</a:t>
            </a:r>
            <a:r>
              <a:rPr lang="zh-TW" altLang="zh-TW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是否參觀走訪過</a:t>
            </a:r>
            <a:r>
              <a:rPr lang="zh-CN" altLang="en-US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呢</a:t>
            </a:r>
            <a:r>
              <a:rPr lang="zh-CN" altLang="en-US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  <a:endParaRPr lang="zh-TW" altLang="en-US" dirty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28019" y="1933857"/>
            <a:ext cx="2946574" cy="2288734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797094" y="1907638"/>
            <a:ext cx="3431123" cy="2378494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6631261" y="4597488"/>
            <a:ext cx="5177562" cy="1569660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32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因現正</a:t>
            </a:r>
            <a:r>
              <a:rPr lang="zh-CN" altLang="en-US" sz="3200" dirty="0" smtClean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修復中</a:t>
            </a:r>
            <a:r>
              <a:rPr lang="zh-CN" altLang="en-US" sz="32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，未開放參觀，而致</a:t>
            </a:r>
            <a:r>
              <a:rPr lang="zh-TW" altLang="en-US" sz="3200" dirty="0" smtClean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知名度不高</a:t>
            </a:r>
            <a:r>
              <a:rPr lang="zh-CN" altLang="en-US" sz="3200" dirty="0" smtClean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r>
              <a:rPr lang="zh-CN" altLang="en-US" sz="32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期待未來重見風華。</a:t>
            </a:r>
            <a:endParaRPr lang="zh-TW" altLang="en-US" sz="3200" dirty="0" smtClean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5" name="圖片 2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97769" y="4762828"/>
            <a:ext cx="5258462" cy="2081335"/>
          </a:xfrm>
          <a:prstGeom prst="rect">
            <a:avLst/>
          </a:prstGeom>
        </p:spPr>
      </p:pic>
      <p:sp>
        <p:nvSpPr>
          <p:cNvPr id="27" name="矩形 26"/>
          <p:cNvSpPr/>
          <p:nvPr/>
        </p:nvSpPr>
        <p:spPr>
          <a:xfrm>
            <a:off x="497769" y="4268893"/>
            <a:ext cx="5126724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altLang="zh-TW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zh-TW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請問</a:t>
            </a:r>
            <a:r>
              <a:rPr lang="zh-TW" altLang="zh-TW" sz="28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您會參觀走訪的原因是？</a:t>
            </a:r>
            <a:endParaRPr lang="zh-TW" altLang="en-US" sz="2800" dirty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67497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 10"/>
          <p:cNvGrpSpPr/>
          <p:nvPr/>
        </p:nvGrpSpPr>
        <p:grpSpPr>
          <a:xfrm>
            <a:off x="131741" y="158719"/>
            <a:ext cx="1592556" cy="1761521"/>
            <a:chOff x="953326" y="1604200"/>
            <a:chExt cx="3203818" cy="3649107"/>
          </a:xfrm>
          <a:solidFill>
            <a:srgbClr val="F8F6F3"/>
          </a:solidFill>
        </p:grpSpPr>
        <p:grpSp>
          <p:nvGrpSpPr>
            <p:cNvPr id="5" name="Group 24"/>
            <p:cNvGrpSpPr/>
            <p:nvPr/>
          </p:nvGrpSpPr>
          <p:grpSpPr>
            <a:xfrm rot="19960150">
              <a:off x="3473071" y="1919475"/>
              <a:ext cx="660855" cy="3333832"/>
              <a:chOff x="0" y="-1"/>
              <a:chExt cx="222665" cy="1123294"/>
            </a:xfrm>
            <a:grpFill/>
          </p:grpSpPr>
          <p:sp>
            <p:nvSpPr>
              <p:cNvPr id="7" name="chenying0907 20"/>
              <p:cNvSpPr/>
              <p:nvPr/>
            </p:nvSpPr>
            <p:spPr>
              <a:xfrm>
                <a:off x="12679" y="165100"/>
                <a:ext cx="209986" cy="742430"/>
              </a:xfrm>
              <a:custGeom>
                <a:avLst/>
                <a:gdLst>
                  <a:gd name="connsiteX0" fmla="*/ 19779 w 20578"/>
                  <a:gd name="connsiteY0" fmla="*/ 21600 h 21600"/>
                  <a:gd name="connsiteX1" fmla="*/ 19877 w 20578"/>
                  <a:gd name="connsiteY1" fmla="*/ 17107 h 21600"/>
                  <a:gd name="connsiteX2" fmla="*/ 15824 w 20578"/>
                  <a:gd name="connsiteY2" fmla="*/ 0 h 21600"/>
                  <a:gd name="connsiteX3" fmla="*/ 1 w 20578"/>
                  <a:gd name="connsiteY3" fmla="*/ 0 h 21600"/>
                  <a:gd name="connsiteX4" fmla="*/ 775 w 20578"/>
                  <a:gd name="connsiteY4" fmla="*/ 1843 h 21600"/>
                  <a:gd name="connsiteX5" fmla="*/ 1506 w 20578"/>
                  <a:gd name="connsiteY5" fmla="*/ 15903 h 21600"/>
                  <a:gd name="connsiteX6" fmla="*/ 37 w 20578"/>
                  <a:gd name="connsiteY6" fmla="*/ 21376 h 21600"/>
                  <a:gd name="connsiteX0" fmla="*/ 19781 w 20580"/>
                  <a:gd name="connsiteY0" fmla="*/ 21600 h 21600"/>
                  <a:gd name="connsiteX1" fmla="*/ 19879 w 20580"/>
                  <a:gd name="connsiteY1" fmla="*/ 17107 h 21600"/>
                  <a:gd name="connsiteX2" fmla="*/ 15826 w 20580"/>
                  <a:gd name="connsiteY2" fmla="*/ 0 h 21600"/>
                  <a:gd name="connsiteX3" fmla="*/ 3 w 20580"/>
                  <a:gd name="connsiteY3" fmla="*/ 0 h 21600"/>
                  <a:gd name="connsiteX4" fmla="*/ 777 w 20580"/>
                  <a:gd name="connsiteY4" fmla="*/ 1843 h 21600"/>
                  <a:gd name="connsiteX5" fmla="*/ 1362 w 20580"/>
                  <a:gd name="connsiteY5" fmla="*/ 16761 h 21600"/>
                  <a:gd name="connsiteX6" fmla="*/ 39 w 20580"/>
                  <a:gd name="connsiteY6" fmla="*/ 21376 h 21600"/>
                  <a:gd name="connsiteX0" fmla="*/ 19781 w 20580"/>
                  <a:gd name="connsiteY0" fmla="*/ 22107 h 22107"/>
                  <a:gd name="connsiteX1" fmla="*/ 19879 w 20580"/>
                  <a:gd name="connsiteY1" fmla="*/ 17614 h 22107"/>
                  <a:gd name="connsiteX2" fmla="*/ 16092 w 20580"/>
                  <a:gd name="connsiteY2" fmla="*/ 1554 h 22107"/>
                  <a:gd name="connsiteX3" fmla="*/ 15826 w 20580"/>
                  <a:gd name="connsiteY3" fmla="*/ 507 h 22107"/>
                  <a:gd name="connsiteX4" fmla="*/ 3 w 20580"/>
                  <a:gd name="connsiteY4" fmla="*/ 507 h 22107"/>
                  <a:gd name="connsiteX5" fmla="*/ 777 w 20580"/>
                  <a:gd name="connsiteY5" fmla="*/ 2350 h 22107"/>
                  <a:gd name="connsiteX6" fmla="*/ 1362 w 20580"/>
                  <a:gd name="connsiteY6" fmla="*/ 17268 h 22107"/>
                  <a:gd name="connsiteX7" fmla="*/ 39 w 20580"/>
                  <a:gd name="connsiteY7" fmla="*/ 21883 h 22107"/>
                  <a:gd name="connsiteX0" fmla="*/ 19781 w 20580"/>
                  <a:gd name="connsiteY0" fmla="*/ 21600 h 21600"/>
                  <a:gd name="connsiteX1" fmla="*/ 19879 w 20580"/>
                  <a:gd name="connsiteY1" fmla="*/ 17107 h 21600"/>
                  <a:gd name="connsiteX2" fmla="*/ 17646 w 20580"/>
                  <a:gd name="connsiteY2" fmla="*/ 7130 h 21600"/>
                  <a:gd name="connsiteX3" fmla="*/ 16092 w 20580"/>
                  <a:gd name="connsiteY3" fmla="*/ 1047 h 21600"/>
                  <a:gd name="connsiteX4" fmla="*/ 15826 w 20580"/>
                  <a:gd name="connsiteY4" fmla="*/ 0 h 21600"/>
                  <a:gd name="connsiteX5" fmla="*/ 3 w 20580"/>
                  <a:gd name="connsiteY5" fmla="*/ 0 h 21600"/>
                  <a:gd name="connsiteX6" fmla="*/ 777 w 20580"/>
                  <a:gd name="connsiteY6" fmla="*/ 1843 h 21600"/>
                  <a:gd name="connsiteX7" fmla="*/ 1362 w 20580"/>
                  <a:gd name="connsiteY7" fmla="*/ 16761 h 21600"/>
                  <a:gd name="connsiteX8" fmla="*/ 39 w 20580"/>
                  <a:gd name="connsiteY8" fmla="*/ 21376 h 21600"/>
                  <a:gd name="connsiteX0" fmla="*/ 19781 w 20655"/>
                  <a:gd name="connsiteY0" fmla="*/ 21600 h 21600"/>
                  <a:gd name="connsiteX1" fmla="*/ 19879 w 20655"/>
                  <a:gd name="connsiteY1" fmla="*/ 17107 h 21600"/>
                  <a:gd name="connsiteX2" fmla="*/ 16092 w 20655"/>
                  <a:gd name="connsiteY2" fmla="*/ 1047 h 21600"/>
                  <a:gd name="connsiteX3" fmla="*/ 15826 w 20655"/>
                  <a:gd name="connsiteY3" fmla="*/ 0 h 21600"/>
                  <a:gd name="connsiteX4" fmla="*/ 3 w 20655"/>
                  <a:gd name="connsiteY4" fmla="*/ 0 h 21600"/>
                  <a:gd name="connsiteX5" fmla="*/ 777 w 20655"/>
                  <a:gd name="connsiteY5" fmla="*/ 1843 h 21600"/>
                  <a:gd name="connsiteX6" fmla="*/ 1362 w 20655"/>
                  <a:gd name="connsiteY6" fmla="*/ 16761 h 21600"/>
                  <a:gd name="connsiteX7" fmla="*/ 39 w 20655"/>
                  <a:gd name="connsiteY7" fmla="*/ 21376 h 21600"/>
                  <a:gd name="connsiteX0" fmla="*/ 19781 w 20655"/>
                  <a:gd name="connsiteY0" fmla="*/ 21600 h 21600"/>
                  <a:gd name="connsiteX1" fmla="*/ 19879 w 20655"/>
                  <a:gd name="connsiteY1" fmla="*/ 17107 h 21600"/>
                  <a:gd name="connsiteX2" fmla="*/ 17432 w 20655"/>
                  <a:gd name="connsiteY2" fmla="*/ 7098 h 21600"/>
                  <a:gd name="connsiteX3" fmla="*/ 16092 w 20655"/>
                  <a:gd name="connsiteY3" fmla="*/ 1047 h 21600"/>
                  <a:gd name="connsiteX4" fmla="*/ 15826 w 20655"/>
                  <a:gd name="connsiteY4" fmla="*/ 0 h 21600"/>
                  <a:gd name="connsiteX5" fmla="*/ 3 w 20655"/>
                  <a:gd name="connsiteY5" fmla="*/ 0 h 21600"/>
                  <a:gd name="connsiteX6" fmla="*/ 777 w 20655"/>
                  <a:gd name="connsiteY6" fmla="*/ 1843 h 21600"/>
                  <a:gd name="connsiteX7" fmla="*/ 1362 w 20655"/>
                  <a:gd name="connsiteY7" fmla="*/ 16761 h 21600"/>
                  <a:gd name="connsiteX8" fmla="*/ 39 w 20655"/>
                  <a:gd name="connsiteY8" fmla="*/ 21376 h 21600"/>
                  <a:gd name="connsiteX0" fmla="*/ 19781 w 20655"/>
                  <a:gd name="connsiteY0" fmla="*/ 21600 h 21600"/>
                  <a:gd name="connsiteX1" fmla="*/ 19879 w 20655"/>
                  <a:gd name="connsiteY1" fmla="*/ 17107 h 21600"/>
                  <a:gd name="connsiteX2" fmla="*/ 16092 w 20655"/>
                  <a:gd name="connsiteY2" fmla="*/ 1047 h 21600"/>
                  <a:gd name="connsiteX3" fmla="*/ 15826 w 20655"/>
                  <a:gd name="connsiteY3" fmla="*/ 0 h 21600"/>
                  <a:gd name="connsiteX4" fmla="*/ 3 w 20655"/>
                  <a:gd name="connsiteY4" fmla="*/ 0 h 21600"/>
                  <a:gd name="connsiteX5" fmla="*/ 777 w 20655"/>
                  <a:gd name="connsiteY5" fmla="*/ 1843 h 21600"/>
                  <a:gd name="connsiteX6" fmla="*/ 1362 w 20655"/>
                  <a:gd name="connsiteY6" fmla="*/ 16761 h 21600"/>
                  <a:gd name="connsiteX7" fmla="*/ 39 w 20655"/>
                  <a:gd name="connsiteY7" fmla="*/ 21376 h 2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655" h="21600" extrusionOk="0">
                    <a:moveTo>
                      <a:pt x="19781" y="21600"/>
                    </a:moveTo>
                    <a:cubicBezTo>
                      <a:pt x="21310" y="19799"/>
                      <a:pt x="20494" y="20533"/>
                      <a:pt x="19879" y="17107"/>
                    </a:cubicBezTo>
                    <a:cubicBezTo>
                      <a:pt x="19264" y="13682"/>
                      <a:pt x="16767" y="3898"/>
                      <a:pt x="16092" y="1047"/>
                    </a:cubicBezTo>
                    <a:cubicBezTo>
                      <a:pt x="15789" y="-141"/>
                      <a:pt x="18507" y="174"/>
                      <a:pt x="15826" y="0"/>
                    </a:cubicBezTo>
                    <a:lnTo>
                      <a:pt x="3" y="0"/>
                    </a:lnTo>
                    <a:lnTo>
                      <a:pt x="777" y="1843"/>
                    </a:lnTo>
                    <a:cubicBezTo>
                      <a:pt x="765" y="4727"/>
                      <a:pt x="1073" y="13883"/>
                      <a:pt x="1362" y="16761"/>
                    </a:cubicBezTo>
                    <a:cubicBezTo>
                      <a:pt x="1544" y="18573"/>
                      <a:pt x="-290" y="19629"/>
                      <a:pt x="39" y="21376"/>
                    </a:cubicBezTo>
                  </a:path>
                </a:pathLst>
              </a:custGeom>
              <a:solidFill>
                <a:srgbClr val="FFD77A"/>
              </a:solidFill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  <a:uLnTx/>
                  <a:uFillTx/>
                </a:endParaRPr>
              </a:p>
            </p:txBody>
          </p:sp>
          <p:sp>
            <p:nvSpPr>
              <p:cNvPr id="8" name="chenying0907 21"/>
              <p:cNvSpPr/>
              <p:nvPr/>
            </p:nvSpPr>
            <p:spPr>
              <a:xfrm>
                <a:off x="12700" y="889000"/>
                <a:ext cx="199716" cy="175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7274" extrusionOk="0">
                    <a:moveTo>
                      <a:pt x="21600" y="0"/>
                    </a:moveTo>
                    <a:cubicBezTo>
                      <a:pt x="18923" y="21600"/>
                      <a:pt x="5182" y="19974"/>
                      <a:pt x="0" y="11161"/>
                    </a:cubicBezTo>
                  </a:path>
                </a:pathLst>
              </a:custGeom>
              <a:grp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  <a:uLnTx/>
                  <a:uFillTx/>
                </a:endParaRPr>
              </a:p>
            </p:txBody>
          </p:sp>
          <p:sp>
            <p:nvSpPr>
              <p:cNvPr id="9" name="chenying0907 22"/>
              <p:cNvSpPr/>
              <p:nvPr/>
            </p:nvSpPr>
            <p:spPr>
              <a:xfrm>
                <a:off x="0" y="-1"/>
                <a:ext cx="169627" cy="1569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399" extrusionOk="0">
                    <a:moveTo>
                      <a:pt x="21600" y="21399"/>
                    </a:moveTo>
                    <a:cubicBezTo>
                      <a:pt x="21600" y="14641"/>
                      <a:pt x="20714" y="6540"/>
                      <a:pt x="20597" y="325"/>
                    </a:cubicBezTo>
                    <a:cubicBezTo>
                      <a:pt x="13874" y="-42"/>
                      <a:pt x="6603" y="-201"/>
                      <a:pt x="0" y="411"/>
                    </a:cubicBezTo>
                    <a:cubicBezTo>
                      <a:pt x="771" y="6724"/>
                      <a:pt x="1612" y="13779"/>
                      <a:pt x="1316" y="20126"/>
                    </a:cubicBezTo>
                  </a:path>
                </a:pathLst>
              </a:custGeom>
              <a:grp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  <a:uLnTx/>
                  <a:uFillTx/>
                </a:endParaRPr>
              </a:p>
            </p:txBody>
          </p:sp>
          <p:sp>
            <p:nvSpPr>
              <p:cNvPr id="10" name="chenying0907 23"/>
              <p:cNvSpPr/>
              <p:nvPr/>
            </p:nvSpPr>
            <p:spPr>
              <a:xfrm>
                <a:off x="12700" y="889000"/>
                <a:ext cx="200707" cy="2342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472" y="7302"/>
                      <a:pt x="6555" y="15634"/>
                      <a:pt x="11604" y="21600"/>
                    </a:cubicBezTo>
                    <a:cubicBezTo>
                      <a:pt x="14587" y="14593"/>
                      <a:pt x="19470" y="7960"/>
                      <a:pt x="21600" y="709"/>
                    </a:cubicBezTo>
                  </a:path>
                </a:pathLst>
              </a:custGeom>
              <a:grp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  <a:uLnTx/>
                  <a:uFillTx/>
                </a:endParaRPr>
              </a:p>
            </p:txBody>
          </p:sp>
        </p:grpSp>
        <p:sp>
          <p:nvSpPr>
            <p:cNvPr id="6" name="chenying0907 109"/>
            <p:cNvSpPr/>
            <p:nvPr/>
          </p:nvSpPr>
          <p:spPr>
            <a:xfrm rot="19960150">
              <a:off x="953326" y="1604200"/>
              <a:ext cx="3203818" cy="3051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4" h="21252" extrusionOk="0">
                  <a:moveTo>
                    <a:pt x="0" y="11486"/>
                  </a:moveTo>
                  <a:cubicBezTo>
                    <a:pt x="6297" y="11810"/>
                    <a:pt x="8452" y="9094"/>
                    <a:pt x="10432" y="6445"/>
                  </a:cubicBezTo>
                  <a:cubicBezTo>
                    <a:pt x="11413" y="5133"/>
                    <a:pt x="12361" y="62"/>
                    <a:pt x="14424" y="1"/>
                  </a:cubicBezTo>
                  <a:cubicBezTo>
                    <a:pt x="15769" y="-39"/>
                    <a:pt x="16223" y="2237"/>
                    <a:pt x="16082" y="3272"/>
                  </a:cubicBezTo>
                  <a:cubicBezTo>
                    <a:pt x="15861" y="4889"/>
                    <a:pt x="14041" y="6135"/>
                    <a:pt x="14194" y="7965"/>
                  </a:cubicBezTo>
                  <a:cubicBezTo>
                    <a:pt x="14390" y="10301"/>
                    <a:pt x="17861" y="9673"/>
                    <a:pt x="19260" y="10227"/>
                  </a:cubicBezTo>
                  <a:cubicBezTo>
                    <a:pt x="19766" y="10428"/>
                    <a:pt x="21231" y="11033"/>
                    <a:pt x="21376" y="11673"/>
                  </a:cubicBezTo>
                  <a:cubicBezTo>
                    <a:pt x="21570" y="12535"/>
                    <a:pt x="20193" y="13225"/>
                    <a:pt x="19575" y="13518"/>
                  </a:cubicBezTo>
                  <a:cubicBezTo>
                    <a:pt x="20100" y="13794"/>
                    <a:pt x="21600" y="14815"/>
                    <a:pt x="21175" y="15661"/>
                  </a:cubicBezTo>
                  <a:cubicBezTo>
                    <a:pt x="20946" y="16116"/>
                    <a:pt x="20069" y="16279"/>
                    <a:pt x="19912" y="16721"/>
                  </a:cubicBezTo>
                  <a:cubicBezTo>
                    <a:pt x="19755" y="17170"/>
                    <a:pt x="20477" y="17215"/>
                    <a:pt x="20793" y="17467"/>
                  </a:cubicBezTo>
                  <a:cubicBezTo>
                    <a:pt x="21207" y="17798"/>
                    <a:pt x="21392" y="18222"/>
                    <a:pt x="21094" y="18674"/>
                  </a:cubicBezTo>
                  <a:cubicBezTo>
                    <a:pt x="20996" y="18822"/>
                    <a:pt x="20711" y="18995"/>
                    <a:pt x="20448" y="19175"/>
                  </a:cubicBezTo>
                  <a:cubicBezTo>
                    <a:pt x="20191" y="19349"/>
                    <a:pt x="19956" y="19529"/>
                    <a:pt x="19937" y="19697"/>
                  </a:cubicBezTo>
                  <a:cubicBezTo>
                    <a:pt x="19902" y="20016"/>
                    <a:pt x="20352" y="20019"/>
                    <a:pt x="20495" y="20232"/>
                  </a:cubicBezTo>
                  <a:cubicBezTo>
                    <a:pt x="21389" y="21561"/>
                    <a:pt x="18668" y="21213"/>
                    <a:pt x="18243" y="21207"/>
                  </a:cubicBezTo>
                  <a:cubicBezTo>
                    <a:pt x="15548" y="21174"/>
                    <a:pt x="12492" y="21415"/>
                    <a:pt x="9278" y="20028"/>
                  </a:cubicBezTo>
                  <a:cubicBezTo>
                    <a:pt x="6757" y="18941"/>
                    <a:pt x="4040" y="19440"/>
                    <a:pt x="1192" y="19163"/>
                  </a:cubicBezTo>
                </a:path>
              </a:pathLst>
            </a:custGeom>
            <a:grpFill/>
            <a:ln w="38100">
              <a:solidFill>
                <a:srgbClr val="46537A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>
                    <a:srgbClr val="000000">
                      <a:alpha val="50000"/>
                    </a:srgbClr>
                  </a:outerShdw>
                </a:effectLst>
                <a:uLnTx/>
                <a:uFillTx/>
              </a:endParaRPr>
            </a:p>
          </p:txBody>
        </p:sp>
      </p:grpSp>
      <p:sp>
        <p:nvSpPr>
          <p:cNvPr id="19" name="文字方塊 18"/>
          <p:cNvSpPr txBox="1"/>
          <p:nvPr/>
        </p:nvSpPr>
        <p:spPr>
          <a:xfrm>
            <a:off x="2272149" y="321950"/>
            <a:ext cx="99198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TW" altLang="en-US" sz="4000" b="1" kern="0" dirty="0">
                <a:solidFill>
                  <a:srgbClr val="5B9BD5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縣定古蹟檢察長</a:t>
            </a:r>
            <a:r>
              <a:rPr lang="zh-TW" altLang="en-US" sz="4000" b="1" kern="0" dirty="0" smtClean="0">
                <a:solidFill>
                  <a:srgbClr val="5B9BD5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宿舍</a:t>
            </a:r>
            <a:endParaRPr kumimoji="0" lang="zh-TW" alt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047158" y="1245754"/>
            <a:ext cx="991985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zh-CN" altLang="en-US" sz="2800" b="1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歷史</a:t>
            </a:r>
            <a:r>
              <a:rPr lang="zh-CN" altLang="en-US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en-US" altLang="zh-TW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1936</a:t>
            </a:r>
            <a:r>
              <a:rPr lang="zh-TW" altLang="en-US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zh-CN" altLang="en-US" sz="28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建立</a:t>
            </a:r>
            <a:r>
              <a:rPr lang="zh-TW" altLang="en-US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zh-TW" altLang="en-US" sz="28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臺北地方法院花蓮港支部暨檢察局</a:t>
            </a:r>
            <a:r>
              <a:rPr lang="zh-TW" altLang="en-US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endParaRPr lang="en-US" altLang="zh-TW" sz="2800" dirty="0" smtClean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zh-CN" altLang="en-US" sz="2800" b="1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建築</a:t>
            </a:r>
            <a:r>
              <a:rPr lang="zh-CN" altLang="en-US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zh-TW" altLang="zh-TW" sz="2800" dirty="0" smtClean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和洋折衷風格雙</a:t>
            </a:r>
            <a:r>
              <a:rPr lang="zh-TW" altLang="zh-TW" sz="2800" dirty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併</a:t>
            </a:r>
            <a:r>
              <a:rPr lang="zh-TW" altLang="zh-TW" sz="2800" dirty="0" smtClean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式</a:t>
            </a:r>
            <a:r>
              <a:rPr lang="zh-CN" altLang="en-US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zh-TW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外觀為日式</a:t>
            </a:r>
            <a:r>
              <a:rPr lang="zh-TW" altLang="zh-TW" sz="28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木構</a:t>
            </a:r>
            <a:r>
              <a:rPr lang="zh-TW" altLang="zh-TW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建築</a:t>
            </a:r>
            <a:r>
              <a:rPr lang="zh-CN" altLang="en-US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zh-TW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但入口</a:t>
            </a:r>
            <a:r>
              <a:rPr lang="en-US" altLang="zh-TW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zh-TW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門廊受西式</a:t>
            </a:r>
            <a:r>
              <a:rPr lang="zh-TW" altLang="zh-TW" sz="28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裝飾</a:t>
            </a:r>
            <a:r>
              <a:rPr lang="zh-TW" altLang="zh-TW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主義影響</a:t>
            </a:r>
            <a:r>
              <a:rPr lang="zh-TW" altLang="zh-TW" sz="28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：兩根門柱分別雕刻著幾何圖樣、門廊右側的牛眼窗裝飾及進門後左側西洋式交誼廳的天花板</a:t>
            </a:r>
            <a:r>
              <a:rPr lang="zh-TW" altLang="zh-TW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等</a:t>
            </a:r>
            <a:r>
              <a:rPr lang="zh-CN" altLang="en-US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，具有</a:t>
            </a:r>
            <a:r>
              <a:rPr lang="zh-TW" altLang="zh-TW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工藝價值</a:t>
            </a:r>
            <a:r>
              <a:rPr lang="zh-CN" altLang="en-US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zh-TW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出自</a:t>
            </a:r>
            <a:r>
              <a:rPr lang="zh-TW" altLang="zh-TW" sz="28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日本人「</a:t>
            </a:r>
            <a:r>
              <a:rPr lang="zh-TW" altLang="zh-TW" sz="2800" b="1" dirty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吉村佐平</a:t>
            </a:r>
            <a:r>
              <a:rPr lang="zh-TW" altLang="zh-TW" sz="28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」之</a:t>
            </a:r>
            <a:r>
              <a:rPr lang="zh-TW" altLang="zh-TW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手</a:t>
            </a:r>
            <a:r>
              <a:rPr lang="zh-CN" altLang="en-US" sz="28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2800" dirty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158367" y="3708441"/>
            <a:ext cx="4626123" cy="30446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801" t="822" r="1209" b="8343"/>
          <a:stretch/>
        </p:blipFill>
        <p:spPr>
          <a:xfrm>
            <a:off x="6466113" y="3663323"/>
            <a:ext cx="5042263" cy="3116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034635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0"/>
          <p:cNvGrpSpPr/>
          <p:nvPr/>
        </p:nvGrpSpPr>
        <p:grpSpPr>
          <a:xfrm>
            <a:off x="1798278" y="-226774"/>
            <a:ext cx="8602626" cy="8079856"/>
            <a:chOff x="0" y="0"/>
            <a:chExt cx="2335459" cy="2193537"/>
          </a:xfrm>
        </p:grpSpPr>
        <p:sp>
          <p:nvSpPr>
            <p:cNvPr id="12" name="chenying0907 66"/>
            <p:cNvSpPr/>
            <p:nvPr/>
          </p:nvSpPr>
          <p:spPr>
            <a:xfrm>
              <a:off x="88900" y="177800"/>
              <a:ext cx="2125877" cy="14255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9" h="21550" extrusionOk="0">
                  <a:moveTo>
                    <a:pt x="21281" y="131"/>
                  </a:moveTo>
                  <a:cubicBezTo>
                    <a:pt x="20628" y="31"/>
                    <a:pt x="2649" y="215"/>
                    <a:pt x="166" y="0"/>
                  </a:cubicBezTo>
                  <a:cubicBezTo>
                    <a:pt x="70" y="3334"/>
                    <a:pt x="43" y="6398"/>
                    <a:pt x="99" y="9794"/>
                  </a:cubicBezTo>
                  <a:cubicBezTo>
                    <a:pt x="201" y="15985"/>
                    <a:pt x="-129" y="17592"/>
                    <a:pt x="60" y="21542"/>
                  </a:cubicBezTo>
                  <a:cubicBezTo>
                    <a:pt x="1560" y="21600"/>
                    <a:pt x="19091" y="21287"/>
                    <a:pt x="21090" y="21542"/>
                  </a:cubicBezTo>
                  <a:cubicBezTo>
                    <a:pt x="21175" y="18119"/>
                    <a:pt x="21202" y="17551"/>
                    <a:pt x="21175" y="14349"/>
                  </a:cubicBezTo>
                  <a:cubicBezTo>
                    <a:pt x="21134" y="9458"/>
                    <a:pt x="21471" y="5014"/>
                    <a:pt x="21281" y="131"/>
                  </a:cubicBezTo>
                  <a:close/>
                </a:path>
              </a:pathLst>
            </a:custGeom>
            <a:noFill/>
            <a:ln w="38100" cap="flat">
              <a:solidFill>
                <a:srgbClr val="46537A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DengXian"/>
                <a:ea typeface="+mn-ea"/>
                <a:cs typeface="+mn-cs"/>
              </a:endParaRPr>
            </a:p>
          </p:txBody>
        </p:sp>
        <p:sp>
          <p:nvSpPr>
            <p:cNvPr id="13" name="chenying0907 67"/>
            <p:cNvSpPr/>
            <p:nvPr/>
          </p:nvSpPr>
          <p:spPr>
            <a:xfrm>
              <a:off x="-1" y="0"/>
              <a:ext cx="2335461" cy="184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1" h="19061" extrusionOk="0">
                  <a:moveTo>
                    <a:pt x="902" y="18172"/>
                  </a:moveTo>
                  <a:cubicBezTo>
                    <a:pt x="357" y="17727"/>
                    <a:pt x="-200" y="12317"/>
                    <a:pt x="71" y="5707"/>
                  </a:cubicBezTo>
                  <a:cubicBezTo>
                    <a:pt x="379" y="-1823"/>
                    <a:pt x="1461" y="270"/>
                    <a:pt x="2010" y="259"/>
                  </a:cubicBezTo>
                  <a:cubicBezTo>
                    <a:pt x="7486" y="145"/>
                    <a:pt x="12959" y="733"/>
                    <a:pt x="18433" y="1907"/>
                  </a:cubicBezTo>
                  <a:cubicBezTo>
                    <a:pt x="19405" y="2115"/>
                    <a:pt x="21400" y="-2382"/>
                    <a:pt x="21308" y="14217"/>
                  </a:cubicBezTo>
                  <a:cubicBezTo>
                    <a:pt x="21311" y="19032"/>
                    <a:pt x="20486" y="19218"/>
                    <a:pt x="19999" y="19008"/>
                  </a:cubicBezTo>
                </a:path>
              </a:pathLst>
            </a:custGeom>
            <a:noFill/>
            <a:ln w="38100" cap="flat">
              <a:solidFill>
                <a:srgbClr val="46537A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DengXian"/>
                <a:ea typeface="+mn-ea"/>
                <a:cs typeface="+mn-cs"/>
              </a:endParaRPr>
            </a:p>
          </p:txBody>
        </p:sp>
        <p:sp>
          <p:nvSpPr>
            <p:cNvPr id="14" name="chenying0907 68"/>
            <p:cNvSpPr/>
            <p:nvPr/>
          </p:nvSpPr>
          <p:spPr>
            <a:xfrm>
              <a:off x="1130300" y="1600199"/>
              <a:ext cx="16672" cy="3354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58" h="19845" extrusionOk="0">
                  <a:moveTo>
                    <a:pt x="0" y="0"/>
                  </a:moveTo>
                  <a:cubicBezTo>
                    <a:pt x="21600" y="4703"/>
                    <a:pt x="13319" y="10461"/>
                    <a:pt x="16331" y="15310"/>
                  </a:cubicBezTo>
                  <a:cubicBezTo>
                    <a:pt x="16793" y="16055"/>
                    <a:pt x="11256" y="21600"/>
                    <a:pt x="11542" y="19282"/>
                  </a:cubicBezTo>
                </a:path>
              </a:pathLst>
            </a:custGeom>
            <a:noFill/>
            <a:ln w="38100" cap="flat">
              <a:solidFill>
                <a:srgbClr val="46537A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DengXian"/>
                <a:ea typeface="+mn-ea"/>
                <a:cs typeface="+mn-cs"/>
              </a:endParaRPr>
            </a:p>
          </p:txBody>
        </p:sp>
        <p:sp>
          <p:nvSpPr>
            <p:cNvPr id="15" name="chenying0907 69"/>
            <p:cNvSpPr/>
            <p:nvPr/>
          </p:nvSpPr>
          <p:spPr>
            <a:xfrm>
              <a:off x="990600" y="1955799"/>
              <a:ext cx="284801" cy="2377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35" h="17669" extrusionOk="0">
                  <a:moveTo>
                    <a:pt x="13789" y="13529"/>
                  </a:moveTo>
                  <a:cubicBezTo>
                    <a:pt x="19485" y="4044"/>
                    <a:pt x="10745" y="-2666"/>
                    <a:pt x="4561" y="1034"/>
                  </a:cubicBezTo>
                  <a:cubicBezTo>
                    <a:pt x="-65" y="3803"/>
                    <a:pt x="-2115" y="11785"/>
                    <a:pt x="2972" y="15848"/>
                  </a:cubicBezTo>
                  <a:cubicBezTo>
                    <a:pt x="6834" y="18934"/>
                    <a:pt x="11071" y="18055"/>
                    <a:pt x="13789" y="13529"/>
                  </a:cubicBezTo>
                  <a:close/>
                </a:path>
              </a:pathLst>
            </a:custGeom>
            <a:noFill/>
            <a:ln w="38100" cap="flat">
              <a:solidFill>
                <a:srgbClr val="46537A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DengXian"/>
                <a:ea typeface="+mn-ea"/>
                <a:cs typeface="+mn-cs"/>
              </a:endParaRPr>
            </a:p>
          </p:txBody>
        </p:sp>
      </p:grpSp>
      <p:grpSp>
        <p:nvGrpSpPr>
          <p:cNvPr id="3" name="组 15"/>
          <p:cNvGrpSpPr/>
          <p:nvPr/>
        </p:nvGrpSpPr>
        <p:grpSpPr>
          <a:xfrm>
            <a:off x="4431238" y="735358"/>
            <a:ext cx="2360904" cy="2195308"/>
            <a:chOff x="4431238" y="1508012"/>
            <a:chExt cx="2360904" cy="2195308"/>
          </a:xfrm>
        </p:grpSpPr>
        <p:sp>
          <p:nvSpPr>
            <p:cNvPr id="17" name="chenying0907 201"/>
            <p:cNvSpPr/>
            <p:nvPr/>
          </p:nvSpPr>
          <p:spPr>
            <a:xfrm>
              <a:off x="4431238" y="1508012"/>
              <a:ext cx="2360904" cy="21953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010" y="4955"/>
                  </a:moveTo>
                  <a:cubicBezTo>
                    <a:pt x="18465" y="9425"/>
                    <a:pt x="18297" y="14113"/>
                    <a:pt x="21600" y="18296"/>
                  </a:cubicBezTo>
                  <a:cubicBezTo>
                    <a:pt x="14274" y="17484"/>
                    <a:pt x="12639" y="14333"/>
                    <a:pt x="6691" y="21600"/>
                  </a:cubicBezTo>
                  <a:cubicBezTo>
                    <a:pt x="10802" y="16578"/>
                    <a:pt x="3281" y="10613"/>
                    <a:pt x="0" y="8990"/>
                  </a:cubicBezTo>
                  <a:cubicBezTo>
                    <a:pt x="4976" y="11451"/>
                    <a:pt x="9737" y="4157"/>
                    <a:pt x="10108" y="0"/>
                  </a:cubicBezTo>
                  <a:cubicBezTo>
                    <a:pt x="12265" y="4785"/>
                    <a:pt x="16387" y="6388"/>
                    <a:pt x="21010" y="4955"/>
                  </a:cubicBezTo>
                  <a:close/>
                </a:path>
              </a:pathLst>
            </a:custGeom>
            <a:solidFill>
              <a:srgbClr val="FDD67A"/>
            </a:solidFill>
            <a:ln w="38100">
              <a:solidFill>
                <a:srgbClr val="46537A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DengXian"/>
                <a:ea typeface="+mn-ea"/>
                <a:cs typeface="+mn-cs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5394266" y="1810104"/>
              <a:ext cx="577401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8000" dirty="0" smtClean="0">
                  <a:solidFill>
                    <a:srgbClr val="51647E"/>
                  </a:solidFill>
                  <a:latin typeface="萝莉体 第二版" panose="02000500000000000000" pitchFamily="2" charset="-122"/>
                  <a:ea typeface="萝莉体 第二版" panose="02000500000000000000" pitchFamily="2" charset="-122"/>
                  <a:cs typeface="萝莉体 第二版" panose="02000500000000000000" pitchFamily="2" charset="-122"/>
                </a:rPr>
                <a:t>4</a:t>
              </a:r>
              <a:endParaRPr kumimoji="1" lang="zh-CN" alt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51647E"/>
                </a:solidFill>
                <a:effectLst/>
                <a:uLnTx/>
                <a:uFillTx/>
                <a:latin typeface="萝莉体 第二版" panose="02000500000000000000" pitchFamily="2" charset="-122"/>
                <a:ea typeface="萝莉体 第二版" panose="02000500000000000000" pitchFamily="2" charset="-122"/>
                <a:cs typeface="萝莉体 第二版" panose="02000500000000000000" pitchFamily="2" charset="-122"/>
              </a:endParaRPr>
            </a:p>
          </p:txBody>
        </p:sp>
      </p:grpSp>
      <p:sp>
        <p:nvSpPr>
          <p:cNvPr id="11" name="矩形 10"/>
          <p:cNvSpPr/>
          <p:nvPr/>
        </p:nvSpPr>
        <p:spPr>
          <a:xfrm>
            <a:off x="2837156" y="3197962"/>
            <a:ext cx="685315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000" b="1" u="sng" noProof="0" dirty="0" smtClean="0">
                <a:solidFill>
                  <a:srgbClr val="5B9BD5">
                    <a:lumMod val="50000"/>
                  </a:srgbClr>
                </a:solidFill>
                <a:latin typeface="微軟正黑體" pitchFamily="34" charset="-120"/>
                <a:ea typeface="微軟正黑體" pitchFamily="34" charset="-120"/>
              </a:rPr>
              <a:t>黑金通餐廳、鐵道文化園區等</a:t>
            </a:r>
            <a:endParaRPr kumimoji="0" lang="zh-TW" altLang="en-US" sz="4000" b="1" i="0" u="sng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4938176" y="4046019"/>
            <a:ext cx="2869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   </a:t>
            </a:r>
            <a:r>
              <a:rPr kumimoji="0" lang="zh-CN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吳柏韋</a:t>
            </a: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1121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方塊 7"/>
          <p:cNvSpPr txBox="1"/>
          <p:nvPr/>
        </p:nvSpPr>
        <p:spPr>
          <a:xfrm>
            <a:off x="2335996" y="301427"/>
            <a:ext cx="85696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花崗國中西南方周邊日治建築</a:t>
            </a:r>
            <a:endParaRPr kumimoji="0" lang="zh-TW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9" name="组 10"/>
          <p:cNvGrpSpPr/>
          <p:nvPr/>
        </p:nvGrpSpPr>
        <p:grpSpPr>
          <a:xfrm>
            <a:off x="0" y="137556"/>
            <a:ext cx="1813606" cy="1722333"/>
            <a:chOff x="953326" y="1604200"/>
            <a:chExt cx="3203818" cy="3649107"/>
          </a:xfrm>
          <a:solidFill>
            <a:srgbClr val="F8F6F3"/>
          </a:solidFill>
        </p:grpSpPr>
        <p:grpSp>
          <p:nvGrpSpPr>
            <p:cNvPr id="10" name="Group 24"/>
            <p:cNvGrpSpPr/>
            <p:nvPr/>
          </p:nvGrpSpPr>
          <p:grpSpPr>
            <a:xfrm rot="19960150">
              <a:off x="3473071" y="1919475"/>
              <a:ext cx="660855" cy="3333832"/>
              <a:chOff x="0" y="-1"/>
              <a:chExt cx="222665" cy="1123294"/>
            </a:xfrm>
            <a:grpFill/>
          </p:grpSpPr>
          <p:sp>
            <p:nvSpPr>
              <p:cNvPr id="12" name="chenying0907 20"/>
              <p:cNvSpPr/>
              <p:nvPr/>
            </p:nvSpPr>
            <p:spPr>
              <a:xfrm>
                <a:off x="12679" y="165100"/>
                <a:ext cx="209986" cy="742430"/>
              </a:xfrm>
              <a:custGeom>
                <a:avLst/>
                <a:gdLst>
                  <a:gd name="connsiteX0" fmla="*/ 19779 w 20578"/>
                  <a:gd name="connsiteY0" fmla="*/ 21600 h 21600"/>
                  <a:gd name="connsiteX1" fmla="*/ 19877 w 20578"/>
                  <a:gd name="connsiteY1" fmla="*/ 17107 h 21600"/>
                  <a:gd name="connsiteX2" fmla="*/ 15824 w 20578"/>
                  <a:gd name="connsiteY2" fmla="*/ 0 h 21600"/>
                  <a:gd name="connsiteX3" fmla="*/ 1 w 20578"/>
                  <a:gd name="connsiteY3" fmla="*/ 0 h 21600"/>
                  <a:gd name="connsiteX4" fmla="*/ 775 w 20578"/>
                  <a:gd name="connsiteY4" fmla="*/ 1843 h 21600"/>
                  <a:gd name="connsiteX5" fmla="*/ 1506 w 20578"/>
                  <a:gd name="connsiteY5" fmla="*/ 15903 h 21600"/>
                  <a:gd name="connsiteX6" fmla="*/ 37 w 20578"/>
                  <a:gd name="connsiteY6" fmla="*/ 21376 h 21600"/>
                  <a:gd name="connsiteX0" fmla="*/ 19781 w 20580"/>
                  <a:gd name="connsiteY0" fmla="*/ 21600 h 21600"/>
                  <a:gd name="connsiteX1" fmla="*/ 19879 w 20580"/>
                  <a:gd name="connsiteY1" fmla="*/ 17107 h 21600"/>
                  <a:gd name="connsiteX2" fmla="*/ 15826 w 20580"/>
                  <a:gd name="connsiteY2" fmla="*/ 0 h 21600"/>
                  <a:gd name="connsiteX3" fmla="*/ 3 w 20580"/>
                  <a:gd name="connsiteY3" fmla="*/ 0 h 21600"/>
                  <a:gd name="connsiteX4" fmla="*/ 777 w 20580"/>
                  <a:gd name="connsiteY4" fmla="*/ 1843 h 21600"/>
                  <a:gd name="connsiteX5" fmla="*/ 1362 w 20580"/>
                  <a:gd name="connsiteY5" fmla="*/ 16761 h 21600"/>
                  <a:gd name="connsiteX6" fmla="*/ 39 w 20580"/>
                  <a:gd name="connsiteY6" fmla="*/ 21376 h 21600"/>
                  <a:gd name="connsiteX0" fmla="*/ 19781 w 20580"/>
                  <a:gd name="connsiteY0" fmla="*/ 22107 h 22107"/>
                  <a:gd name="connsiteX1" fmla="*/ 19879 w 20580"/>
                  <a:gd name="connsiteY1" fmla="*/ 17614 h 22107"/>
                  <a:gd name="connsiteX2" fmla="*/ 16092 w 20580"/>
                  <a:gd name="connsiteY2" fmla="*/ 1554 h 22107"/>
                  <a:gd name="connsiteX3" fmla="*/ 15826 w 20580"/>
                  <a:gd name="connsiteY3" fmla="*/ 507 h 22107"/>
                  <a:gd name="connsiteX4" fmla="*/ 3 w 20580"/>
                  <a:gd name="connsiteY4" fmla="*/ 507 h 22107"/>
                  <a:gd name="connsiteX5" fmla="*/ 777 w 20580"/>
                  <a:gd name="connsiteY5" fmla="*/ 2350 h 22107"/>
                  <a:gd name="connsiteX6" fmla="*/ 1362 w 20580"/>
                  <a:gd name="connsiteY6" fmla="*/ 17268 h 22107"/>
                  <a:gd name="connsiteX7" fmla="*/ 39 w 20580"/>
                  <a:gd name="connsiteY7" fmla="*/ 21883 h 22107"/>
                  <a:gd name="connsiteX0" fmla="*/ 19781 w 20580"/>
                  <a:gd name="connsiteY0" fmla="*/ 21600 h 21600"/>
                  <a:gd name="connsiteX1" fmla="*/ 19879 w 20580"/>
                  <a:gd name="connsiteY1" fmla="*/ 17107 h 21600"/>
                  <a:gd name="connsiteX2" fmla="*/ 17646 w 20580"/>
                  <a:gd name="connsiteY2" fmla="*/ 7130 h 21600"/>
                  <a:gd name="connsiteX3" fmla="*/ 16092 w 20580"/>
                  <a:gd name="connsiteY3" fmla="*/ 1047 h 21600"/>
                  <a:gd name="connsiteX4" fmla="*/ 15826 w 20580"/>
                  <a:gd name="connsiteY4" fmla="*/ 0 h 21600"/>
                  <a:gd name="connsiteX5" fmla="*/ 3 w 20580"/>
                  <a:gd name="connsiteY5" fmla="*/ 0 h 21600"/>
                  <a:gd name="connsiteX6" fmla="*/ 777 w 20580"/>
                  <a:gd name="connsiteY6" fmla="*/ 1843 h 21600"/>
                  <a:gd name="connsiteX7" fmla="*/ 1362 w 20580"/>
                  <a:gd name="connsiteY7" fmla="*/ 16761 h 21600"/>
                  <a:gd name="connsiteX8" fmla="*/ 39 w 20580"/>
                  <a:gd name="connsiteY8" fmla="*/ 21376 h 21600"/>
                  <a:gd name="connsiteX0" fmla="*/ 19781 w 20655"/>
                  <a:gd name="connsiteY0" fmla="*/ 21600 h 21600"/>
                  <a:gd name="connsiteX1" fmla="*/ 19879 w 20655"/>
                  <a:gd name="connsiteY1" fmla="*/ 17107 h 21600"/>
                  <a:gd name="connsiteX2" fmla="*/ 16092 w 20655"/>
                  <a:gd name="connsiteY2" fmla="*/ 1047 h 21600"/>
                  <a:gd name="connsiteX3" fmla="*/ 15826 w 20655"/>
                  <a:gd name="connsiteY3" fmla="*/ 0 h 21600"/>
                  <a:gd name="connsiteX4" fmla="*/ 3 w 20655"/>
                  <a:gd name="connsiteY4" fmla="*/ 0 h 21600"/>
                  <a:gd name="connsiteX5" fmla="*/ 777 w 20655"/>
                  <a:gd name="connsiteY5" fmla="*/ 1843 h 21600"/>
                  <a:gd name="connsiteX6" fmla="*/ 1362 w 20655"/>
                  <a:gd name="connsiteY6" fmla="*/ 16761 h 21600"/>
                  <a:gd name="connsiteX7" fmla="*/ 39 w 20655"/>
                  <a:gd name="connsiteY7" fmla="*/ 21376 h 21600"/>
                  <a:gd name="connsiteX0" fmla="*/ 19781 w 20655"/>
                  <a:gd name="connsiteY0" fmla="*/ 21600 h 21600"/>
                  <a:gd name="connsiteX1" fmla="*/ 19879 w 20655"/>
                  <a:gd name="connsiteY1" fmla="*/ 17107 h 21600"/>
                  <a:gd name="connsiteX2" fmla="*/ 17432 w 20655"/>
                  <a:gd name="connsiteY2" fmla="*/ 7098 h 21600"/>
                  <a:gd name="connsiteX3" fmla="*/ 16092 w 20655"/>
                  <a:gd name="connsiteY3" fmla="*/ 1047 h 21600"/>
                  <a:gd name="connsiteX4" fmla="*/ 15826 w 20655"/>
                  <a:gd name="connsiteY4" fmla="*/ 0 h 21600"/>
                  <a:gd name="connsiteX5" fmla="*/ 3 w 20655"/>
                  <a:gd name="connsiteY5" fmla="*/ 0 h 21600"/>
                  <a:gd name="connsiteX6" fmla="*/ 777 w 20655"/>
                  <a:gd name="connsiteY6" fmla="*/ 1843 h 21600"/>
                  <a:gd name="connsiteX7" fmla="*/ 1362 w 20655"/>
                  <a:gd name="connsiteY7" fmla="*/ 16761 h 21600"/>
                  <a:gd name="connsiteX8" fmla="*/ 39 w 20655"/>
                  <a:gd name="connsiteY8" fmla="*/ 21376 h 21600"/>
                  <a:gd name="connsiteX0" fmla="*/ 19781 w 20655"/>
                  <a:gd name="connsiteY0" fmla="*/ 21600 h 21600"/>
                  <a:gd name="connsiteX1" fmla="*/ 19879 w 20655"/>
                  <a:gd name="connsiteY1" fmla="*/ 17107 h 21600"/>
                  <a:gd name="connsiteX2" fmla="*/ 16092 w 20655"/>
                  <a:gd name="connsiteY2" fmla="*/ 1047 h 21600"/>
                  <a:gd name="connsiteX3" fmla="*/ 15826 w 20655"/>
                  <a:gd name="connsiteY3" fmla="*/ 0 h 21600"/>
                  <a:gd name="connsiteX4" fmla="*/ 3 w 20655"/>
                  <a:gd name="connsiteY4" fmla="*/ 0 h 21600"/>
                  <a:gd name="connsiteX5" fmla="*/ 777 w 20655"/>
                  <a:gd name="connsiteY5" fmla="*/ 1843 h 21600"/>
                  <a:gd name="connsiteX6" fmla="*/ 1362 w 20655"/>
                  <a:gd name="connsiteY6" fmla="*/ 16761 h 21600"/>
                  <a:gd name="connsiteX7" fmla="*/ 39 w 20655"/>
                  <a:gd name="connsiteY7" fmla="*/ 21376 h 2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655" h="21600" extrusionOk="0">
                    <a:moveTo>
                      <a:pt x="19781" y="21600"/>
                    </a:moveTo>
                    <a:cubicBezTo>
                      <a:pt x="21310" y="19799"/>
                      <a:pt x="20494" y="20533"/>
                      <a:pt x="19879" y="17107"/>
                    </a:cubicBezTo>
                    <a:cubicBezTo>
                      <a:pt x="19264" y="13682"/>
                      <a:pt x="16767" y="3898"/>
                      <a:pt x="16092" y="1047"/>
                    </a:cubicBezTo>
                    <a:cubicBezTo>
                      <a:pt x="15789" y="-141"/>
                      <a:pt x="18507" y="174"/>
                      <a:pt x="15826" y="0"/>
                    </a:cubicBezTo>
                    <a:lnTo>
                      <a:pt x="3" y="0"/>
                    </a:lnTo>
                    <a:lnTo>
                      <a:pt x="777" y="1843"/>
                    </a:lnTo>
                    <a:cubicBezTo>
                      <a:pt x="765" y="4727"/>
                      <a:pt x="1073" y="13883"/>
                      <a:pt x="1362" y="16761"/>
                    </a:cubicBezTo>
                    <a:cubicBezTo>
                      <a:pt x="1544" y="18573"/>
                      <a:pt x="-290" y="19629"/>
                      <a:pt x="39" y="21376"/>
                    </a:cubicBezTo>
                  </a:path>
                </a:pathLst>
              </a:custGeom>
              <a:solidFill>
                <a:schemeClr val="accent4"/>
              </a:solidFill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DengXian"/>
                  <a:ea typeface="+mn-ea"/>
                  <a:cs typeface="+mn-cs"/>
                </a:endParaRPr>
              </a:p>
            </p:txBody>
          </p:sp>
          <p:sp>
            <p:nvSpPr>
              <p:cNvPr id="13" name="chenying0907 21"/>
              <p:cNvSpPr/>
              <p:nvPr/>
            </p:nvSpPr>
            <p:spPr>
              <a:xfrm>
                <a:off x="12700" y="889000"/>
                <a:ext cx="199716" cy="175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7274" extrusionOk="0">
                    <a:moveTo>
                      <a:pt x="21600" y="0"/>
                    </a:moveTo>
                    <a:cubicBezTo>
                      <a:pt x="18923" y="21600"/>
                      <a:pt x="5182" y="19974"/>
                      <a:pt x="0" y="11161"/>
                    </a:cubicBezTo>
                  </a:path>
                </a:pathLst>
              </a:custGeom>
              <a:grp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DengXian"/>
                  <a:ea typeface="+mn-ea"/>
                  <a:cs typeface="+mn-cs"/>
                </a:endParaRPr>
              </a:p>
            </p:txBody>
          </p:sp>
          <p:sp>
            <p:nvSpPr>
              <p:cNvPr id="14" name="chenying0907 22"/>
              <p:cNvSpPr/>
              <p:nvPr/>
            </p:nvSpPr>
            <p:spPr>
              <a:xfrm>
                <a:off x="0" y="-1"/>
                <a:ext cx="169627" cy="1569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399" extrusionOk="0">
                    <a:moveTo>
                      <a:pt x="21600" y="21399"/>
                    </a:moveTo>
                    <a:cubicBezTo>
                      <a:pt x="21600" y="14641"/>
                      <a:pt x="20714" y="6540"/>
                      <a:pt x="20597" y="325"/>
                    </a:cubicBezTo>
                    <a:cubicBezTo>
                      <a:pt x="13874" y="-42"/>
                      <a:pt x="6603" y="-201"/>
                      <a:pt x="0" y="411"/>
                    </a:cubicBezTo>
                    <a:cubicBezTo>
                      <a:pt x="771" y="6724"/>
                      <a:pt x="1612" y="13779"/>
                      <a:pt x="1316" y="20126"/>
                    </a:cubicBezTo>
                  </a:path>
                </a:pathLst>
              </a:custGeom>
              <a:grp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DengXian"/>
                  <a:ea typeface="+mn-ea"/>
                  <a:cs typeface="+mn-cs"/>
                </a:endParaRPr>
              </a:p>
            </p:txBody>
          </p:sp>
          <p:sp>
            <p:nvSpPr>
              <p:cNvPr id="15" name="chenying0907 23"/>
              <p:cNvSpPr/>
              <p:nvPr/>
            </p:nvSpPr>
            <p:spPr>
              <a:xfrm>
                <a:off x="12700" y="889000"/>
                <a:ext cx="200707" cy="2342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472" y="7302"/>
                      <a:pt x="6555" y="15634"/>
                      <a:pt x="11604" y="21600"/>
                    </a:cubicBezTo>
                    <a:cubicBezTo>
                      <a:pt x="14587" y="14593"/>
                      <a:pt x="19470" y="7960"/>
                      <a:pt x="21600" y="709"/>
                    </a:cubicBezTo>
                  </a:path>
                </a:pathLst>
              </a:custGeom>
              <a:grp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DengXian"/>
                  <a:ea typeface="+mn-ea"/>
                  <a:cs typeface="+mn-cs"/>
                </a:endParaRPr>
              </a:p>
            </p:txBody>
          </p:sp>
        </p:grpSp>
        <p:sp>
          <p:nvSpPr>
            <p:cNvPr id="11" name="chenying0907 109"/>
            <p:cNvSpPr/>
            <p:nvPr/>
          </p:nvSpPr>
          <p:spPr>
            <a:xfrm rot="19960150">
              <a:off x="953326" y="1604200"/>
              <a:ext cx="3203818" cy="3051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4" h="21252" extrusionOk="0">
                  <a:moveTo>
                    <a:pt x="0" y="11486"/>
                  </a:moveTo>
                  <a:cubicBezTo>
                    <a:pt x="6297" y="11810"/>
                    <a:pt x="8452" y="9094"/>
                    <a:pt x="10432" y="6445"/>
                  </a:cubicBezTo>
                  <a:cubicBezTo>
                    <a:pt x="11413" y="5133"/>
                    <a:pt x="12361" y="62"/>
                    <a:pt x="14424" y="1"/>
                  </a:cubicBezTo>
                  <a:cubicBezTo>
                    <a:pt x="15769" y="-39"/>
                    <a:pt x="16223" y="2237"/>
                    <a:pt x="16082" y="3272"/>
                  </a:cubicBezTo>
                  <a:cubicBezTo>
                    <a:pt x="15861" y="4889"/>
                    <a:pt x="14041" y="6135"/>
                    <a:pt x="14194" y="7965"/>
                  </a:cubicBezTo>
                  <a:cubicBezTo>
                    <a:pt x="14390" y="10301"/>
                    <a:pt x="17861" y="9673"/>
                    <a:pt x="19260" y="10227"/>
                  </a:cubicBezTo>
                  <a:cubicBezTo>
                    <a:pt x="19766" y="10428"/>
                    <a:pt x="21231" y="11033"/>
                    <a:pt x="21376" y="11673"/>
                  </a:cubicBezTo>
                  <a:cubicBezTo>
                    <a:pt x="21570" y="12535"/>
                    <a:pt x="20193" y="13225"/>
                    <a:pt x="19575" y="13518"/>
                  </a:cubicBezTo>
                  <a:cubicBezTo>
                    <a:pt x="20100" y="13794"/>
                    <a:pt x="21600" y="14815"/>
                    <a:pt x="21175" y="15661"/>
                  </a:cubicBezTo>
                  <a:cubicBezTo>
                    <a:pt x="20946" y="16116"/>
                    <a:pt x="20069" y="16279"/>
                    <a:pt x="19912" y="16721"/>
                  </a:cubicBezTo>
                  <a:cubicBezTo>
                    <a:pt x="19755" y="17170"/>
                    <a:pt x="20477" y="17215"/>
                    <a:pt x="20793" y="17467"/>
                  </a:cubicBezTo>
                  <a:cubicBezTo>
                    <a:pt x="21207" y="17798"/>
                    <a:pt x="21392" y="18222"/>
                    <a:pt x="21094" y="18674"/>
                  </a:cubicBezTo>
                  <a:cubicBezTo>
                    <a:pt x="20996" y="18822"/>
                    <a:pt x="20711" y="18995"/>
                    <a:pt x="20448" y="19175"/>
                  </a:cubicBezTo>
                  <a:cubicBezTo>
                    <a:pt x="20191" y="19349"/>
                    <a:pt x="19956" y="19529"/>
                    <a:pt x="19937" y="19697"/>
                  </a:cubicBezTo>
                  <a:cubicBezTo>
                    <a:pt x="19902" y="20016"/>
                    <a:pt x="20352" y="20019"/>
                    <a:pt x="20495" y="20232"/>
                  </a:cubicBezTo>
                  <a:cubicBezTo>
                    <a:pt x="21389" y="21561"/>
                    <a:pt x="18668" y="21213"/>
                    <a:pt x="18243" y="21207"/>
                  </a:cubicBezTo>
                  <a:cubicBezTo>
                    <a:pt x="15548" y="21174"/>
                    <a:pt x="12492" y="21415"/>
                    <a:pt x="9278" y="20028"/>
                  </a:cubicBezTo>
                  <a:cubicBezTo>
                    <a:pt x="6757" y="18941"/>
                    <a:pt x="4040" y="19440"/>
                    <a:pt x="1192" y="19163"/>
                  </a:cubicBezTo>
                </a:path>
              </a:pathLst>
            </a:custGeom>
            <a:grpFill/>
            <a:ln w="38100">
              <a:solidFill>
                <a:srgbClr val="46537A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DengXian"/>
                <a:ea typeface="+mn-ea"/>
                <a:cs typeface="+mn-cs"/>
              </a:endParaRPr>
            </a:p>
          </p:txBody>
        </p:sp>
      </p:grpSp>
      <p:pic>
        <p:nvPicPr>
          <p:cNvPr id="4" name="圖片 3" descr="畫面剪輯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080"/>
          <a:stretch/>
        </p:blipFill>
        <p:spPr>
          <a:xfrm>
            <a:off x="3311835" y="1331976"/>
            <a:ext cx="8077180" cy="5378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文字方塊 16"/>
          <p:cNvSpPr txBox="1"/>
          <p:nvPr/>
        </p:nvSpPr>
        <p:spPr>
          <a:xfrm>
            <a:off x="8194851" y="1939113"/>
            <a:ext cx="23385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花崗國中</a:t>
            </a:r>
            <a:endParaRPr lang="zh-TW" altLang="en-US" sz="2800" b="1" dirty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7068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974566" y="1171153"/>
            <a:ext cx="9797507" cy="2921000"/>
          </a:xfrm>
        </p:spPr>
        <p:txBody>
          <a:bodyPr/>
          <a:lstStyle/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zh-TW" altLang="zh-TW" sz="32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花崗國中前身為日治時期「</a:t>
            </a:r>
            <a:r>
              <a:rPr lang="zh-TW" altLang="zh-TW" sz="3200" dirty="0" smtClean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花蓮港小學校</a:t>
            </a:r>
            <a:r>
              <a:rPr lang="zh-TW" altLang="zh-TW" sz="32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」</a:t>
            </a:r>
            <a:r>
              <a:rPr lang="zh-CN" altLang="en-US" sz="32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，</a:t>
            </a:r>
            <a:r>
              <a:rPr lang="zh-TW" altLang="zh-TW" sz="32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學校校舍因颱風及地震侵襲而改建</a:t>
            </a:r>
            <a:r>
              <a:rPr lang="zh-CN" altLang="en-US" sz="32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，</a:t>
            </a:r>
            <a:r>
              <a:rPr lang="zh-TW" altLang="zh-TW" sz="32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不過位於軒轅路旁的花崗國中圍牆，仍可見日本時代及戰後初期所</a:t>
            </a:r>
            <a:r>
              <a:rPr lang="zh-TW" altLang="zh-TW" sz="32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建磚造水泥石</a:t>
            </a:r>
            <a:r>
              <a:rPr lang="zh-TW" altLang="zh-TW" sz="32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砌擋土牆</a:t>
            </a:r>
            <a:r>
              <a:rPr lang="zh-CN" altLang="en-US" sz="32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。</a:t>
            </a:r>
            <a:endParaRPr lang="zh-TW" altLang="en-US" sz="2800" dirty="0"/>
          </a:p>
        </p:txBody>
      </p:sp>
      <p:pic>
        <p:nvPicPr>
          <p:cNvPr id="6" name="圖片 5" descr="http://4.bp.blogspot.com/-GFMslnbWNxI/UEh1epETJxI/AAAAAAAACwg/24EKNt2YIBM/s640/12-%E8%8A%B1%E8%93%AE%E6%B8%AF%E5%B0%8F%E5%AD%B8%E6%A0%A1%EF%BC%9B%E6%91%98%E8%87%AA%E6%9D%B1%E5%8F%B0%E7%81%A3%E5%B1%95%E6%9C%9B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161314" y="3374571"/>
            <a:ext cx="5303520" cy="2976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圖片 6" descr="C:\Users\U31S-USER\Desktop\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41384" y="3354251"/>
            <a:ext cx="4856480" cy="299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文字方塊 7"/>
          <p:cNvSpPr txBox="1"/>
          <p:nvPr/>
        </p:nvSpPr>
        <p:spPr>
          <a:xfrm>
            <a:off x="2125706" y="219870"/>
            <a:ext cx="85696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花蓮港小學校圍牆殘蹟</a:t>
            </a:r>
            <a:endParaRPr kumimoji="0" lang="zh-TW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engXian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9" name="组 10"/>
          <p:cNvGrpSpPr/>
          <p:nvPr/>
        </p:nvGrpSpPr>
        <p:grpSpPr>
          <a:xfrm>
            <a:off x="0" y="137556"/>
            <a:ext cx="1813606" cy="1722333"/>
            <a:chOff x="953326" y="1604200"/>
            <a:chExt cx="3203818" cy="3649107"/>
          </a:xfrm>
          <a:solidFill>
            <a:srgbClr val="F8F6F3"/>
          </a:solidFill>
        </p:grpSpPr>
        <p:grpSp>
          <p:nvGrpSpPr>
            <p:cNvPr id="10" name="Group 24"/>
            <p:cNvGrpSpPr/>
            <p:nvPr/>
          </p:nvGrpSpPr>
          <p:grpSpPr>
            <a:xfrm rot="19960150">
              <a:off x="3473071" y="1919475"/>
              <a:ext cx="660855" cy="3333832"/>
              <a:chOff x="0" y="-1"/>
              <a:chExt cx="222665" cy="1123294"/>
            </a:xfrm>
            <a:grpFill/>
          </p:grpSpPr>
          <p:sp>
            <p:nvSpPr>
              <p:cNvPr id="12" name="chenying0907 20"/>
              <p:cNvSpPr/>
              <p:nvPr/>
            </p:nvSpPr>
            <p:spPr>
              <a:xfrm>
                <a:off x="12679" y="165100"/>
                <a:ext cx="209986" cy="742430"/>
              </a:xfrm>
              <a:custGeom>
                <a:avLst/>
                <a:gdLst>
                  <a:gd name="connsiteX0" fmla="*/ 19779 w 20578"/>
                  <a:gd name="connsiteY0" fmla="*/ 21600 h 21600"/>
                  <a:gd name="connsiteX1" fmla="*/ 19877 w 20578"/>
                  <a:gd name="connsiteY1" fmla="*/ 17107 h 21600"/>
                  <a:gd name="connsiteX2" fmla="*/ 15824 w 20578"/>
                  <a:gd name="connsiteY2" fmla="*/ 0 h 21600"/>
                  <a:gd name="connsiteX3" fmla="*/ 1 w 20578"/>
                  <a:gd name="connsiteY3" fmla="*/ 0 h 21600"/>
                  <a:gd name="connsiteX4" fmla="*/ 775 w 20578"/>
                  <a:gd name="connsiteY4" fmla="*/ 1843 h 21600"/>
                  <a:gd name="connsiteX5" fmla="*/ 1506 w 20578"/>
                  <a:gd name="connsiteY5" fmla="*/ 15903 h 21600"/>
                  <a:gd name="connsiteX6" fmla="*/ 37 w 20578"/>
                  <a:gd name="connsiteY6" fmla="*/ 21376 h 21600"/>
                  <a:gd name="connsiteX0" fmla="*/ 19781 w 20580"/>
                  <a:gd name="connsiteY0" fmla="*/ 21600 h 21600"/>
                  <a:gd name="connsiteX1" fmla="*/ 19879 w 20580"/>
                  <a:gd name="connsiteY1" fmla="*/ 17107 h 21600"/>
                  <a:gd name="connsiteX2" fmla="*/ 15826 w 20580"/>
                  <a:gd name="connsiteY2" fmla="*/ 0 h 21600"/>
                  <a:gd name="connsiteX3" fmla="*/ 3 w 20580"/>
                  <a:gd name="connsiteY3" fmla="*/ 0 h 21600"/>
                  <a:gd name="connsiteX4" fmla="*/ 777 w 20580"/>
                  <a:gd name="connsiteY4" fmla="*/ 1843 h 21600"/>
                  <a:gd name="connsiteX5" fmla="*/ 1362 w 20580"/>
                  <a:gd name="connsiteY5" fmla="*/ 16761 h 21600"/>
                  <a:gd name="connsiteX6" fmla="*/ 39 w 20580"/>
                  <a:gd name="connsiteY6" fmla="*/ 21376 h 21600"/>
                  <a:gd name="connsiteX0" fmla="*/ 19781 w 20580"/>
                  <a:gd name="connsiteY0" fmla="*/ 22107 h 22107"/>
                  <a:gd name="connsiteX1" fmla="*/ 19879 w 20580"/>
                  <a:gd name="connsiteY1" fmla="*/ 17614 h 22107"/>
                  <a:gd name="connsiteX2" fmla="*/ 16092 w 20580"/>
                  <a:gd name="connsiteY2" fmla="*/ 1554 h 22107"/>
                  <a:gd name="connsiteX3" fmla="*/ 15826 w 20580"/>
                  <a:gd name="connsiteY3" fmla="*/ 507 h 22107"/>
                  <a:gd name="connsiteX4" fmla="*/ 3 w 20580"/>
                  <a:gd name="connsiteY4" fmla="*/ 507 h 22107"/>
                  <a:gd name="connsiteX5" fmla="*/ 777 w 20580"/>
                  <a:gd name="connsiteY5" fmla="*/ 2350 h 22107"/>
                  <a:gd name="connsiteX6" fmla="*/ 1362 w 20580"/>
                  <a:gd name="connsiteY6" fmla="*/ 17268 h 22107"/>
                  <a:gd name="connsiteX7" fmla="*/ 39 w 20580"/>
                  <a:gd name="connsiteY7" fmla="*/ 21883 h 22107"/>
                  <a:gd name="connsiteX0" fmla="*/ 19781 w 20580"/>
                  <a:gd name="connsiteY0" fmla="*/ 21600 h 21600"/>
                  <a:gd name="connsiteX1" fmla="*/ 19879 w 20580"/>
                  <a:gd name="connsiteY1" fmla="*/ 17107 h 21600"/>
                  <a:gd name="connsiteX2" fmla="*/ 17646 w 20580"/>
                  <a:gd name="connsiteY2" fmla="*/ 7130 h 21600"/>
                  <a:gd name="connsiteX3" fmla="*/ 16092 w 20580"/>
                  <a:gd name="connsiteY3" fmla="*/ 1047 h 21600"/>
                  <a:gd name="connsiteX4" fmla="*/ 15826 w 20580"/>
                  <a:gd name="connsiteY4" fmla="*/ 0 h 21600"/>
                  <a:gd name="connsiteX5" fmla="*/ 3 w 20580"/>
                  <a:gd name="connsiteY5" fmla="*/ 0 h 21600"/>
                  <a:gd name="connsiteX6" fmla="*/ 777 w 20580"/>
                  <a:gd name="connsiteY6" fmla="*/ 1843 h 21600"/>
                  <a:gd name="connsiteX7" fmla="*/ 1362 w 20580"/>
                  <a:gd name="connsiteY7" fmla="*/ 16761 h 21600"/>
                  <a:gd name="connsiteX8" fmla="*/ 39 w 20580"/>
                  <a:gd name="connsiteY8" fmla="*/ 21376 h 21600"/>
                  <a:gd name="connsiteX0" fmla="*/ 19781 w 20655"/>
                  <a:gd name="connsiteY0" fmla="*/ 21600 h 21600"/>
                  <a:gd name="connsiteX1" fmla="*/ 19879 w 20655"/>
                  <a:gd name="connsiteY1" fmla="*/ 17107 h 21600"/>
                  <a:gd name="connsiteX2" fmla="*/ 16092 w 20655"/>
                  <a:gd name="connsiteY2" fmla="*/ 1047 h 21600"/>
                  <a:gd name="connsiteX3" fmla="*/ 15826 w 20655"/>
                  <a:gd name="connsiteY3" fmla="*/ 0 h 21600"/>
                  <a:gd name="connsiteX4" fmla="*/ 3 w 20655"/>
                  <a:gd name="connsiteY4" fmla="*/ 0 h 21600"/>
                  <a:gd name="connsiteX5" fmla="*/ 777 w 20655"/>
                  <a:gd name="connsiteY5" fmla="*/ 1843 h 21600"/>
                  <a:gd name="connsiteX6" fmla="*/ 1362 w 20655"/>
                  <a:gd name="connsiteY6" fmla="*/ 16761 h 21600"/>
                  <a:gd name="connsiteX7" fmla="*/ 39 w 20655"/>
                  <a:gd name="connsiteY7" fmla="*/ 21376 h 21600"/>
                  <a:gd name="connsiteX0" fmla="*/ 19781 w 20655"/>
                  <a:gd name="connsiteY0" fmla="*/ 21600 h 21600"/>
                  <a:gd name="connsiteX1" fmla="*/ 19879 w 20655"/>
                  <a:gd name="connsiteY1" fmla="*/ 17107 h 21600"/>
                  <a:gd name="connsiteX2" fmla="*/ 17432 w 20655"/>
                  <a:gd name="connsiteY2" fmla="*/ 7098 h 21600"/>
                  <a:gd name="connsiteX3" fmla="*/ 16092 w 20655"/>
                  <a:gd name="connsiteY3" fmla="*/ 1047 h 21600"/>
                  <a:gd name="connsiteX4" fmla="*/ 15826 w 20655"/>
                  <a:gd name="connsiteY4" fmla="*/ 0 h 21600"/>
                  <a:gd name="connsiteX5" fmla="*/ 3 w 20655"/>
                  <a:gd name="connsiteY5" fmla="*/ 0 h 21600"/>
                  <a:gd name="connsiteX6" fmla="*/ 777 w 20655"/>
                  <a:gd name="connsiteY6" fmla="*/ 1843 h 21600"/>
                  <a:gd name="connsiteX7" fmla="*/ 1362 w 20655"/>
                  <a:gd name="connsiteY7" fmla="*/ 16761 h 21600"/>
                  <a:gd name="connsiteX8" fmla="*/ 39 w 20655"/>
                  <a:gd name="connsiteY8" fmla="*/ 21376 h 21600"/>
                  <a:gd name="connsiteX0" fmla="*/ 19781 w 20655"/>
                  <a:gd name="connsiteY0" fmla="*/ 21600 h 21600"/>
                  <a:gd name="connsiteX1" fmla="*/ 19879 w 20655"/>
                  <a:gd name="connsiteY1" fmla="*/ 17107 h 21600"/>
                  <a:gd name="connsiteX2" fmla="*/ 16092 w 20655"/>
                  <a:gd name="connsiteY2" fmla="*/ 1047 h 21600"/>
                  <a:gd name="connsiteX3" fmla="*/ 15826 w 20655"/>
                  <a:gd name="connsiteY3" fmla="*/ 0 h 21600"/>
                  <a:gd name="connsiteX4" fmla="*/ 3 w 20655"/>
                  <a:gd name="connsiteY4" fmla="*/ 0 h 21600"/>
                  <a:gd name="connsiteX5" fmla="*/ 777 w 20655"/>
                  <a:gd name="connsiteY5" fmla="*/ 1843 h 21600"/>
                  <a:gd name="connsiteX6" fmla="*/ 1362 w 20655"/>
                  <a:gd name="connsiteY6" fmla="*/ 16761 h 21600"/>
                  <a:gd name="connsiteX7" fmla="*/ 39 w 20655"/>
                  <a:gd name="connsiteY7" fmla="*/ 21376 h 2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655" h="21600" extrusionOk="0">
                    <a:moveTo>
                      <a:pt x="19781" y="21600"/>
                    </a:moveTo>
                    <a:cubicBezTo>
                      <a:pt x="21310" y="19799"/>
                      <a:pt x="20494" y="20533"/>
                      <a:pt x="19879" y="17107"/>
                    </a:cubicBezTo>
                    <a:cubicBezTo>
                      <a:pt x="19264" y="13682"/>
                      <a:pt x="16767" y="3898"/>
                      <a:pt x="16092" y="1047"/>
                    </a:cubicBezTo>
                    <a:cubicBezTo>
                      <a:pt x="15789" y="-141"/>
                      <a:pt x="18507" y="174"/>
                      <a:pt x="15826" y="0"/>
                    </a:cubicBezTo>
                    <a:lnTo>
                      <a:pt x="3" y="0"/>
                    </a:lnTo>
                    <a:lnTo>
                      <a:pt x="777" y="1843"/>
                    </a:lnTo>
                    <a:cubicBezTo>
                      <a:pt x="765" y="4727"/>
                      <a:pt x="1073" y="13883"/>
                      <a:pt x="1362" y="16761"/>
                    </a:cubicBezTo>
                    <a:cubicBezTo>
                      <a:pt x="1544" y="18573"/>
                      <a:pt x="-290" y="19629"/>
                      <a:pt x="39" y="21376"/>
                    </a:cubicBezTo>
                  </a:path>
                </a:pathLst>
              </a:custGeom>
              <a:solidFill>
                <a:schemeClr val="accent4"/>
              </a:solidFill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DengXian"/>
                  <a:ea typeface="+mn-ea"/>
                  <a:cs typeface="+mn-cs"/>
                </a:endParaRPr>
              </a:p>
            </p:txBody>
          </p:sp>
          <p:sp>
            <p:nvSpPr>
              <p:cNvPr id="13" name="chenying0907 21"/>
              <p:cNvSpPr/>
              <p:nvPr/>
            </p:nvSpPr>
            <p:spPr>
              <a:xfrm>
                <a:off x="12700" y="889000"/>
                <a:ext cx="199716" cy="175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7274" extrusionOk="0">
                    <a:moveTo>
                      <a:pt x="21600" y="0"/>
                    </a:moveTo>
                    <a:cubicBezTo>
                      <a:pt x="18923" y="21600"/>
                      <a:pt x="5182" y="19974"/>
                      <a:pt x="0" y="11161"/>
                    </a:cubicBezTo>
                  </a:path>
                </a:pathLst>
              </a:custGeom>
              <a:grp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DengXian"/>
                  <a:ea typeface="+mn-ea"/>
                  <a:cs typeface="+mn-cs"/>
                </a:endParaRPr>
              </a:p>
            </p:txBody>
          </p:sp>
          <p:sp>
            <p:nvSpPr>
              <p:cNvPr id="14" name="chenying0907 22"/>
              <p:cNvSpPr/>
              <p:nvPr/>
            </p:nvSpPr>
            <p:spPr>
              <a:xfrm>
                <a:off x="0" y="-1"/>
                <a:ext cx="169627" cy="1569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399" extrusionOk="0">
                    <a:moveTo>
                      <a:pt x="21600" y="21399"/>
                    </a:moveTo>
                    <a:cubicBezTo>
                      <a:pt x="21600" y="14641"/>
                      <a:pt x="20714" y="6540"/>
                      <a:pt x="20597" y="325"/>
                    </a:cubicBezTo>
                    <a:cubicBezTo>
                      <a:pt x="13874" y="-42"/>
                      <a:pt x="6603" y="-201"/>
                      <a:pt x="0" y="411"/>
                    </a:cubicBezTo>
                    <a:cubicBezTo>
                      <a:pt x="771" y="6724"/>
                      <a:pt x="1612" y="13779"/>
                      <a:pt x="1316" y="20126"/>
                    </a:cubicBezTo>
                  </a:path>
                </a:pathLst>
              </a:custGeom>
              <a:grp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DengXian"/>
                  <a:ea typeface="+mn-ea"/>
                  <a:cs typeface="+mn-cs"/>
                </a:endParaRPr>
              </a:p>
            </p:txBody>
          </p:sp>
          <p:sp>
            <p:nvSpPr>
              <p:cNvPr id="15" name="chenying0907 23"/>
              <p:cNvSpPr/>
              <p:nvPr/>
            </p:nvSpPr>
            <p:spPr>
              <a:xfrm>
                <a:off x="12700" y="889000"/>
                <a:ext cx="200707" cy="2342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472" y="7302"/>
                      <a:pt x="6555" y="15634"/>
                      <a:pt x="11604" y="21600"/>
                    </a:cubicBezTo>
                    <a:cubicBezTo>
                      <a:pt x="14587" y="14593"/>
                      <a:pt x="19470" y="7960"/>
                      <a:pt x="21600" y="709"/>
                    </a:cubicBezTo>
                  </a:path>
                </a:pathLst>
              </a:custGeom>
              <a:grp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DengXian"/>
                  <a:ea typeface="+mn-ea"/>
                  <a:cs typeface="+mn-cs"/>
                </a:endParaRPr>
              </a:p>
            </p:txBody>
          </p:sp>
        </p:grpSp>
        <p:sp>
          <p:nvSpPr>
            <p:cNvPr id="11" name="chenying0907 109"/>
            <p:cNvSpPr/>
            <p:nvPr/>
          </p:nvSpPr>
          <p:spPr>
            <a:xfrm rot="19960150">
              <a:off x="953326" y="1604200"/>
              <a:ext cx="3203818" cy="3051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4" h="21252" extrusionOk="0">
                  <a:moveTo>
                    <a:pt x="0" y="11486"/>
                  </a:moveTo>
                  <a:cubicBezTo>
                    <a:pt x="6297" y="11810"/>
                    <a:pt x="8452" y="9094"/>
                    <a:pt x="10432" y="6445"/>
                  </a:cubicBezTo>
                  <a:cubicBezTo>
                    <a:pt x="11413" y="5133"/>
                    <a:pt x="12361" y="62"/>
                    <a:pt x="14424" y="1"/>
                  </a:cubicBezTo>
                  <a:cubicBezTo>
                    <a:pt x="15769" y="-39"/>
                    <a:pt x="16223" y="2237"/>
                    <a:pt x="16082" y="3272"/>
                  </a:cubicBezTo>
                  <a:cubicBezTo>
                    <a:pt x="15861" y="4889"/>
                    <a:pt x="14041" y="6135"/>
                    <a:pt x="14194" y="7965"/>
                  </a:cubicBezTo>
                  <a:cubicBezTo>
                    <a:pt x="14390" y="10301"/>
                    <a:pt x="17861" y="9673"/>
                    <a:pt x="19260" y="10227"/>
                  </a:cubicBezTo>
                  <a:cubicBezTo>
                    <a:pt x="19766" y="10428"/>
                    <a:pt x="21231" y="11033"/>
                    <a:pt x="21376" y="11673"/>
                  </a:cubicBezTo>
                  <a:cubicBezTo>
                    <a:pt x="21570" y="12535"/>
                    <a:pt x="20193" y="13225"/>
                    <a:pt x="19575" y="13518"/>
                  </a:cubicBezTo>
                  <a:cubicBezTo>
                    <a:pt x="20100" y="13794"/>
                    <a:pt x="21600" y="14815"/>
                    <a:pt x="21175" y="15661"/>
                  </a:cubicBezTo>
                  <a:cubicBezTo>
                    <a:pt x="20946" y="16116"/>
                    <a:pt x="20069" y="16279"/>
                    <a:pt x="19912" y="16721"/>
                  </a:cubicBezTo>
                  <a:cubicBezTo>
                    <a:pt x="19755" y="17170"/>
                    <a:pt x="20477" y="17215"/>
                    <a:pt x="20793" y="17467"/>
                  </a:cubicBezTo>
                  <a:cubicBezTo>
                    <a:pt x="21207" y="17798"/>
                    <a:pt x="21392" y="18222"/>
                    <a:pt x="21094" y="18674"/>
                  </a:cubicBezTo>
                  <a:cubicBezTo>
                    <a:pt x="20996" y="18822"/>
                    <a:pt x="20711" y="18995"/>
                    <a:pt x="20448" y="19175"/>
                  </a:cubicBezTo>
                  <a:cubicBezTo>
                    <a:pt x="20191" y="19349"/>
                    <a:pt x="19956" y="19529"/>
                    <a:pt x="19937" y="19697"/>
                  </a:cubicBezTo>
                  <a:cubicBezTo>
                    <a:pt x="19902" y="20016"/>
                    <a:pt x="20352" y="20019"/>
                    <a:pt x="20495" y="20232"/>
                  </a:cubicBezTo>
                  <a:cubicBezTo>
                    <a:pt x="21389" y="21561"/>
                    <a:pt x="18668" y="21213"/>
                    <a:pt x="18243" y="21207"/>
                  </a:cubicBezTo>
                  <a:cubicBezTo>
                    <a:pt x="15548" y="21174"/>
                    <a:pt x="12492" y="21415"/>
                    <a:pt x="9278" y="20028"/>
                  </a:cubicBezTo>
                  <a:cubicBezTo>
                    <a:pt x="6757" y="18941"/>
                    <a:pt x="4040" y="19440"/>
                    <a:pt x="1192" y="19163"/>
                  </a:cubicBezTo>
                </a:path>
              </a:pathLst>
            </a:custGeom>
            <a:grpFill/>
            <a:ln w="38100">
              <a:solidFill>
                <a:srgbClr val="46537A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DengXian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461135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14273" y="344150"/>
            <a:ext cx="9144000" cy="1426284"/>
          </a:xfrm>
        </p:spPr>
        <p:txBody>
          <a:bodyPr>
            <a:normAutofit fontScale="90000"/>
          </a:bodyPr>
          <a:lstStyle/>
          <a:p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2148565" y="1052036"/>
            <a:ext cx="10253336" cy="3013364"/>
          </a:xfrm>
        </p:spPr>
        <p:txBody>
          <a:bodyPr/>
          <a:lstStyle/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zh-TW" altLang="zh-TW" sz="2800" b="1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前身</a:t>
            </a:r>
            <a:r>
              <a:rPr lang="zh-CN" altLang="en-US" sz="28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：</a:t>
            </a:r>
            <a:r>
              <a:rPr lang="zh-TW" altLang="zh-TW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日治時期「羽鳥重郎醫生」開辦的</a:t>
            </a:r>
            <a:r>
              <a:rPr lang="zh-TW" altLang="zh-TW" sz="2800" b="1" dirty="0" smtClean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兒童醫院</a:t>
            </a:r>
            <a:r>
              <a:rPr lang="zh-CN" altLang="en-US" sz="2800" dirty="0" smtClean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。</a:t>
            </a:r>
            <a:endParaRPr lang="en-US" altLang="zh-TW" sz="2800" dirty="0">
              <a:solidFill>
                <a:srgbClr val="FF66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/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zh-CN" altLang="en-US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老闆娘</a:t>
            </a:r>
            <a:r>
              <a:rPr lang="zh-TW" altLang="zh-TW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維持原有樣貌及格局</a:t>
            </a:r>
            <a:r>
              <a:rPr lang="zh-CN" altLang="en-US" sz="28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，</a:t>
            </a:r>
            <a:r>
              <a:rPr lang="zh-TW" altLang="zh-TW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改建修繕成今日的秋朝咖啡館</a:t>
            </a:r>
            <a:r>
              <a:rPr lang="zh-CN" altLang="en-US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。</a:t>
            </a:r>
            <a:endParaRPr lang="en-US" altLang="zh-TW" dirty="0" smtClean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/>
            </a:endParaRPr>
          </a:p>
          <a:p>
            <a:endParaRPr lang="zh-TW" altLang="en-US" dirty="0"/>
          </a:p>
        </p:txBody>
      </p:sp>
      <p:pic>
        <p:nvPicPr>
          <p:cNvPr id="4" name="圖片 3" descr="ãç¾½é³¥é«é¢ãçåçæå°çµæ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4094480"/>
            <a:ext cx="3406004" cy="274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圖片 5" descr="ç§æåå¡1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626145" y="4094481"/>
            <a:ext cx="4287520" cy="276351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文字方塊 6"/>
          <p:cNvSpPr txBox="1"/>
          <p:nvPr/>
        </p:nvSpPr>
        <p:spPr>
          <a:xfrm>
            <a:off x="2125706" y="219870"/>
            <a:ext cx="85696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秋朝咖啡館</a:t>
            </a:r>
            <a:endParaRPr kumimoji="0" lang="zh-TW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engXian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8" name="组 10"/>
          <p:cNvGrpSpPr/>
          <p:nvPr/>
        </p:nvGrpSpPr>
        <p:grpSpPr>
          <a:xfrm>
            <a:off x="0" y="137556"/>
            <a:ext cx="1813606" cy="1722333"/>
            <a:chOff x="953326" y="1604200"/>
            <a:chExt cx="3203818" cy="3649107"/>
          </a:xfrm>
          <a:solidFill>
            <a:srgbClr val="F8F6F3"/>
          </a:solidFill>
        </p:grpSpPr>
        <p:grpSp>
          <p:nvGrpSpPr>
            <p:cNvPr id="9" name="Group 24"/>
            <p:cNvGrpSpPr/>
            <p:nvPr/>
          </p:nvGrpSpPr>
          <p:grpSpPr>
            <a:xfrm rot="19960150">
              <a:off x="3473071" y="1919475"/>
              <a:ext cx="660855" cy="3333832"/>
              <a:chOff x="0" y="-1"/>
              <a:chExt cx="222665" cy="1123294"/>
            </a:xfrm>
            <a:grpFill/>
          </p:grpSpPr>
          <p:sp>
            <p:nvSpPr>
              <p:cNvPr id="11" name="chenying0907 20"/>
              <p:cNvSpPr/>
              <p:nvPr/>
            </p:nvSpPr>
            <p:spPr>
              <a:xfrm>
                <a:off x="12679" y="165100"/>
                <a:ext cx="209986" cy="742430"/>
              </a:xfrm>
              <a:custGeom>
                <a:avLst/>
                <a:gdLst>
                  <a:gd name="connsiteX0" fmla="*/ 19779 w 20578"/>
                  <a:gd name="connsiteY0" fmla="*/ 21600 h 21600"/>
                  <a:gd name="connsiteX1" fmla="*/ 19877 w 20578"/>
                  <a:gd name="connsiteY1" fmla="*/ 17107 h 21600"/>
                  <a:gd name="connsiteX2" fmla="*/ 15824 w 20578"/>
                  <a:gd name="connsiteY2" fmla="*/ 0 h 21600"/>
                  <a:gd name="connsiteX3" fmla="*/ 1 w 20578"/>
                  <a:gd name="connsiteY3" fmla="*/ 0 h 21600"/>
                  <a:gd name="connsiteX4" fmla="*/ 775 w 20578"/>
                  <a:gd name="connsiteY4" fmla="*/ 1843 h 21600"/>
                  <a:gd name="connsiteX5" fmla="*/ 1506 w 20578"/>
                  <a:gd name="connsiteY5" fmla="*/ 15903 h 21600"/>
                  <a:gd name="connsiteX6" fmla="*/ 37 w 20578"/>
                  <a:gd name="connsiteY6" fmla="*/ 21376 h 21600"/>
                  <a:gd name="connsiteX0" fmla="*/ 19781 w 20580"/>
                  <a:gd name="connsiteY0" fmla="*/ 21600 h 21600"/>
                  <a:gd name="connsiteX1" fmla="*/ 19879 w 20580"/>
                  <a:gd name="connsiteY1" fmla="*/ 17107 h 21600"/>
                  <a:gd name="connsiteX2" fmla="*/ 15826 w 20580"/>
                  <a:gd name="connsiteY2" fmla="*/ 0 h 21600"/>
                  <a:gd name="connsiteX3" fmla="*/ 3 w 20580"/>
                  <a:gd name="connsiteY3" fmla="*/ 0 h 21600"/>
                  <a:gd name="connsiteX4" fmla="*/ 777 w 20580"/>
                  <a:gd name="connsiteY4" fmla="*/ 1843 h 21600"/>
                  <a:gd name="connsiteX5" fmla="*/ 1362 w 20580"/>
                  <a:gd name="connsiteY5" fmla="*/ 16761 h 21600"/>
                  <a:gd name="connsiteX6" fmla="*/ 39 w 20580"/>
                  <a:gd name="connsiteY6" fmla="*/ 21376 h 21600"/>
                  <a:gd name="connsiteX0" fmla="*/ 19781 w 20580"/>
                  <a:gd name="connsiteY0" fmla="*/ 22107 h 22107"/>
                  <a:gd name="connsiteX1" fmla="*/ 19879 w 20580"/>
                  <a:gd name="connsiteY1" fmla="*/ 17614 h 22107"/>
                  <a:gd name="connsiteX2" fmla="*/ 16092 w 20580"/>
                  <a:gd name="connsiteY2" fmla="*/ 1554 h 22107"/>
                  <a:gd name="connsiteX3" fmla="*/ 15826 w 20580"/>
                  <a:gd name="connsiteY3" fmla="*/ 507 h 22107"/>
                  <a:gd name="connsiteX4" fmla="*/ 3 w 20580"/>
                  <a:gd name="connsiteY4" fmla="*/ 507 h 22107"/>
                  <a:gd name="connsiteX5" fmla="*/ 777 w 20580"/>
                  <a:gd name="connsiteY5" fmla="*/ 2350 h 22107"/>
                  <a:gd name="connsiteX6" fmla="*/ 1362 w 20580"/>
                  <a:gd name="connsiteY6" fmla="*/ 17268 h 22107"/>
                  <a:gd name="connsiteX7" fmla="*/ 39 w 20580"/>
                  <a:gd name="connsiteY7" fmla="*/ 21883 h 22107"/>
                  <a:gd name="connsiteX0" fmla="*/ 19781 w 20580"/>
                  <a:gd name="connsiteY0" fmla="*/ 21600 h 21600"/>
                  <a:gd name="connsiteX1" fmla="*/ 19879 w 20580"/>
                  <a:gd name="connsiteY1" fmla="*/ 17107 h 21600"/>
                  <a:gd name="connsiteX2" fmla="*/ 17646 w 20580"/>
                  <a:gd name="connsiteY2" fmla="*/ 7130 h 21600"/>
                  <a:gd name="connsiteX3" fmla="*/ 16092 w 20580"/>
                  <a:gd name="connsiteY3" fmla="*/ 1047 h 21600"/>
                  <a:gd name="connsiteX4" fmla="*/ 15826 w 20580"/>
                  <a:gd name="connsiteY4" fmla="*/ 0 h 21600"/>
                  <a:gd name="connsiteX5" fmla="*/ 3 w 20580"/>
                  <a:gd name="connsiteY5" fmla="*/ 0 h 21600"/>
                  <a:gd name="connsiteX6" fmla="*/ 777 w 20580"/>
                  <a:gd name="connsiteY6" fmla="*/ 1843 h 21600"/>
                  <a:gd name="connsiteX7" fmla="*/ 1362 w 20580"/>
                  <a:gd name="connsiteY7" fmla="*/ 16761 h 21600"/>
                  <a:gd name="connsiteX8" fmla="*/ 39 w 20580"/>
                  <a:gd name="connsiteY8" fmla="*/ 21376 h 21600"/>
                  <a:gd name="connsiteX0" fmla="*/ 19781 w 20655"/>
                  <a:gd name="connsiteY0" fmla="*/ 21600 h 21600"/>
                  <a:gd name="connsiteX1" fmla="*/ 19879 w 20655"/>
                  <a:gd name="connsiteY1" fmla="*/ 17107 h 21600"/>
                  <a:gd name="connsiteX2" fmla="*/ 16092 w 20655"/>
                  <a:gd name="connsiteY2" fmla="*/ 1047 h 21600"/>
                  <a:gd name="connsiteX3" fmla="*/ 15826 w 20655"/>
                  <a:gd name="connsiteY3" fmla="*/ 0 h 21600"/>
                  <a:gd name="connsiteX4" fmla="*/ 3 w 20655"/>
                  <a:gd name="connsiteY4" fmla="*/ 0 h 21600"/>
                  <a:gd name="connsiteX5" fmla="*/ 777 w 20655"/>
                  <a:gd name="connsiteY5" fmla="*/ 1843 h 21600"/>
                  <a:gd name="connsiteX6" fmla="*/ 1362 w 20655"/>
                  <a:gd name="connsiteY6" fmla="*/ 16761 h 21600"/>
                  <a:gd name="connsiteX7" fmla="*/ 39 w 20655"/>
                  <a:gd name="connsiteY7" fmla="*/ 21376 h 21600"/>
                  <a:gd name="connsiteX0" fmla="*/ 19781 w 20655"/>
                  <a:gd name="connsiteY0" fmla="*/ 21600 h 21600"/>
                  <a:gd name="connsiteX1" fmla="*/ 19879 w 20655"/>
                  <a:gd name="connsiteY1" fmla="*/ 17107 h 21600"/>
                  <a:gd name="connsiteX2" fmla="*/ 17432 w 20655"/>
                  <a:gd name="connsiteY2" fmla="*/ 7098 h 21600"/>
                  <a:gd name="connsiteX3" fmla="*/ 16092 w 20655"/>
                  <a:gd name="connsiteY3" fmla="*/ 1047 h 21600"/>
                  <a:gd name="connsiteX4" fmla="*/ 15826 w 20655"/>
                  <a:gd name="connsiteY4" fmla="*/ 0 h 21600"/>
                  <a:gd name="connsiteX5" fmla="*/ 3 w 20655"/>
                  <a:gd name="connsiteY5" fmla="*/ 0 h 21600"/>
                  <a:gd name="connsiteX6" fmla="*/ 777 w 20655"/>
                  <a:gd name="connsiteY6" fmla="*/ 1843 h 21600"/>
                  <a:gd name="connsiteX7" fmla="*/ 1362 w 20655"/>
                  <a:gd name="connsiteY7" fmla="*/ 16761 h 21600"/>
                  <a:gd name="connsiteX8" fmla="*/ 39 w 20655"/>
                  <a:gd name="connsiteY8" fmla="*/ 21376 h 21600"/>
                  <a:gd name="connsiteX0" fmla="*/ 19781 w 20655"/>
                  <a:gd name="connsiteY0" fmla="*/ 21600 h 21600"/>
                  <a:gd name="connsiteX1" fmla="*/ 19879 w 20655"/>
                  <a:gd name="connsiteY1" fmla="*/ 17107 h 21600"/>
                  <a:gd name="connsiteX2" fmla="*/ 16092 w 20655"/>
                  <a:gd name="connsiteY2" fmla="*/ 1047 h 21600"/>
                  <a:gd name="connsiteX3" fmla="*/ 15826 w 20655"/>
                  <a:gd name="connsiteY3" fmla="*/ 0 h 21600"/>
                  <a:gd name="connsiteX4" fmla="*/ 3 w 20655"/>
                  <a:gd name="connsiteY4" fmla="*/ 0 h 21600"/>
                  <a:gd name="connsiteX5" fmla="*/ 777 w 20655"/>
                  <a:gd name="connsiteY5" fmla="*/ 1843 h 21600"/>
                  <a:gd name="connsiteX6" fmla="*/ 1362 w 20655"/>
                  <a:gd name="connsiteY6" fmla="*/ 16761 h 21600"/>
                  <a:gd name="connsiteX7" fmla="*/ 39 w 20655"/>
                  <a:gd name="connsiteY7" fmla="*/ 21376 h 2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655" h="21600" extrusionOk="0">
                    <a:moveTo>
                      <a:pt x="19781" y="21600"/>
                    </a:moveTo>
                    <a:cubicBezTo>
                      <a:pt x="21310" y="19799"/>
                      <a:pt x="20494" y="20533"/>
                      <a:pt x="19879" y="17107"/>
                    </a:cubicBezTo>
                    <a:cubicBezTo>
                      <a:pt x="19264" y="13682"/>
                      <a:pt x="16767" y="3898"/>
                      <a:pt x="16092" y="1047"/>
                    </a:cubicBezTo>
                    <a:cubicBezTo>
                      <a:pt x="15789" y="-141"/>
                      <a:pt x="18507" y="174"/>
                      <a:pt x="15826" y="0"/>
                    </a:cubicBezTo>
                    <a:lnTo>
                      <a:pt x="3" y="0"/>
                    </a:lnTo>
                    <a:lnTo>
                      <a:pt x="777" y="1843"/>
                    </a:lnTo>
                    <a:cubicBezTo>
                      <a:pt x="765" y="4727"/>
                      <a:pt x="1073" y="13883"/>
                      <a:pt x="1362" y="16761"/>
                    </a:cubicBezTo>
                    <a:cubicBezTo>
                      <a:pt x="1544" y="18573"/>
                      <a:pt x="-290" y="19629"/>
                      <a:pt x="39" y="21376"/>
                    </a:cubicBezTo>
                  </a:path>
                </a:pathLst>
              </a:custGeom>
              <a:solidFill>
                <a:schemeClr val="accent4"/>
              </a:solidFill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DengXian"/>
                  <a:ea typeface="+mn-ea"/>
                  <a:cs typeface="+mn-cs"/>
                </a:endParaRPr>
              </a:p>
            </p:txBody>
          </p:sp>
          <p:sp>
            <p:nvSpPr>
              <p:cNvPr id="12" name="chenying0907 21"/>
              <p:cNvSpPr/>
              <p:nvPr/>
            </p:nvSpPr>
            <p:spPr>
              <a:xfrm>
                <a:off x="12700" y="889000"/>
                <a:ext cx="199716" cy="175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7274" extrusionOk="0">
                    <a:moveTo>
                      <a:pt x="21600" y="0"/>
                    </a:moveTo>
                    <a:cubicBezTo>
                      <a:pt x="18923" y="21600"/>
                      <a:pt x="5182" y="19974"/>
                      <a:pt x="0" y="11161"/>
                    </a:cubicBezTo>
                  </a:path>
                </a:pathLst>
              </a:custGeom>
              <a:grp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DengXian"/>
                  <a:ea typeface="+mn-ea"/>
                  <a:cs typeface="+mn-cs"/>
                </a:endParaRPr>
              </a:p>
            </p:txBody>
          </p:sp>
          <p:sp>
            <p:nvSpPr>
              <p:cNvPr id="13" name="chenying0907 22"/>
              <p:cNvSpPr/>
              <p:nvPr/>
            </p:nvSpPr>
            <p:spPr>
              <a:xfrm>
                <a:off x="0" y="-1"/>
                <a:ext cx="169627" cy="1569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399" extrusionOk="0">
                    <a:moveTo>
                      <a:pt x="21600" y="21399"/>
                    </a:moveTo>
                    <a:cubicBezTo>
                      <a:pt x="21600" y="14641"/>
                      <a:pt x="20714" y="6540"/>
                      <a:pt x="20597" y="325"/>
                    </a:cubicBezTo>
                    <a:cubicBezTo>
                      <a:pt x="13874" y="-42"/>
                      <a:pt x="6603" y="-201"/>
                      <a:pt x="0" y="411"/>
                    </a:cubicBezTo>
                    <a:cubicBezTo>
                      <a:pt x="771" y="6724"/>
                      <a:pt x="1612" y="13779"/>
                      <a:pt x="1316" y="20126"/>
                    </a:cubicBezTo>
                  </a:path>
                </a:pathLst>
              </a:custGeom>
              <a:grp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DengXian"/>
                  <a:ea typeface="+mn-ea"/>
                  <a:cs typeface="+mn-cs"/>
                </a:endParaRPr>
              </a:p>
            </p:txBody>
          </p:sp>
          <p:sp>
            <p:nvSpPr>
              <p:cNvPr id="14" name="chenying0907 23"/>
              <p:cNvSpPr/>
              <p:nvPr/>
            </p:nvSpPr>
            <p:spPr>
              <a:xfrm>
                <a:off x="12700" y="889000"/>
                <a:ext cx="200707" cy="2342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472" y="7302"/>
                      <a:pt x="6555" y="15634"/>
                      <a:pt x="11604" y="21600"/>
                    </a:cubicBezTo>
                    <a:cubicBezTo>
                      <a:pt x="14587" y="14593"/>
                      <a:pt x="19470" y="7960"/>
                      <a:pt x="21600" y="709"/>
                    </a:cubicBezTo>
                  </a:path>
                </a:pathLst>
              </a:custGeom>
              <a:grp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DengXian"/>
                  <a:ea typeface="+mn-ea"/>
                  <a:cs typeface="+mn-cs"/>
                </a:endParaRPr>
              </a:p>
            </p:txBody>
          </p:sp>
        </p:grpSp>
        <p:sp>
          <p:nvSpPr>
            <p:cNvPr id="10" name="chenying0907 109"/>
            <p:cNvSpPr/>
            <p:nvPr/>
          </p:nvSpPr>
          <p:spPr>
            <a:xfrm rot="19960150">
              <a:off x="953326" y="1604200"/>
              <a:ext cx="3203818" cy="3051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4" h="21252" extrusionOk="0">
                  <a:moveTo>
                    <a:pt x="0" y="11486"/>
                  </a:moveTo>
                  <a:cubicBezTo>
                    <a:pt x="6297" y="11810"/>
                    <a:pt x="8452" y="9094"/>
                    <a:pt x="10432" y="6445"/>
                  </a:cubicBezTo>
                  <a:cubicBezTo>
                    <a:pt x="11413" y="5133"/>
                    <a:pt x="12361" y="62"/>
                    <a:pt x="14424" y="1"/>
                  </a:cubicBezTo>
                  <a:cubicBezTo>
                    <a:pt x="15769" y="-39"/>
                    <a:pt x="16223" y="2237"/>
                    <a:pt x="16082" y="3272"/>
                  </a:cubicBezTo>
                  <a:cubicBezTo>
                    <a:pt x="15861" y="4889"/>
                    <a:pt x="14041" y="6135"/>
                    <a:pt x="14194" y="7965"/>
                  </a:cubicBezTo>
                  <a:cubicBezTo>
                    <a:pt x="14390" y="10301"/>
                    <a:pt x="17861" y="9673"/>
                    <a:pt x="19260" y="10227"/>
                  </a:cubicBezTo>
                  <a:cubicBezTo>
                    <a:pt x="19766" y="10428"/>
                    <a:pt x="21231" y="11033"/>
                    <a:pt x="21376" y="11673"/>
                  </a:cubicBezTo>
                  <a:cubicBezTo>
                    <a:pt x="21570" y="12535"/>
                    <a:pt x="20193" y="13225"/>
                    <a:pt x="19575" y="13518"/>
                  </a:cubicBezTo>
                  <a:cubicBezTo>
                    <a:pt x="20100" y="13794"/>
                    <a:pt x="21600" y="14815"/>
                    <a:pt x="21175" y="15661"/>
                  </a:cubicBezTo>
                  <a:cubicBezTo>
                    <a:pt x="20946" y="16116"/>
                    <a:pt x="20069" y="16279"/>
                    <a:pt x="19912" y="16721"/>
                  </a:cubicBezTo>
                  <a:cubicBezTo>
                    <a:pt x="19755" y="17170"/>
                    <a:pt x="20477" y="17215"/>
                    <a:pt x="20793" y="17467"/>
                  </a:cubicBezTo>
                  <a:cubicBezTo>
                    <a:pt x="21207" y="17798"/>
                    <a:pt x="21392" y="18222"/>
                    <a:pt x="21094" y="18674"/>
                  </a:cubicBezTo>
                  <a:cubicBezTo>
                    <a:pt x="20996" y="18822"/>
                    <a:pt x="20711" y="18995"/>
                    <a:pt x="20448" y="19175"/>
                  </a:cubicBezTo>
                  <a:cubicBezTo>
                    <a:pt x="20191" y="19349"/>
                    <a:pt x="19956" y="19529"/>
                    <a:pt x="19937" y="19697"/>
                  </a:cubicBezTo>
                  <a:cubicBezTo>
                    <a:pt x="19902" y="20016"/>
                    <a:pt x="20352" y="20019"/>
                    <a:pt x="20495" y="20232"/>
                  </a:cubicBezTo>
                  <a:cubicBezTo>
                    <a:pt x="21389" y="21561"/>
                    <a:pt x="18668" y="21213"/>
                    <a:pt x="18243" y="21207"/>
                  </a:cubicBezTo>
                  <a:cubicBezTo>
                    <a:pt x="15548" y="21174"/>
                    <a:pt x="12492" y="21415"/>
                    <a:pt x="9278" y="20028"/>
                  </a:cubicBezTo>
                  <a:cubicBezTo>
                    <a:pt x="6757" y="18941"/>
                    <a:pt x="4040" y="19440"/>
                    <a:pt x="1192" y="19163"/>
                  </a:cubicBezTo>
                </a:path>
              </a:pathLst>
            </a:custGeom>
            <a:grpFill/>
            <a:ln w="38100">
              <a:solidFill>
                <a:srgbClr val="46537A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DengXian"/>
                <a:ea typeface="+mn-ea"/>
                <a:cs typeface="+mn-cs"/>
              </a:endParaRPr>
            </a:p>
          </p:txBody>
        </p:sp>
      </p:grpSp>
      <p:sp>
        <p:nvSpPr>
          <p:cNvPr id="15" name="文字方塊 14"/>
          <p:cNvSpPr txBox="1"/>
          <p:nvPr/>
        </p:nvSpPr>
        <p:spPr>
          <a:xfrm>
            <a:off x="483327" y="3588850"/>
            <a:ext cx="108595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日治時期</a:t>
            </a:r>
            <a:r>
              <a:rPr kumimoji="0" lang="zh-TW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風貌</a:t>
            </a:r>
            <a:r>
              <a:rPr kumimoji="0" lang="en-US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      </a:t>
            </a:r>
            <a:r>
              <a:rPr kumimoji="0" lang="zh-CN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→       </a:t>
            </a:r>
            <a:r>
              <a:rPr kumimoji="0" lang="zh-TW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未</a:t>
            </a:r>
            <a:r>
              <a:rPr kumimoji="0" lang="zh-TW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修繕</a:t>
            </a:r>
            <a:r>
              <a:rPr kumimoji="0" lang="zh-TW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前</a:t>
            </a:r>
            <a:r>
              <a:rPr kumimoji="0" lang="zh-CN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破敗景象      →      現今文藝氣息濃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graphicFrame>
        <p:nvGraphicFramePr>
          <p:cNvPr id="17" name="資料庫圖表 16"/>
          <p:cNvGraphicFramePr/>
          <p:nvPr>
            <p:extLst>
              <p:ext uri="{D42A27DB-BD31-4B8C-83A1-F6EECF244321}">
                <p14:modId xmlns:p14="http://schemas.microsoft.com/office/powerpoint/2010/main" xmlns="" val="1715933368"/>
              </p:ext>
            </p:extLst>
          </p:nvPr>
        </p:nvGraphicFramePr>
        <p:xfrm>
          <a:off x="1606585" y="2320585"/>
          <a:ext cx="9184572" cy="904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6" name="圖片 15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133806" y="4112070"/>
            <a:ext cx="4060094" cy="2714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50795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 10"/>
          <p:cNvGrpSpPr/>
          <p:nvPr/>
        </p:nvGrpSpPr>
        <p:grpSpPr>
          <a:xfrm>
            <a:off x="131741" y="158719"/>
            <a:ext cx="1592556" cy="1761521"/>
            <a:chOff x="953326" y="1604200"/>
            <a:chExt cx="3203818" cy="3649107"/>
          </a:xfrm>
          <a:solidFill>
            <a:srgbClr val="F8F6F3"/>
          </a:solidFill>
        </p:grpSpPr>
        <p:grpSp>
          <p:nvGrpSpPr>
            <p:cNvPr id="5" name="Group 24"/>
            <p:cNvGrpSpPr/>
            <p:nvPr/>
          </p:nvGrpSpPr>
          <p:grpSpPr>
            <a:xfrm rot="19960150">
              <a:off x="3473071" y="1919475"/>
              <a:ext cx="660855" cy="3333832"/>
              <a:chOff x="0" y="-1"/>
              <a:chExt cx="222665" cy="1123294"/>
            </a:xfrm>
            <a:grpFill/>
          </p:grpSpPr>
          <p:sp>
            <p:nvSpPr>
              <p:cNvPr id="7" name="chenying0907 20"/>
              <p:cNvSpPr/>
              <p:nvPr/>
            </p:nvSpPr>
            <p:spPr>
              <a:xfrm>
                <a:off x="12679" y="165100"/>
                <a:ext cx="209986" cy="742430"/>
              </a:xfrm>
              <a:custGeom>
                <a:avLst/>
                <a:gdLst>
                  <a:gd name="connsiteX0" fmla="*/ 19779 w 20578"/>
                  <a:gd name="connsiteY0" fmla="*/ 21600 h 21600"/>
                  <a:gd name="connsiteX1" fmla="*/ 19877 w 20578"/>
                  <a:gd name="connsiteY1" fmla="*/ 17107 h 21600"/>
                  <a:gd name="connsiteX2" fmla="*/ 15824 w 20578"/>
                  <a:gd name="connsiteY2" fmla="*/ 0 h 21600"/>
                  <a:gd name="connsiteX3" fmla="*/ 1 w 20578"/>
                  <a:gd name="connsiteY3" fmla="*/ 0 h 21600"/>
                  <a:gd name="connsiteX4" fmla="*/ 775 w 20578"/>
                  <a:gd name="connsiteY4" fmla="*/ 1843 h 21600"/>
                  <a:gd name="connsiteX5" fmla="*/ 1506 w 20578"/>
                  <a:gd name="connsiteY5" fmla="*/ 15903 h 21600"/>
                  <a:gd name="connsiteX6" fmla="*/ 37 w 20578"/>
                  <a:gd name="connsiteY6" fmla="*/ 21376 h 21600"/>
                  <a:gd name="connsiteX0" fmla="*/ 19781 w 20580"/>
                  <a:gd name="connsiteY0" fmla="*/ 21600 h 21600"/>
                  <a:gd name="connsiteX1" fmla="*/ 19879 w 20580"/>
                  <a:gd name="connsiteY1" fmla="*/ 17107 h 21600"/>
                  <a:gd name="connsiteX2" fmla="*/ 15826 w 20580"/>
                  <a:gd name="connsiteY2" fmla="*/ 0 h 21600"/>
                  <a:gd name="connsiteX3" fmla="*/ 3 w 20580"/>
                  <a:gd name="connsiteY3" fmla="*/ 0 h 21600"/>
                  <a:gd name="connsiteX4" fmla="*/ 777 w 20580"/>
                  <a:gd name="connsiteY4" fmla="*/ 1843 h 21600"/>
                  <a:gd name="connsiteX5" fmla="*/ 1362 w 20580"/>
                  <a:gd name="connsiteY5" fmla="*/ 16761 h 21600"/>
                  <a:gd name="connsiteX6" fmla="*/ 39 w 20580"/>
                  <a:gd name="connsiteY6" fmla="*/ 21376 h 21600"/>
                  <a:gd name="connsiteX0" fmla="*/ 19781 w 20580"/>
                  <a:gd name="connsiteY0" fmla="*/ 22107 h 22107"/>
                  <a:gd name="connsiteX1" fmla="*/ 19879 w 20580"/>
                  <a:gd name="connsiteY1" fmla="*/ 17614 h 22107"/>
                  <a:gd name="connsiteX2" fmla="*/ 16092 w 20580"/>
                  <a:gd name="connsiteY2" fmla="*/ 1554 h 22107"/>
                  <a:gd name="connsiteX3" fmla="*/ 15826 w 20580"/>
                  <a:gd name="connsiteY3" fmla="*/ 507 h 22107"/>
                  <a:gd name="connsiteX4" fmla="*/ 3 w 20580"/>
                  <a:gd name="connsiteY4" fmla="*/ 507 h 22107"/>
                  <a:gd name="connsiteX5" fmla="*/ 777 w 20580"/>
                  <a:gd name="connsiteY5" fmla="*/ 2350 h 22107"/>
                  <a:gd name="connsiteX6" fmla="*/ 1362 w 20580"/>
                  <a:gd name="connsiteY6" fmla="*/ 17268 h 22107"/>
                  <a:gd name="connsiteX7" fmla="*/ 39 w 20580"/>
                  <a:gd name="connsiteY7" fmla="*/ 21883 h 22107"/>
                  <a:gd name="connsiteX0" fmla="*/ 19781 w 20580"/>
                  <a:gd name="connsiteY0" fmla="*/ 21600 h 21600"/>
                  <a:gd name="connsiteX1" fmla="*/ 19879 w 20580"/>
                  <a:gd name="connsiteY1" fmla="*/ 17107 h 21600"/>
                  <a:gd name="connsiteX2" fmla="*/ 17646 w 20580"/>
                  <a:gd name="connsiteY2" fmla="*/ 7130 h 21600"/>
                  <a:gd name="connsiteX3" fmla="*/ 16092 w 20580"/>
                  <a:gd name="connsiteY3" fmla="*/ 1047 h 21600"/>
                  <a:gd name="connsiteX4" fmla="*/ 15826 w 20580"/>
                  <a:gd name="connsiteY4" fmla="*/ 0 h 21600"/>
                  <a:gd name="connsiteX5" fmla="*/ 3 w 20580"/>
                  <a:gd name="connsiteY5" fmla="*/ 0 h 21600"/>
                  <a:gd name="connsiteX6" fmla="*/ 777 w 20580"/>
                  <a:gd name="connsiteY6" fmla="*/ 1843 h 21600"/>
                  <a:gd name="connsiteX7" fmla="*/ 1362 w 20580"/>
                  <a:gd name="connsiteY7" fmla="*/ 16761 h 21600"/>
                  <a:gd name="connsiteX8" fmla="*/ 39 w 20580"/>
                  <a:gd name="connsiteY8" fmla="*/ 21376 h 21600"/>
                  <a:gd name="connsiteX0" fmla="*/ 19781 w 20655"/>
                  <a:gd name="connsiteY0" fmla="*/ 21600 h 21600"/>
                  <a:gd name="connsiteX1" fmla="*/ 19879 w 20655"/>
                  <a:gd name="connsiteY1" fmla="*/ 17107 h 21600"/>
                  <a:gd name="connsiteX2" fmla="*/ 16092 w 20655"/>
                  <a:gd name="connsiteY2" fmla="*/ 1047 h 21600"/>
                  <a:gd name="connsiteX3" fmla="*/ 15826 w 20655"/>
                  <a:gd name="connsiteY3" fmla="*/ 0 h 21600"/>
                  <a:gd name="connsiteX4" fmla="*/ 3 w 20655"/>
                  <a:gd name="connsiteY4" fmla="*/ 0 h 21600"/>
                  <a:gd name="connsiteX5" fmla="*/ 777 w 20655"/>
                  <a:gd name="connsiteY5" fmla="*/ 1843 h 21600"/>
                  <a:gd name="connsiteX6" fmla="*/ 1362 w 20655"/>
                  <a:gd name="connsiteY6" fmla="*/ 16761 h 21600"/>
                  <a:gd name="connsiteX7" fmla="*/ 39 w 20655"/>
                  <a:gd name="connsiteY7" fmla="*/ 21376 h 21600"/>
                  <a:gd name="connsiteX0" fmla="*/ 19781 w 20655"/>
                  <a:gd name="connsiteY0" fmla="*/ 21600 h 21600"/>
                  <a:gd name="connsiteX1" fmla="*/ 19879 w 20655"/>
                  <a:gd name="connsiteY1" fmla="*/ 17107 h 21600"/>
                  <a:gd name="connsiteX2" fmla="*/ 17432 w 20655"/>
                  <a:gd name="connsiteY2" fmla="*/ 7098 h 21600"/>
                  <a:gd name="connsiteX3" fmla="*/ 16092 w 20655"/>
                  <a:gd name="connsiteY3" fmla="*/ 1047 h 21600"/>
                  <a:gd name="connsiteX4" fmla="*/ 15826 w 20655"/>
                  <a:gd name="connsiteY4" fmla="*/ 0 h 21600"/>
                  <a:gd name="connsiteX5" fmla="*/ 3 w 20655"/>
                  <a:gd name="connsiteY5" fmla="*/ 0 h 21600"/>
                  <a:gd name="connsiteX6" fmla="*/ 777 w 20655"/>
                  <a:gd name="connsiteY6" fmla="*/ 1843 h 21600"/>
                  <a:gd name="connsiteX7" fmla="*/ 1362 w 20655"/>
                  <a:gd name="connsiteY7" fmla="*/ 16761 h 21600"/>
                  <a:gd name="connsiteX8" fmla="*/ 39 w 20655"/>
                  <a:gd name="connsiteY8" fmla="*/ 21376 h 21600"/>
                  <a:gd name="connsiteX0" fmla="*/ 19781 w 20655"/>
                  <a:gd name="connsiteY0" fmla="*/ 21600 h 21600"/>
                  <a:gd name="connsiteX1" fmla="*/ 19879 w 20655"/>
                  <a:gd name="connsiteY1" fmla="*/ 17107 h 21600"/>
                  <a:gd name="connsiteX2" fmla="*/ 16092 w 20655"/>
                  <a:gd name="connsiteY2" fmla="*/ 1047 h 21600"/>
                  <a:gd name="connsiteX3" fmla="*/ 15826 w 20655"/>
                  <a:gd name="connsiteY3" fmla="*/ 0 h 21600"/>
                  <a:gd name="connsiteX4" fmla="*/ 3 w 20655"/>
                  <a:gd name="connsiteY4" fmla="*/ 0 h 21600"/>
                  <a:gd name="connsiteX5" fmla="*/ 777 w 20655"/>
                  <a:gd name="connsiteY5" fmla="*/ 1843 h 21600"/>
                  <a:gd name="connsiteX6" fmla="*/ 1362 w 20655"/>
                  <a:gd name="connsiteY6" fmla="*/ 16761 h 21600"/>
                  <a:gd name="connsiteX7" fmla="*/ 39 w 20655"/>
                  <a:gd name="connsiteY7" fmla="*/ 21376 h 2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655" h="21600" extrusionOk="0">
                    <a:moveTo>
                      <a:pt x="19781" y="21600"/>
                    </a:moveTo>
                    <a:cubicBezTo>
                      <a:pt x="21310" y="19799"/>
                      <a:pt x="20494" y="20533"/>
                      <a:pt x="19879" y="17107"/>
                    </a:cubicBezTo>
                    <a:cubicBezTo>
                      <a:pt x="19264" y="13682"/>
                      <a:pt x="16767" y="3898"/>
                      <a:pt x="16092" y="1047"/>
                    </a:cubicBezTo>
                    <a:cubicBezTo>
                      <a:pt x="15789" y="-141"/>
                      <a:pt x="18507" y="174"/>
                      <a:pt x="15826" y="0"/>
                    </a:cubicBezTo>
                    <a:lnTo>
                      <a:pt x="3" y="0"/>
                    </a:lnTo>
                    <a:lnTo>
                      <a:pt x="777" y="1843"/>
                    </a:lnTo>
                    <a:cubicBezTo>
                      <a:pt x="765" y="4727"/>
                      <a:pt x="1073" y="13883"/>
                      <a:pt x="1362" y="16761"/>
                    </a:cubicBezTo>
                    <a:cubicBezTo>
                      <a:pt x="1544" y="18573"/>
                      <a:pt x="-290" y="19629"/>
                      <a:pt x="39" y="21376"/>
                    </a:cubicBezTo>
                  </a:path>
                </a:pathLst>
              </a:custGeom>
              <a:solidFill>
                <a:srgbClr val="FFD77A"/>
              </a:solidFill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  <a:uLnTx/>
                  <a:uFillTx/>
                </a:endParaRPr>
              </a:p>
            </p:txBody>
          </p:sp>
          <p:sp>
            <p:nvSpPr>
              <p:cNvPr id="8" name="chenying0907 21"/>
              <p:cNvSpPr/>
              <p:nvPr/>
            </p:nvSpPr>
            <p:spPr>
              <a:xfrm>
                <a:off x="12700" y="889000"/>
                <a:ext cx="199716" cy="175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7274" extrusionOk="0">
                    <a:moveTo>
                      <a:pt x="21600" y="0"/>
                    </a:moveTo>
                    <a:cubicBezTo>
                      <a:pt x="18923" y="21600"/>
                      <a:pt x="5182" y="19974"/>
                      <a:pt x="0" y="11161"/>
                    </a:cubicBezTo>
                  </a:path>
                </a:pathLst>
              </a:custGeom>
              <a:grp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  <a:uLnTx/>
                  <a:uFillTx/>
                </a:endParaRPr>
              </a:p>
            </p:txBody>
          </p:sp>
          <p:sp>
            <p:nvSpPr>
              <p:cNvPr id="9" name="chenying0907 22"/>
              <p:cNvSpPr/>
              <p:nvPr/>
            </p:nvSpPr>
            <p:spPr>
              <a:xfrm>
                <a:off x="0" y="-1"/>
                <a:ext cx="169627" cy="1569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399" extrusionOk="0">
                    <a:moveTo>
                      <a:pt x="21600" y="21399"/>
                    </a:moveTo>
                    <a:cubicBezTo>
                      <a:pt x="21600" y="14641"/>
                      <a:pt x="20714" y="6540"/>
                      <a:pt x="20597" y="325"/>
                    </a:cubicBezTo>
                    <a:cubicBezTo>
                      <a:pt x="13874" y="-42"/>
                      <a:pt x="6603" y="-201"/>
                      <a:pt x="0" y="411"/>
                    </a:cubicBezTo>
                    <a:cubicBezTo>
                      <a:pt x="771" y="6724"/>
                      <a:pt x="1612" y="13779"/>
                      <a:pt x="1316" y="20126"/>
                    </a:cubicBezTo>
                  </a:path>
                </a:pathLst>
              </a:custGeom>
              <a:grp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  <a:uLnTx/>
                  <a:uFillTx/>
                </a:endParaRPr>
              </a:p>
            </p:txBody>
          </p:sp>
          <p:sp>
            <p:nvSpPr>
              <p:cNvPr id="10" name="chenying0907 23"/>
              <p:cNvSpPr/>
              <p:nvPr/>
            </p:nvSpPr>
            <p:spPr>
              <a:xfrm>
                <a:off x="12700" y="889000"/>
                <a:ext cx="200707" cy="2342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472" y="7302"/>
                      <a:pt x="6555" y="15634"/>
                      <a:pt x="11604" y="21600"/>
                    </a:cubicBezTo>
                    <a:cubicBezTo>
                      <a:pt x="14587" y="14593"/>
                      <a:pt x="19470" y="7960"/>
                      <a:pt x="21600" y="709"/>
                    </a:cubicBezTo>
                  </a:path>
                </a:pathLst>
              </a:custGeom>
              <a:grp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  <a:uLnTx/>
                  <a:uFillTx/>
                </a:endParaRPr>
              </a:p>
            </p:txBody>
          </p:sp>
        </p:grpSp>
        <p:sp>
          <p:nvSpPr>
            <p:cNvPr id="6" name="chenying0907 109"/>
            <p:cNvSpPr/>
            <p:nvPr/>
          </p:nvSpPr>
          <p:spPr>
            <a:xfrm rot="19960150">
              <a:off x="953326" y="1604200"/>
              <a:ext cx="3203818" cy="3051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4" h="21252" extrusionOk="0">
                  <a:moveTo>
                    <a:pt x="0" y="11486"/>
                  </a:moveTo>
                  <a:cubicBezTo>
                    <a:pt x="6297" y="11810"/>
                    <a:pt x="8452" y="9094"/>
                    <a:pt x="10432" y="6445"/>
                  </a:cubicBezTo>
                  <a:cubicBezTo>
                    <a:pt x="11413" y="5133"/>
                    <a:pt x="12361" y="62"/>
                    <a:pt x="14424" y="1"/>
                  </a:cubicBezTo>
                  <a:cubicBezTo>
                    <a:pt x="15769" y="-39"/>
                    <a:pt x="16223" y="2237"/>
                    <a:pt x="16082" y="3272"/>
                  </a:cubicBezTo>
                  <a:cubicBezTo>
                    <a:pt x="15861" y="4889"/>
                    <a:pt x="14041" y="6135"/>
                    <a:pt x="14194" y="7965"/>
                  </a:cubicBezTo>
                  <a:cubicBezTo>
                    <a:pt x="14390" y="10301"/>
                    <a:pt x="17861" y="9673"/>
                    <a:pt x="19260" y="10227"/>
                  </a:cubicBezTo>
                  <a:cubicBezTo>
                    <a:pt x="19766" y="10428"/>
                    <a:pt x="21231" y="11033"/>
                    <a:pt x="21376" y="11673"/>
                  </a:cubicBezTo>
                  <a:cubicBezTo>
                    <a:pt x="21570" y="12535"/>
                    <a:pt x="20193" y="13225"/>
                    <a:pt x="19575" y="13518"/>
                  </a:cubicBezTo>
                  <a:cubicBezTo>
                    <a:pt x="20100" y="13794"/>
                    <a:pt x="21600" y="14815"/>
                    <a:pt x="21175" y="15661"/>
                  </a:cubicBezTo>
                  <a:cubicBezTo>
                    <a:pt x="20946" y="16116"/>
                    <a:pt x="20069" y="16279"/>
                    <a:pt x="19912" y="16721"/>
                  </a:cubicBezTo>
                  <a:cubicBezTo>
                    <a:pt x="19755" y="17170"/>
                    <a:pt x="20477" y="17215"/>
                    <a:pt x="20793" y="17467"/>
                  </a:cubicBezTo>
                  <a:cubicBezTo>
                    <a:pt x="21207" y="17798"/>
                    <a:pt x="21392" y="18222"/>
                    <a:pt x="21094" y="18674"/>
                  </a:cubicBezTo>
                  <a:cubicBezTo>
                    <a:pt x="20996" y="18822"/>
                    <a:pt x="20711" y="18995"/>
                    <a:pt x="20448" y="19175"/>
                  </a:cubicBezTo>
                  <a:cubicBezTo>
                    <a:pt x="20191" y="19349"/>
                    <a:pt x="19956" y="19529"/>
                    <a:pt x="19937" y="19697"/>
                  </a:cubicBezTo>
                  <a:cubicBezTo>
                    <a:pt x="19902" y="20016"/>
                    <a:pt x="20352" y="20019"/>
                    <a:pt x="20495" y="20232"/>
                  </a:cubicBezTo>
                  <a:cubicBezTo>
                    <a:pt x="21389" y="21561"/>
                    <a:pt x="18668" y="21213"/>
                    <a:pt x="18243" y="21207"/>
                  </a:cubicBezTo>
                  <a:cubicBezTo>
                    <a:pt x="15548" y="21174"/>
                    <a:pt x="12492" y="21415"/>
                    <a:pt x="9278" y="20028"/>
                  </a:cubicBezTo>
                  <a:cubicBezTo>
                    <a:pt x="6757" y="18941"/>
                    <a:pt x="4040" y="19440"/>
                    <a:pt x="1192" y="19163"/>
                  </a:cubicBezTo>
                </a:path>
              </a:pathLst>
            </a:custGeom>
            <a:grpFill/>
            <a:ln w="38100">
              <a:solidFill>
                <a:srgbClr val="46537A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>
                    <a:srgbClr val="000000">
                      <a:alpha val="50000"/>
                    </a:srgbClr>
                  </a:outerShdw>
                </a:effectLst>
                <a:uLnTx/>
                <a:uFillTx/>
              </a:endParaRPr>
            </a:p>
          </p:txBody>
        </p:sp>
      </p:grpSp>
      <p:sp>
        <p:nvSpPr>
          <p:cNvPr id="19" name="文字方塊 18"/>
          <p:cNvSpPr txBox="1"/>
          <p:nvPr/>
        </p:nvSpPr>
        <p:spPr>
          <a:xfrm>
            <a:off x="2272149" y="371155"/>
            <a:ext cx="99198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TW" altLang="en-US" sz="4000" b="1" kern="0" dirty="0">
                <a:solidFill>
                  <a:srgbClr val="5B9BD5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黑金</a:t>
            </a:r>
            <a:r>
              <a:rPr lang="zh-TW" altLang="en-US" sz="4000" b="1" kern="0" dirty="0" smtClean="0">
                <a:solidFill>
                  <a:srgbClr val="5B9BD5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通</a:t>
            </a:r>
            <a:r>
              <a:rPr lang="zh-CN" altLang="en-US" sz="4000" b="1" kern="0" dirty="0" smtClean="0">
                <a:solidFill>
                  <a:srgbClr val="5B9BD5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餐廳</a:t>
            </a:r>
            <a:endParaRPr kumimoji="0" lang="zh-TW" alt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973512" y="1151651"/>
            <a:ext cx="959287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zh-TW" altLang="en-US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位於</a:t>
            </a:r>
            <a:r>
              <a:rPr lang="zh-TW" altLang="en-US" sz="28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中山路</a:t>
            </a:r>
            <a:r>
              <a:rPr lang="en-US" altLang="zh-TW" sz="28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48</a:t>
            </a:r>
            <a:r>
              <a:rPr lang="zh-TW" altLang="en-US" sz="28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號</a:t>
            </a:r>
            <a:r>
              <a:rPr lang="zh-TW" altLang="en-US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，是</a:t>
            </a:r>
            <a:r>
              <a:rPr lang="zh-TW" altLang="en-US" sz="2800" b="1" dirty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日據</a:t>
            </a:r>
            <a:r>
              <a:rPr lang="zh-TW" altLang="en-US" sz="2800" b="1" dirty="0" smtClean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時最</a:t>
            </a:r>
            <a:r>
              <a:rPr lang="zh-TW" altLang="en-US" sz="2800" b="1" dirty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繁華的街道</a:t>
            </a:r>
            <a:r>
              <a:rPr lang="en-US" altLang="zh-TW" sz="2800" b="1" dirty="0" smtClean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--</a:t>
            </a:r>
            <a:r>
              <a:rPr lang="zh-TW" altLang="en-US" sz="2800" b="1" dirty="0" smtClean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黑金</a:t>
            </a:r>
            <a:r>
              <a:rPr lang="zh-TW" altLang="en-US" sz="2800" b="1" dirty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通</a:t>
            </a:r>
            <a:r>
              <a:rPr lang="zh-TW" altLang="en-US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2800" dirty="0" smtClean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8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</a:t>
            </a:r>
            <a:r>
              <a:rPr lang="zh-TW" altLang="en-US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是</a:t>
            </a:r>
            <a:r>
              <a:rPr lang="zh-TW" altLang="en-US" sz="28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很多老花蓮人共同的記憶與地標。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zh-TW" altLang="en-US" sz="2800" b="1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百年經歷</a:t>
            </a:r>
            <a:r>
              <a:rPr lang="zh-CN" altLang="en-US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zh-TW" altLang="en-US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  <a:r>
              <a:rPr lang="zh-TW" altLang="en-US" sz="28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據</a:t>
            </a:r>
            <a:r>
              <a:rPr lang="zh-TW" altLang="en-US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時</a:t>
            </a:r>
            <a:r>
              <a:rPr lang="zh-TW" altLang="en-US" sz="2800" dirty="0" smtClean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賀</a:t>
            </a:r>
            <a:r>
              <a:rPr lang="zh-TW" altLang="en-US" sz="2800" dirty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田組花蓮</a:t>
            </a:r>
            <a:r>
              <a:rPr lang="zh-TW" altLang="en-US" sz="2800" dirty="0" smtClean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辦公室</a:t>
            </a:r>
            <a:r>
              <a:rPr lang="en-US" altLang="zh-CN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</a:t>
            </a:r>
            <a:r>
              <a:rPr lang="zh-TW" altLang="en-US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朝日</a:t>
            </a:r>
            <a:r>
              <a:rPr lang="zh-TW" altLang="en-US" sz="28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組花蓮</a:t>
            </a:r>
            <a:r>
              <a:rPr lang="zh-TW" altLang="en-US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辦公室</a:t>
            </a:r>
            <a:r>
              <a:rPr lang="en-US" altLang="zh-TW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</a:t>
            </a:r>
            <a:r>
              <a:rPr lang="zh-TW" altLang="en-US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更生</a:t>
            </a:r>
            <a:r>
              <a:rPr lang="zh-TW" altLang="en-US" sz="28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報</a:t>
            </a:r>
            <a:r>
              <a:rPr lang="zh-TW" altLang="en-US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辦公室</a:t>
            </a:r>
            <a:r>
              <a:rPr lang="en-US" altLang="zh-TW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</a:t>
            </a:r>
            <a:r>
              <a:rPr lang="zh-TW" altLang="en-US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中華航空</a:t>
            </a:r>
            <a:r>
              <a:rPr lang="zh-TW" altLang="en-US" sz="28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公司</a:t>
            </a:r>
            <a:r>
              <a:rPr lang="en-US" altLang="zh-TW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最早</a:t>
            </a:r>
            <a:r>
              <a:rPr lang="zh-TW" altLang="en-US" sz="28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的水泥洋房</a:t>
            </a:r>
            <a:r>
              <a:rPr lang="en-US" altLang="zh-TW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en-US" altLang="zh-TW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</a:t>
            </a:r>
            <a:r>
              <a:rPr lang="zh-TW" altLang="en-US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七</a:t>
            </a:r>
            <a:r>
              <a:rPr lang="zh-TW" altLang="en-US" sz="28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海</a:t>
            </a:r>
            <a:r>
              <a:rPr lang="zh-TW" altLang="en-US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報關行</a:t>
            </a:r>
            <a:r>
              <a:rPr lang="en-US" altLang="zh-TW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</a:t>
            </a:r>
            <a:r>
              <a:rPr lang="zh-TW" altLang="en-US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安</a:t>
            </a:r>
            <a:r>
              <a:rPr lang="zh-TW" altLang="en-US" sz="28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隆運輸</a:t>
            </a:r>
            <a:r>
              <a:rPr lang="zh-TW" altLang="en-US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公司</a:t>
            </a:r>
            <a:r>
              <a:rPr lang="en-US" altLang="zh-TW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</a:t>
            </a:r>
            <a:r>
              <a:rPr lang="zh-TW" altLang="en-US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朱</a:t>
            </a:r>
            <a:r>
              <a:rPr lang="zh-TW" altLang="en-US" sz="28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貝園咖啡廳</a:t>
            </a:r>
            <a:r>
              <a:rPr lang="en-US" altLang="zh-TW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</a:t>
            </a:r>
            <a:r>
              <a:rPr lang="zh-TW" altLang="en-US" sz="28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一家咖啡店</a:t>
            </a:r>
            <a:r>
              <a:rPr lang="en-US" altLang="zh-TW" sz="28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 </a:t>
            </a:r>
            <a:r>
              <a:rPr lang="en-US" altLang="zh-TW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</a:t>
            </a:r>
            <a:r>
              <a:rPr lang="zh-TW" altLang="en-US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阿</a:t>
            </a:r>
            <a:r>
              <a:rPr lang="zh-TW" altLang="en-US" sz="28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之寶手創</a:t>
            </a:r>
            <a:r>
              <a:rPr lang="zh-TW" altLang="en-US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館</a:t>
            </a:r>
            <a:r>
              <a:rPr lang="en-US" altLang="zh-TW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</a:t>
            </a:r>
            <a:r>
              <a:rPr lang="zh-TW" altLang="en-US" sz="2800" dirty="0" smtClean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黑金</a:t>
            </a:r>
            <a:r>
              <a:rPr lang="zh-TW" altLang="en-US" sz="2800" dirty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通</a:t>
            </a:r>
            <a:r>
              <a:rPr lang="zh-TW" altLang="en-US" sz="2800" dirty="0" smtClean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餐廳</a:t>
            </a:r>
            <a:endParaRPr lang="zh-TW" altLang="en-US" sz="2800" dirty="0">
              <a:solidFill>
                <a:srgbClr val="FF66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0092" y="3968337"/>
            <a:ext cx="3402227" cy="2764687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5400000">
            <a:off x="3178979" y="4313923"/>
            <a:ext cx="2764689" cy="2073515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650333" y="3968337"/>
            <a:ext cx="3757126" cy="2759143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9459709" y="3968335"/>
            <a:ext cx="2687216" cy="2759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83418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 10"/>
          <p:cNvGrpSpPr/>
          <p:nvPr/>
        </p:nvGrpSpPr>
        <p:grpSpPr>
          <a:xfrm>
            <a:off x="131741" y="158719"/>
            <a:ext cx="1592556" cy="1761521"/>
            <a:chOff x="953326" y="1604200"/>
            <a:chExt cx="3203818" cy="3649107"/>
          </a:xfrm>
          <a:solidFill>
            <a:srgbClr val="F8F6F3"/>
          </a:solidFill>
        </p:grpSpPr>
        <p:grpSp>
          <p:nvGrpSpPr>
            <p:cNvPr id="5" name="Group 24"/>
            <p:cNvGrpSpPr/>
            <p:nvPr/>
          </p:nvGrpSpPr>
          <p:grpSpPr>
            <a:xfrm rot="19960150">
              <a:off x="3473071" y="1919475"/>
              <a:ext cx="660855" cy="3333832"/>
              <a:chOff x="0" y="-1"/>
              <a:chExt cx="222665" cy="1123294"/>
            </a:xfrm>
            <a:grpFill/>
          </p:grpSpPr>
          <p:sp>
            <p:nvSpPr>
              <p:cNvPr id="7" name="chenying0907 20"/>
              <p:cNvSpPr/>
              <p:nvPr/>
            </p:nvSpPr>
            <p:spPr>
              <a:xfrm>
                <a:off x="12679" y="165100"/>
                <a:ext cx="209986" cy="742430"/>
              </a:xfrm>
              <a:custGeom>
                <a:avLst/>
                <a:gdLst>
                  <a:gd name="connsiteX0" fmla="*/ 19779 w 20578"/>
                  <a:gd name="connsiteY0" fmla="*/ 21600 h 21600"/>
                  <a:gd name="connsiteX1" fmla="*/ 19877 w 20578"/>
                  <a:gd name="connsiteY1" fmla="*/ 17107 h 21600"/>
                  <a:gd name="connsiteX2" fmla="*/ 15824 w 20578"/>
                  <a:gd name="connsiteY2" fmla="*/ 0 h 21600"/>
                  <a:gd name="connsiteX3" fmla="*/ 1 w 20578"/>
                  <a:gd name="connsiteY3" fmla="*/ 0 h 21600"/>
                  <a:gd name="connsiteX4" fmla="*/ 775 w 20578"/>
                  <a:gd name="connsiteY4" fmla="*/ 1843 h 21600"/>
                  <a:gd name="connsiteX5" fmla="*/ 1506 w 20578"/>
                  <a:gd name="connsiteY5" fmla="*/ 15903 h 21600"/>
                  <a:gd name="connsiteX6" fmla="*/ 37 w 20578"/>
                  <a:gd name="connsiteY6" fmla="*/ 21376 h 21600"/>
                  <a:gd name="connsiteX0" fmla="*/ 19781 w 20580"/>
                  <a:gd name="connsiteY0" fmla="*/ 21600 h 21600"/>
                  <a:gd name="connsiteX1" fmla="*/ 19879 w 20580"/>
                  <a:gd name="connsiteY1" fmla="*/ 17107 h 21600"/>
                  <a:gd name="connsiteX2" fmla="*/ 15826 w 20580"/>
                  <a:gd name="connsiteY2" fmla="*/ 0 h 21600"/>
                  <a:gd name="connsiteX3" fmla="*/ 3 w 20580"/>
                  <a:gd name="connsiteY3" fmla="*/ 0 h 21600"/>
                  <a:gd name="connsiteX4" fmla="*/ 777 w 20580"/>
                  <a:gd name="connsiteY4" fmla="*/ 1843 h 21600"/>
                  <a:gd name="connsiteX5" fmla="*/ 1362 w 20580"/>
                  <a:gd name="connsiteY5" fmla="*/ 16761 h 21600"/>
                  <a:gd name="connsiteX6" fmla="*/ 39 w 20580"/>
                  <a:gd name="connsiteY6" fmla="*/ 21376 h 21600"/>
                  <a:gd name="connsiteX0" fmla="*/ 19781 w 20580"/>
                  <a:gd name="connsiteY0" fmla="*/ 22107 h 22107"/>
                  <a:gd name="connsiteX1" fmla="*/ 19879 w 20580"/>
                  <a:gd name="connsiteY1" fmla="*/ 17614 h 22107"/>
                  <a:gd name="connsiteX2" fmla="*/ 16092 w 20580"/>
                  <a:gd name="connsiteY2" fmla="*/ 1554 h 22107"/>
                  <a:gd name="connsiteX3" fmla="*/ 15826 w 20580"/>
                  <a:gd name="connsiteY3" fmla="*/ 507 h 22107"/>
                  <a:gd name="connsiteX4" fmla="*/ 3 w 20580"/>
                  <a:gd name="connsiteY4" fmla="*/ 507 h 22107"/>
                  <a:gd name="connsiteX5" fmla="*/ 777 w 20580"/>
                  <a:gd name="connsiteY5" fmla="*/ 2350 h 22107"/>
                  <a:gd name="connsiteX6" fmla="*/ 1362 w 20580"/>
                  <a:gd name="connsiteY6" fmla="*/ 17268 h 22107"/>
                  <a:gd name="connsiteX7" fmla="*/ 39 w 20580"/>
                  <a:gd name="connsiteY7" fmla="*/ 21883 h 22107"/>
                  <a:gd name="connsiteX0" fmla="*/ 19781 w 20580"/>
                  <a:gd name="connsiteY0" fmla="*/ 21600 h 21600"/>
                  <a:gd name="connsiteX1" fmla="*/ 19879 w 20580"/>
                  <a:gd name="connsiteY1" fmla="*/ 17107 h 21600"/>
                  <a:gd name="connsiteX2" fmla="*/ 17646 w 20580"/>
                  <a:gd name="connsiteY2" fmla="*/ 7130 h 21600"/>
                  <a:gd name="connsiteX3" fmla="*/ 16092 w 20580"/>
                  <a:gd name="connsiteY3" fmla="*/ 1047 h 21600"/>
                  <a:gd name="connsiteX4" fmla="*/ 15826 w 20580"/>
                  <a:gd name="connsiteY4" fmla="*/ 0 h 21600"/>
                  <a:gd name="connsiteX5" fmla="*/ 3 w 20580"/>
                  <a:gd name="connsiteY5" fmla="*/ 0 h 21600"/>
                  <a:gd name="connsiteX6" fmla="*/ 777 w 20580"/>
                  <a:gd name="connsiteY6" fmla="*/ 1843 h 21600"/>
                  <a:gd name="connsiteX7" fmla="*/ 1362 w 20580"/>
                  <a:gd name="connsiteY7" fmla="*/ 16761 h 21600"/>
                  <a:gd name="connsiteX8" fmla="*/ 39 w 20580"/>
                  <a:gd name="connsiteY8" fmla="*/ 21376 h 21600"/>
                  <a:gd name="connsiteX0" fmla="*/ 19781 w 20655"/>
                  <a:gd name="connsiteY0" fmla="*/ 21600 h 21600"/>
                  <a:gd name="connsiteX1" fmla="*/ 19879 w 20655"/>
                  <a:gd name="connsiteY1" fmla="*/ 17107 h 21600"/>
                  <a:gd name="connsiteX2" fmla="*/ 16092 w 20655"/>
                  <a:gd name="connsiteY2" fmla="*/ 1047 h 21600"/>
                  <a:gd name="connsiteX3" fmla="*/ 15826 w 20655"/>
                  <a:gd name="connsiteY3" fmla="*/ 0 h 21600"/>
                  <a:gd name="connsiteX4" fmla="*/ 3 w 20655"/>
                  <a:gd name="connsiteY4" fmla="*/ 0 h 21600"/>
                  <a:gd name="connsiteX5" fmla="*/ 777 w 20655"/>
                  <a:gd name="connsiteY5" fmla="*/ 1843 h 21600"/>
                  <a:gd name="connsiteX6" fmla="*/ 1362 w 20655"/>
                  <a:gd name="connsiteY6" fmla="*/ 16761 h 21600"/>
                  <a:gd name="connsiteX7" fmla="*/ 39 w 20655"/>
                  <a:gd name="connsiteY7" fmla="*/ 21376 h 21600"/>
                  <a:gd name="connsiteX0" fmla="*/ 19781 w 20655"/>
                  <a:gd name="connsiteY0" fmla="*/ 21600 h 21600"/>
                  <a:gd name="connsiteX1" fmla="*/ 19879 w 20655"/>
                  <a:gd name="connsiteY1" fmla="*/ 17107 h 21600"/>
                  <a:gd name="connsiteX2" fmla="*/ 17432 w 20655"/>
                  <a:gd name="connsiteY2" fmla="*/ 7098 h 21600"/>
                  <a:gd name="connsiteX3" fmla="*/ 16092 w 20655"/>
                  <a:gd name="connsiteY3" fmla="*/ 1047 h 21600"/>
                  <a:gd name="connsiteX4" fmla="*/ 15826 w 20655"/>
                  <a:gd name="connsiteY4" fmla="*/ 0 h 21600"/>
                  <a:gd name="connsiteX5" fmla="*/ 3 w 20655"/>
                  <a:gd name="connsiteY5" fmla="*/ 0 h 21600"/>
                  <a:gd name="connsiteX6" fmla="*/ 777 w 20655"/>
                  <a:gd name="connsiteY6" fmla="*/ 1843 h 21600"/>
                  <a:gd name="connsiteX7" fmla="*/ 1362 w 20655"/>
                  <a:gd name="connsiteY7" fmla="*/ 16761 h 21600"/>
                  <a:gd name="connsiteX8" fmla="*/ 39 w 20655"/>
                  <a:gd name="connsiteY8" fmla="*/ 21376 h 21600"/>
                  <a:gd name="connsiteX0" fmla="*/ 19781 w 20655"/>
                  <a:gd name="connsiteY0" fmla="*/ 21600 h 21600"/>
                  <a:gd name="connsiteX1" fmla="*/ 19879 w 20655"/>
                  <a:gd name="connsiteY1" fmla="*/ 17107 h 21600"/>
                  <a:gd name="connsiteX2" fmla="*/ 16092 w 20655"/>
                  <a:gd name="connsiteY2" fmla="*/ 1047 h 21600"/>
                  <a:gd name="connsiteX3" fmla="*/ 15826 w 20655"/>
                  <a:gd name="connsiteY3" fmla="*/ 0 h 21600"/>
                  <a:gd name="connsiteX4" fmla="*/ 3 w 20655"/>
                  <a:gd name="connsiteY4" fmla="*/ 0 h 21600"/>
                  <a:gd name="connsiteX5" fmla="*/ 777 w 20655"/>
                  <a:gd name="connsiteY5" fmla="*/ 1843 h 21600"/>
                  <a:gd name="connsiteX6" fmla="*/ 1362 w 20655"/>
                  <a:gd name="connsiteY6" fmla="*/ 16761 h 21600"/>
                  <a:gd name="connsiteX7" fmla="*/ 39 w 20655"/>
                  <a:gd name="connsiteY7" fmla="*/ 21376 h 2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655" h="21600" extrusionOk="0">
                    <a:moveTo>
                      <a:pt x="19781" y="21600"/>
                    </a:moveTo>
                    <a:cubicBezTo>
                      <a:pt x="21310" y="19799"/>
                      <a:pt x="20494" y="20533"/>
                      <a:pt x="19879" y="17107"/>
                    </a:cubicBezTo>
                    <a:cubicBezTo>
                      <a:pt x="19264" y="13682"/>
                      <a:pt x="16767" y="3898"/>
                      <a:pt x="16092" y="1047"/>
                    </a:cubicBezTo>
                    <a:cubicBezTo>
                      <a:pt x="15789" y="-141"/>
                      <a:pt x="18507" y="174"/>
                      <a:pt x="15826" y="0"/>
                    </a:cubicBezTo>
                    <a:lnTo>
                      <a:pt x="3" y="0"/>
                    </a:lnTo>
                    <a:lnTo>
                      <a:pt x="777" y="1843"/>
                    </a:lnTo>
                    <a:cubicBezTo>
                      <a:pt x="765" y="4727"/>
                      <a:pt x="1073" y="13883"/>
                      <a:pt x="1362" y="16761"/>
                    </a:cubicBezTo>
                    <a:cubicBezTo>
                      <a:pt x="1544" y="18573"/>
                      <a:pt x="-290" y="19629"/>
                      <a:pt x="39" y="21376"/>
                    </a:cubicBezTo>
                  </a:path>
                </a:pathLst>
              </a:custGeom>
              <a:solidFill>
                <a:srgbClr val="FFD77A"/>
              </a:solidFill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  <a:uLnTx/>
                  <a:uFillTx/>
                </a:endParaRPr>
              </a:p>
            </p:txBody>
          </p:sp>
          <p:sp>
            <p:nvSpPr>
              <p:cNvPr id="8" name="chenying0907 21"/>
              <p:cNvSpPr/>
              <p:nvPr/>
            </p:nvSpPr>
            <p:spPr>
              <a:xfrm>
                <a:off x="12700" y="889000"/>
                <a:ext cx="199716" cy="175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7274" extrusionOk="0">
                    <a:moveTo>
                      <a:pt x="21600" y="0"/>
                    </a:moveTo>
                    <a:cubicBezTo>
                      <a:pt x="18923" y="21600"/>
                      <a:pt x="5182" y="19974"/>
                      <a:pt x="0" y="11161"/>
                    </a:cubicBezTo>
                  </a:path>
                </a:pathLst>
              </a:custGeom>
              <a:grp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  <a:uLnTx/>
                  <a:uFillTx/>
                </a:endParaRPr>
              </a:p>
            </p:txBody>
          </p:sp>
          <p:sp>
            <p:nvSpPr>
              <p:cNvPr id="9" name="chenying0907 22"/>
              <p:cNvSpPr/>
              <p:nvPr/>
            </p:nvSpPr>
            <p:spPr>
              <a:xfrm>
                <a:off x="0" y="-1"/>
                <a:ext cx="169627" cy="1569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399" extrusionOk="0">
                    <a:moveTo>
                      <a:pt x="21600" y="21399"/>
                    </a:moveTo>
                    <a:cubicBezTo>
                      <a:pt x="21600" y="14641"/>
                      <a:pt x="20714" y="6540"/>
                      <a:pt x="20597" y="325"/>
                    </a:cubicBezTo>
                    <a:cubicBezTo>
                      <a:pt x="13874" y="-42"/>
                      <a:pt x="6603" y="-201"/>
                      <a:pt x="0" y="411"/>
                    </a:cubicBezTo>
                    <a:cubicBezTo>
                      <a:pt x="771" y="6724"/>
                      <a:pt x="1612" y="13779"/>
                      <a:pt x="1316" y="20126"/>
                    </a:cubicBezTo>
                  </a:path>
                </a:pathLst>
              </a:custGeom>
              <a:grp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  <a:uLnTx/>
                  <a:uFillTx/>
                </a:endParaRPr>
              </a:p>
            </p:txBody>
          </p:sp>
          <p:sp>
            <p:nvSpPr>
              <p:cNvPr id="10" name="chenying0907 23"/>
              <p:cNvSpPr/>
              <p:nvPr/>
            </p:nvSpPr>
            <p:spPr>
              <a:xfrm>
                <a:off x="12700" y="889000"/>
                <a:ext cx="200707" cy="2342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472" y="7302"/>
                      <a:pt x="6555" y="15634"/>
                      <a:pt x="11604" y="21600"/>
                    </a:cubicBezTo>
                    <a:cubicBezTo>
                      <a:pt x="14587" y="14593"/>
                      <a:pt x="19470" y="7960"/>
                      <a:pt x="21600" y="709"/>
                    </a:cubicBezTo>
                  </a:path>
                </a:pathLst>
              </a:custGeom>
              <a:grp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  <a:uLnTx/>
                  <a:uFillTx/>
                </a:endParaRPr>
              </a:p>
            </p:txBody>
          </p:sp>
        </p:grpSp>
        <p:sp>
          <p:nvSpPr>
            <p:cNvPr id="6" name="chenying0907 109"/>
            <p:cNvSpPr/>
            <p:nvPr/>
          </p:nvSpPr>
          <p:spPr>
            <a:xfrm rot="19960150">
              <a:off x="953326" y="1604200"/>
              <a:ext cx="3203818" cy="3051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4" h="21252" extrusionOk="0">
                  <a:moveTo>
                    <a:pt x="0" y="11486"/>
                  </a:moveTo>
                  <a:cubicBezTo>
                    <a:pt x="6297" y="11810"/>
                    <a:pt x="8452" y="9094"/>
                    <a:pt x="10432" y="6445"/>
                  </a:cubicBezTo>
                  <a:cubicBezTo>
                    <a:pt x="11413" y="5133"/>
                    <a:pt x="12361" y="62"/>
                    <a:pt x="14424" y="1"/>
                  </a:cubicBezTo>
                  <a:cubicBezTo>
                    <a:pt x="15769" y="-39"/>
                    <a:pt x="16223" y="2237"/>
                    <a:pt x="16082" y="3272"/>
                  </a:cubicBezTo>
                  <a:cubicBezTo>
                    <a:pt x="15861" y="4889"/>
                    <a:pt x="14041" y="6135"/>
                    <a:pt x="14194" y="7965"/>
                  </a:cubicBezTo>
                  <a:cubicBezTo>
                    <a:pt x="14390" y="10301"/>
                    <a:pt x="17861" y="9673"/>
                    <a:pt x="19260" y="10227"/>
                  </a:cubicBezTo>
                  <a:cubicBezTo>
                    <a:pt x="19766" y="10428"/>
                    <a:pt x="21231" y="11033"/>
                    <a:pt x="21376" y="11673"/>
                  </a:cubicBezTo>
                  <a:cubicBezTo>
                    <a:pt x="21570" y="12535"/>
                    <a:pt x="20193" y="13225"/>
                    <a:pt x="19575" y="13518"/>
                  </a:cubicBezTo>
                  <a:cubicBezTo>
                    <a:pt x="20100" y="13794"/>
                    <a:pt x="21600" y="14815"/>
                    <a:pt x="21175" y="15661"/>
                  </a:cubicBezTo>
                  <a:cubicBezTo>
                    <a:pt x="20946" y="16116"/>
                    <a:pt x="20069" y="16279"/>
                    <a:pt x="19912" y="16721"/>
                  </a:cubicBezTo>
                  <a:cubicBezTo>
                    <a:pt x="19755" y="17170"/>
                    <a:pt x="20477" y="17215"/>
                    <a:pt x="20793" y="17467"/>
                  </a:cubicBezTo>
                  <a:cubicBezTo>
                    <a:pt x="21207" y="17798"/>
                    <a:pt x="21392" y="18222"/>
                    <a:pt x="21094" y="18674"/>
                  </a:cubicBezTo>
                  <a:cubicBezTo>
                    <a:pt x="20996" y="18822"/>
                    <a:pt x="20711" y="18995"/>
                    <a:pt x="20448" y="19175"/>
                  </a:cubicBezTo>
                  <a:cubicBezTo>
                    <a:pt x="20191" y="19349"/>
                    <a:pt x="19956" y="19529"/>
                    <a:pt x="19937" y="19697"/>
                  </a:cubicBezTo>
                  <a:cubicBezTo>
                    <a:pt x="19902" y="20016"/>
                    <a:pt x="20352" y="20019"/>
                    <a:pt x="20495" y="20232"/>
                  </a:cubicBezTo>
                  <a:cubicBezTo>
                    <a:pt x="21389" y="21561"/>
                    <a:pt x="18668" y="21213"/>
                    <a:pt x="18243" y="21207"/>
                  </a:cubicBezTo>
                  <a:cubicBezTo>
                    <a:pt x="15548" y="21174"/>
                    <a:pt x="12492" y="21415"/>
                    <a:pt x="9278" y="20028"/>
                  </a:cubicBezTo>
                  <a:cubicBezTo>
                    <a:pt x="6757" y="18941"/>
                    <a:pt x="4040" y="19440"/>
                    <a:pt x="1192" y="19163"/>
                  </a:cubicBezTo>
                </a:path>
              </a:pathLst>
            </a:custGeom>
            <a:grpFill/>
            <a:ln w="38100">
              <a:solidFill>
                <a:srgbClr val="46537A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>
                    <a:srgbClr val="000000">
                      <a:alpha val="50000"/>
                    </a:srgbClr>
                  </a:outerShdw>
                </a:effectLst>
                <a:uLnTx/>
                <a:uFillTx/>
              </a:endParaRPr>
            </a:p>
          </p:txBody>
        </p:sp>
      </p:grpSp>
      <p:sp>
        <p:nvSpPr>
          <p:cNvPr id="19" name="文字方塊 18"/>
          <p:cNvSpPr txBox="1"/>
          <p:nvPr/>
        </p:nvSpPr>
        <p:spPr>
          <a:xfrm>
            <a:off x="2272149" y="371155"/>
            <a:ext cx="99198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TW" altLang="en-US" sz="4000" b="1" kern="0" dirty="0">
                <a:solidFill>
                  <a:srgbClr val="5B9BD5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花蓮鐵道文化</a:t>
            </a:r>
            <a:r>
              <a:rPr lang="zh-TW" altLang="en-US" sz="4000" b="1" kern="0" dirty="0" smtClean="0">
                <a:solidFill>
                  <a:srgbClr val="5B9BD5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園區</a:t>
            </a:r>
            <a:endParaRPr kumimoji="0" lang="zh-TW" alt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047158" y="1237236"/>
            <a:ext cx="9428439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zh-TW" altLang="en-US" sz="2800" b="1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前身</a:t>
            </a:r>
            <a:r>
              <a:rPr lang="zh-CN" altLang="en-US" sz="28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zh-TW" altLang="en-US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鐵道</a:t>
            </a:r>
            <a:r>
              <a:rPr lang="zh-TW" altLang="en-US" sz="28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部花蓮港出張</a:t>
            </a:r>
            <a:r>
              <a:rPr lang="zh-TW" altLang="en-US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所</a:t>
            </a:r>
            <a:endParaRPr lang="en-US" altLang="zh-TW" sz="2800" dirty="0" smtClean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zh-CN" altLang="en-US" sz="2800" b="1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價值</a:t>
            </a:r>
            <a:r>
              <a:rPr lang="zh-CN" altLang="en-US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zh-TW" altLang="en-US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被</a:t>
            </a:r>
            <a:r>
              <a:rPr lang="zh-TW" altLang="en-US" sz="28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譽為</a:t>
            </a:r>
            <a:r>
              <a:rPr lang="zh-TW" altLang="en-US" sz="2800" dirty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全台僅存最完整的窄軌鐵路基地</a:t>
            </a:r>
            <a:r>
              <a:rPr lang="zh-TW" altLang="en-US" sz="2800" dirty="0" smtClean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遺址</a:t>
            </a:r>
            <a:r>
              <a:rPr lang="zh-CN" altLang="en-US" sz="2800" dirty="0" smtClean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800" dirty="0">
              <a:solidFill>
                <a:srgbClr val="FF66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zh-TW" altLang="en-US" sz="2800" b="1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用途</a:t>
            </a:r>
            <a:r>
              <a:rPr lang="zh-CN" altLang="en-US" sz="28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zh-TW" altLang="en-US" sz="28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原本是提供日本工程師來台出差住宿的地方。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zh-CN" altLang="en-US" sz="2800" b="1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現況</a:t>
            </a:r>
            <a:r>
              <a:rPr lang="zh-CN" altLang="en-US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zh-TW" altLang="en-US" sz="2800" dirty="0" smtClean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目前</a:t>
            </a:r>
            <a:r>
              <a:rPr lang="zh-TW" altLang="en-US" sz="2800" dirty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開放一館、二館</a:t>
            </a:r>
            <a:r>
              <a:rPr lang="zh-TW" altLang="en-US" sz="28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，一館為原鐵道部出張所</a:t>
            </a:r>
            <a:r>
              <a:rPr lang="zh-TW" altLang="en-US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，二館</a:t>
            </a:r>
            <a:r>
              <a:rPr lang="zh-CN" altLang="en-US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是</a:t>
            </a:r>
            <a:r>
              <a:rPr lang="en-US" altLang="zh-TW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1946</a:t>
            </a:r>
            <a:r>
              <a:rPr lang="zh-TW" altLang="en-US" sz="28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興建的木造</a:t>
            </a:r>
            <a:r>
              <a:rPr lang="zh-TW" altLang="en-US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建築</a:t>
            </a:r>
            <a:r>
              <a:rPr lang="zh-CN" altLang="en-US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分為</a:t>
            </a:r>
            <a:r>
              <a:rPr lang="zh-TW" altLang="en-US" sz="28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負責鐵路保養治安的工務段與警務段兩單位，內有兩間圍著鋼條的房間，是當時刑事案件關閉</a:t>
            </a:r>
            <a:r>
              <a:rPr lang="zh-TW" altLang="en-US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處</a:t>
            </a:r>
            <a:r>
              <a:rPr lang="zh-CN" altLang="en-US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2800" dirty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17992" y="4529230"/>
            <a:ext cx="3106427" cy="2328769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7636493" y="4529229"/>
            <a:ext cx="4064095" cy="2328769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910399" y="4503975"/>
            <a:ext cx="3140114" cy="2354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83698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 10"/>
          <p:cNvGrpSpPr/>
          <p:nvPr/>
        </p:nvGrpSpPr>
        <p:grpSpPr>
          <a:xfrm>
            <a:off x="-299333" y="210970"/>
            <a:ext cx="2108720" cy="2187314"/>
            <a:chOff x="953326" y="1604200"/>
            <a:chExt cx="3203818" cy="3649107"/>
          </a:xfrm>
          <a:solidFill>
            <a:srgbClr val="F8F6F3"/>
          </a:solidFill>
        </p:grpSpPr>
        <p:grpSp>
          <p:nvGrpSpPr>
            <p:cNvPr id="2" name="Group 24"/>
            <p:cNvGrpSpPr/>
            <p:nvPr/>
          </p:nvGrpSpPr>
          <p:grpSpPr>
            <a:xfrm rot="19960150">
              <a:off x="3473071" y="1919475"/>
              <a:ext cx="660855" cy="3333832"/>
              <a:chOff x="0" y="-1"/>
              <a:chExt cx="222665" cy="1123294"/>
            </a:xfrm>
            <a:grpFill/>
          </p:grpSpPr>
          <p:sp>
            <p:nvSpPr>
              <p:cNvPr id="3" name="chenying0907 20"/>
              <p:cNvSpPr/>
              <p:nvPr/>
            </p:nvSpPr>
            <p:spPr>
              <a:xfrm>
                <a:off x="12679" y="165100"/>
                <a:ext cx="209986" cy="742430"/>
              </a:xfrm>
              <a:custGeom>
                <a:avLst/>
                <a:gdLst>
                  <a:gd name="connsiteX0" fmla="*/ 19779 w 20578"/>
                  <a:gd name="connsiteY0" fmla="*/ 21600 h 21600"/>
                  <a:gd name="connsiteX1" fmla="*/ 19877 w 20578"/>
                  <a:gd name="connsiteY1" fmla="*/ 17107 h 21600"/>
                  <a:gd name="connsiteX2" fmla="*/ 15824 w 20578"/>
                  <a:gd name="connsiteY2" fmla="*/ 0 h 21600"/>
                  <a:gd name="connsiteX3" fmla="*/ 1 w 20578"/>
                  <a:gd name="connsiteY3" fmla="*/ 0 h 21600"/>
                  <a:gd name="connsiteX4" fmla="*/ 775 w 20578"/>
                  <a:gd name="connsiteY4" fmla="*/ 1843 h 21600"/>
                  <a:gd name="connsiteX5" fmla="*/ 1506 w 20578"/>
                  <a:gd name="connsiteY5" fmla="*/ 15903 h 21600"/>
                  <a:gd name="connsiteX6" fmla="*/ 37 w 20578"/>
                  <a:gd name="connsiteY6" fmla="*/ 21376 h 21600"/>
                  <a:gd name="connsiteX0" fmla="*/ 19781 w 20580"/>
                  <a:gd name="connsiteY0" fmla="*/ 21600 h 21600"/>
                  <a:gd name="connsiteX1" fmla="*/ 19879 w 20580"/>
                  <a:gd name="connsiteY1" fmla="*/ 17107 h 21600"/>
                  <a:gd name="connsiteX2" fmla="*/ 15826 w 20580"/>
                  <a:gd name="connsiteY2" fmla="*/ 0 h 21600"/>
                  <a:gd name="connsiteX3" fmla="*/ 3 w 20580"/>
                  <a:gd name="connsiteY3" fmla="*/ 0 h 21600"/>
                  <a:gd name="connsiteX4" fmla="*/ 777 w 20580"/>
                  <a:gd name="connsiteY4" fmla="*/ 1843 h 21600"/>
                  <a:gd name="connsiteX5" fmla="*/ 1362 w 20580"/>
                  <a:gd name="connsiteY5" fmla="*/ 16761 h 21600"/>
                  <a:gd name="connsiteX6" fmla="*/ 39 w 20580"/>
                  <a:gd name="connsiteY6" fmla="*/ 21376 h 21600"/>
                  <a:gd name="connsiteX0" fmla="*/ 19781 w 20580"/>
                  <a:gd name="connsiteY0" fmla="*/ 22107 h 22107"/>
                  <a:gd name="connsiteX1" fmla="*/ 19879 w 20580"/>
                  <a:gd name="connsiteY1" fmla="*/ 17614 h 22107"/>
                  <a:gd name="connsiteX2" fmla="*/ 16092 w 20580"/>
                  <a:gd name="connsiteY2" fmla="*/ 1554 h 22107"/>
                  <a:gd name="connsiteX3" fmla="*/ 15826 w 20580"/>
                  <a:gd name="connsiteY3" fmla="*/ 507 h 22107"/>
                  <a:gd name="connsiteX4" fmla="*/ 3 w 20580"/>
                  <a:gd name="connsiteY4" fmla="*/ 507 h 22107"/>
                  <a:gd name="connsiteX5" fmla="*/ 777 w 20580"/>
                  <a:gd name="connsiteY5" fmla="*/ 2350 h 22107"/>
                  <a:gd name="connsiteX6" fmla="*/ 1362 w 20580"/>
                  <a:gd name="connsiteY6" fmla="*/ 17268 h 22107"/>
                  <a:gd name="connsiteX7" fmla="*/ 39 w 20580"/>
                  <a:gd name="connsiteY7" fmla="*/ 21883 h 22107"/>
                  <a:gd name="connsiteX0" fmla="*/ 19781 w 20580"/>
                  <a:gd name="connsiteY0" fmla="*/ 21600 h 21600"/>
                  <a:gd name="connsiteX1" fmla="*/ 19879 w 20580"/>
                  <a:gd name="connsiteY1" fmla="*/ 17107 h 21600"/>
                  <a:gd name="connsiteX2" fmla="*/ 17646 w 20580"/>
                  <a:gd name="connsiteY2" fmla="*/ 7130 h 21600"/>
                  <a:gd name="connsiteX3" fmla="*/ 16092 w 20580"/>
                  <a:gd name="connsiteY3" fmla="*/ 1047 h 21600"/>
                  <a:gd name="connsiteX4" fmla="*/ 15826 w 20580"/>
                  <a:gd name="connsiteY4" fmla="*/ 0 h 21600"/>
                  <a:gd name="connsiteX5" fmla="*/ 3 w 20580"/>
                  <a:gd name="connsiteY5" fmla="*/ 0 h 21600"/>
                  <a:gd name="connsiteX6" fmla="*/ 777 w 20580"/>
                  <a:gd name="connsiteY6" fmla="*/ 1843 h 21600"/>
                  <a:gd name="connsiteX7" fmla="*/ 1362 w 20580"/>
                  <a:gd name="connsiteY7" fmla="*/ 16761 h 21600"/>
                  <a:gd name="connsiteX8" fmla="*/ 39 w 20580"/>
                  <a:gd name="connsiteY8" fmla="*/ 21376 h 21600"/>
                  <a:gd name="connsiteX0" fmla="*/ 19781 w 20655"/>
                  <a:gd name="connsiteY0" fmla="*/ 21600 h 21600"/>
                  <a:gd name="connsiteX1" fmla="*/ 19879 w 20655"/>
                  <a:gd name="connsiteY1" fmla="*/ 17107 h 21600"/>
                  <a:gd name="connsiteX2" fmla="*/ 16092 w 20655"/>
                  <a:gd name="connsiteY2" fmla="*/ 1047 h 21600"/>
                  <a:gd name="connsiteX3" fmla="*/ 15826 w 20655"/>
                  <a:gd name="connsiteY3" fmla="*/ 0 h 21600"/>
                  <a:gd name="connsiteX4" fmla="*/ 3 w 20655"/>
                  <a:gd name="connsiteY4" fmla="*/ 0 h 21600"/>
                  <a:gd name="connsiteX5" fmla="*/ 777 w 20655"/>
                  <a:gd name="connsiteY5" fmla="*/ 1843 h 21600"/>
                  <a:gd name="connsiteX6" fmla="*/ 1362 w 20655"/>
                  <a:gd name="connsiteY6" fmla="*/ 16761 h 21600"/>
                  <a:gd name="connsiteX7" fmla="*/ 39 w 20655"/>
                  <a:gd name="connsiteY7" fmla="*/ 21376 h 21600"/>
                  <a:gd name="connsiteX0" fmla="*/ 19781 w 20655"/>
                  <a:gd name="connsiteY0" fmla="*/ 21600 h 21600"/>
                  <a:gd name="connsiteX1" fmla="*/ 19879 w 20655"/>
                  <a:gd name="connsiteY1" fmla="*/ 17107 h 21600"/>
                  <a:gd name="connsiteX2" fmla="*/ 17432 w 20655"/>
                  <a:gd name="connsiteY2" fmla="*/ 7098 h 21600"/>
                  <a:gd name="connsiteX3" fmla="*/ 16092 w 20655"/>
                  <a:gd name="connsiteY3" fmla="*/ 1047 h 21600"/>
                  <a:gd name="connsiteX4" fmla="*/ 15826 w 20655"/>
                  <a:gd name="connsiteY4" fmla="*/ 0 h 21600"/>
                  <a:gd name="connsiteX5" fmla="*/ 3 w 20655"/>
                  <a:gd name="connsiteY5" fmla="*/ 0 h 21600"/>
                  <a:gd name="connsiteX6" fmla="*/ 777 w 20655"/>
                  <a:gd name="connsiteY6" fmla="*/ 1843 h 21600"/>
                  <a:gd name="connsiteX7" fmla="*/ 1362 w 20655"/>
                  <a:gd name="connsiteY7" fmla="*/ 16761 h 21600"/>
                  <a:gd name="connsiteX8" fmla="*/ 39 w 20655"/>
                  <a:gd name="connsiteY8" fmla="*/ 21376 h 21600"/>
                  <a:gd name="connsiteX0" fmla="*/ 19781 w 20655"/>
                  <a:gd name="connsiteY0" fmla="*/ 21600 h 21600"/>
                  <a:gd name="connsiteX1" fmla="*/ 19879 w 20655"/>
                  <a:gd name="connsiteY1" fmla="*/ 17107 h 21600"/>
                  <a:gd name="connsiteX2" fmla="*/ 16092 w 20655"/>
                  <a:gd name="connsiteY2" fmla="*/ 1047 h 21600"/>
                  <a:gd name="connsiteX3" fmla="*/ 15826 w 20655"/>
                  <a:gd name="connsiteY3" fmla="*/ 0 h 21600"/>
                  <a:gd name="connsiteX4" fmla="*/ 3 w 20655"/>
                  <a:gd name="connsiteY4" fmla="*/ 0 h 21600"/>
                  <a:gd name="connsiteX5" fmla="*/ 777 w 20655"/>
                  <a:gd name="connsiteY5" fmla="*/ 1843 h 21600"/>
                  <a:gd name="connsiteX6" fmla="*/ 1362 w 20655"/>
                  <a:gd name="connsiteY6" fmla="*/ 16761 h 21600"/>
                  <a:gd name="connsiteX7" fmla="*/ 39 w 20655"/>
                  <a:gd name="connsiteY7" fmla="*/ 21376 h 2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655" h="21600" extrusionOk="0">
                    <a:moveTo>
                      <a:pt x="19781" y="21600"/>
                    </a:moveTo>
                    <a:cubicBezTo>
                      <a:pt x="21310" y="19799"/>
                      <a:pt x="20494" y="20533"/>
                      <a:pt x="19879" y="17107"/>
                    </a:cubicBezTo>
                    <a:cubicBezTo>
                      <a:pt x="19264" y="13682"/>
                      <a:pt x="16767" y="3898"/>
                      <a:pt x="16092" y="1047"/>
                    </a:cubicBezTo>
                    <a:cubicBezTo>
                      <a:pt x="15789" y="-141"/>
                      <a:pt x="18507" y="174"/>
                      <a:pt x="15826" y="0"/>
                    </a:cubicBezTo>
                    <a:lnTo>
                      <a:pt x="3" y="0"/>
                    </a:lnTo>
                    <a:lnTo>
                      <a:pt x="777" y="1843"/>
                    </a:lnTo>
                    <a:cubicBezTo>
                      <a:pt x="765" y="4727"/>
                      <a:pt x="1073" y="13883"/>
                      <a:pt x="1362" y="16761"/>
                    </a:cubicBezTo>
                    <a:cubicBezTo>
                      <a:pt x="1544" y="18573"/>
                      <a:pt x="-290" y="19629"/>
                      <a:pt x="39" y="21376"/>
                    </a:cubicBezTo>
                  </a:path>
                </a:pathLst>
              </a:custGeom>
              <a:solidFill>
                <a:schemeClr val="accent4"/>
              </a:solidFill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" name="chenying0907 21"/>
              <p:cNvSpPr/>
              <p:nvPr/>
            </p:nvSpPr>
            <p:spPr>
              <a:xfrm>
                <a:off x="12700" y="889000"/>
                <a:ext cx="199716" cy="175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7274" extrusionOk="0">
                    <a:moveTo>
                      <a:pt x="21600" y="0"/>
                    </a:moveTo>
                    <a:cubicBezTo>
                      <a:pt x="18923" y="21600"/>
                      <a:pt x="5182" y="19974"/>
                      <a:pt x="0" y="11161"/>
                    </a:cubicBezTo>
                  </a:path>
                </a:pathLst>
              </a:custGeom>
              <a:grp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5" name="chenying0907 22"/>
              <p:cNvSpPr/>
              <p:nvPr/>
            </p:nvSpPr>
            <p:spPr>
              <a:xfrm>
                <a:off x="0" y="-1"/>
                <a:ext cx="169627" cy="1569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399" extrusionOk="0">
                    <a:moveTo>
                      <a:pt x="21600" y="21399"/>
                    </a:moveTo>
                    <a:cubicBezTo>
                      <a:pt x="21600" y="14641"/>
                      <a:pt x="20714" y="6540"/>
                      <a:pt x="20597" y="325"/>
                    </a:cubicBezTo>
                    <a:cubicBezTo>
                      <a:pt x="13874" y="-42"/>
                      <a:pt x="6603" y="-201"/>
                      <a:pt x="0" y="411"/>
                    </a:cubicBezTo>
                    <a:cubicBezTo>
                      <a:pt x="771" y="6724"/>
                      <a:pt x="1612" y="13779"/>
                      <a:pt x="1316" y="20126"/>
                    </a:cubicBezTo>
                  </a:path>
                </a:pathLst>
              </a:custGeom>
              <a:grp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6" name="chenying0907 23"/>
              <p:cNvSpPr/>
              <p:nvPr/>
            </p:nvSpPr>
            <p:spPr>
              <a:xfrm>
                <a:off x="12700" y="889000"/>
                <a:ext cx="200707" cy="2342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472" y="7302"/>
                      <a:pt x="6555" y="15634"/>
                      <a:pt x="11604" y="21600"/>
                    </a:cubicBezTo>
                    <a:cubicBezTo>
                      <a:pt x="14587" y="14593"/>
                      <a:pt x="19470" y="7960"/>
                      <a:pt x="21600" y="709"/>
                    </a:cubicBezTo>
                  </a:path>
                </a:pathLst>
              </a:custGeom>
              <a:grp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sp>
          <p:nvSpPr>
            <p:cNvPr id="7" name="chenying0907 109"/>
            <p:cNvSpPr/>
            <p:nvPr/>
          </p:nvSpPr>
          <p:spPr>
            <a:xfrm rot="19960150">
              <a:off x="953326" y="1604200"/>
              <a:ext cx="3203818" cy="3051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4" h="21252" extrusionOk="0">
                  <a:moveTo>
                    <a:pt x="0" y="11486"/>
                  </a:moveTo>
                  <a:cubicBezTo>
                    <a:pt x="6297" y="11810"/>
                    <a:pt x="8452" y="9094"/>
                    <a:pt x="10432" y="6445"/>
                  </a:cubicBezTo>
                  <a:cubicBezTo>
                    <a:pt x="11413" y="5133"/>
                    <a:pt x="12361" y="62"/>
                    <a:pt x="14424" y="1"/>
                  </a:cubicBezTo>
                  <a:cubicBezTo>
                    <a:pt x="15769" y="-39"/>
                    <a:pt x="16223" y="2237"/>
                    <a:pt x="16082" y="3272"/>
                  </a:cubicBezTo>
                  <a:cubicBezTo>
                    <a:pt x="15861" y="4889"/>
                    <a:pt x="14041" y="6135"/>
                    <a:pt x="14194" y="7965"/>
                  </a:cubicBezTo>
                  <a:cubicBezTo>
                    <a:pt x="14390" y="10301"/>
                    <a:pt x="17861" y="9673"/>
                    <a:pt x="19260" y="10227"/>
                  </a:cubicBezTo>
                  <a:cubicBezTo>
                    <a:pt x="19766" y="10428"/>
                    <a:pt x="21231" y="11033"/>
                    <a:pt x="21376" y="11673"/>
                  </a:cubicBezTo>
                  <a:cubicBezTo>
                    <a:pt x="21570" y="12535"/>
                    <a:pt x="20193" y="13225"/>
                    <a:pt x="19575" y="13518"/>
                  </a:cubicBezTo>
                  <a:cubicBezTo>
                    <a:pt x="20100" y="13794"/>
                    <a:pt x="21600" y="14815"/>
                    <a:pt x="21175" y="15661"/>
                  </a:cubicBezTo>
                  <a:cubicBezTo>
                    <a:pt x="20946" y="16116"/>
                    <a:pt x="20069" y="16279"/>
                    <a:pt x="19912" y="16721"/>
                  </a:cubicBezTo>
                  <a:cubicBezTo>
                    <a:pt x="19755" y="17170"/>
                    <a:pt x="20477" y="17215"/>
                    <a:pt x="20793" y="17467"/>
                  </a:cubicBezTo>
                  <a:cubicBezTo>
                    <a:pt x="21207" y="17798"/>
                    <a:pt x="21392" y="18222"/>
                    <a:pt x="21094" y="18674"/>
                  </a:cubicBezTo>
                  <a:cubicBezTo>
                    <a:pt x="20996" y="18822"/>
                    <a:pt x="20711" y="18995"/>
                    <a:pt x="20448" y="19175"/>
                  </a:cubicBezTo>
                  <a:cubicBezTo>
                    <a:pt x="20191" y="19349"/>
                    <a:pt x="19956" y="19529"/>
                    <a:pt x="19937" y="19697"/>
                  </a:cubicBezTo>
                  <a:cubicBezTo>
                    <a:pt x="19902" y="20016"/>
                    <a:pt x="20352" y="20019"/>
                    <a:pt x="20495" y="20232"/>
                  </a:cubicBezTo>
                  <a:cubicBezTo>
                    <a:pt x="21389" y="21561"/>
                    <a:pt x="18668" y="21213"/>
                    <a:pt x="18243" y="21207"/>
                  </a:cubicBezTo>
                  <a:cubicBezTo>
                    <a:pt x="15548" y="21174"/>
                    <a:pt x="12492" y="21415"/>
                    <a:pt x="9278" y="20028"/>
                  </a:cubicBezTo>
                  <a:cubicBezTo>
                    <a:pt x="6757" y="18941"/>
                    <a:pt x="4040" y="19440"/>
                    <a:pt x="1192" y="19163"/>
                  </a:cubicBezTo>
                </a:path>
              </a:pathLst>
            </a:custGeom>
            <a:grpFill/>
            <a:ln w="38100">
              <a:solidFill>
                <a:srgbClr val="46537A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sp>
        <p:nvSpPr>
          <p:cNvPr id="14" name="標題 1"/>
          <p:cNvSpPr txBox="1">
            <a:spLocks/>
          </p:cNvSpPr>
          <p:nvPr/>
        </p:nvSpPr>
        <p:spPr>
          <a:xfrm>
            <a:off x="2332740" y="363357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b="1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研究方法</a:t>
            </a:r>
            <a:endParaRPr lang="zh-TW" altLang="en-US" sz="4800" b="1" dirty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內容版面配置區 2"/>
          <p:cNvSpPr txBox="1">
            <a:spLocks/>
          </p:cNvSpPr>
          <p:nvPr/>
        </p:nvSpPr>
        <p:spPr>
          <a:xfrm>
            <a:off x="8046542" y="706598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8" name="資料庫圖表 7"/>
          <p:cNvGraphicFramePr/>
          <p:nvPr>
            <p:extLst>
              <p:ext uri="{D42A27DB-BD31-4B8C-83A1-F6EECF244321}">
                <p14:modId xmlns:p14="http://schemas.microsoft.com/office/powerpoint/2010/main" xmlns="" val="451128460"/>
              </p:ext>
            </p:extLst>
          </p:nvPr>
        </p:nvGraphicFramePr>
        <p:xfrm>
          <a:off x="2702826" y="1784765"/>
          <a:ext cx="8458233" cy="43948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3" name="文字方塊 12"/>
          <p:cNvSpPr txBox="1"/>
          <p:nvPr/>
        </p:nvSpPr>
        <p:spPr>
          <a:xfrm>
            <a:off x="2133626" y="1026139"/>
            <a:ext cx="8791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chemeClr val="accent1">
                    <a:lumMod val="50000"/>
                  </a:schemeClr>
                </a:solidFill>
              </a:rPr>
              <a:t>---------------------------------------------&gt;</a:t>
            </a:r>
            <a:endParaRPr lang="zh-TW" alt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16" name="PA_组合 131"/>
          <p:cNvGrpSpPr/>
          <p:nvPr>
            <p:custDataLst>
              <p:tags r:id="rId1"/>
            </p:custDataLst>
          </p:nvPr>
        </p:nvGrpSpPr>
        <p:grpSpPr>
          <a:xfrm rot="10800000" flipV="1">
            <a:off x="5503638" y="314513"/>
            <a:ext cx="917336" cy="766463"/>
            <a:chOff x="0" y="0"/>
            <a:chExt cx="1270000" cy="1091425"/>
          </a:xfrm>
        </p:grpSpPr>
        <p:sp>
          <p:nvSpPr>
            <p:cNvPr id="17" name="chenying0907 125"/>
            <p:cNvSpPr/>
            <p:nvPr/>
          </p:nvSpPr>
          <p:spPr>
            <a:xfrm>
              <a:off x="355600" y="266700"/>
              <a:ext cx="648718" cy="808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371" y="15519"/>
                  </a:moveTo>
                  <a:cubicBezTo>
                    <a:pt x="18543" y="17158"/>
                    <a:pt x="18935" y="19724"/>
                    <a:pt x="19275" y="21600"/>
                  </a:cubicBezTo>
                  <a:cubicBezTo>
                    <a:pt x="19609" y="18899"/>
                    <a:pt x="20824" y="15817"/>
                    <a:pt x="21600" y="13143"/>
                  </a:cubicBezTo>
                  <a:lnTo>
                    <a:pt x="0" y="0"/>
                  </a:lnTo>
                  <a:cubicBezTo>
                    <a:pt x="0" y="0"/>
                    <a:pt x="17371" y="15519"/>
                    <a:pt x="17371" y="15519"/>
                  </a:cubicBezTo>
                  <a:close/>
                </a:path>
              </a:pathLst>
            </a:custGeom>
            <a:solidFill>
              <a:srgbClr val="E7E4EA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grpSp>
          <p:nvGrpSpPr>
            <p:cNvPr id="18" name="Group 130"/>
            <p:cNvGrpSpPr/>
            <p:nvPr/>
          </p:nvGrpSpPr>
          <p:grpSpPr>
            <a:xfrm>
              <a:off x="0" y="0"/>
              <a:ext cx="1270000" cy="1091426"/>
              <a:chOff x="0" y="0"/>
              <a:chExt cx="1270000" cy="1091425"/>
            </a:xfrm>
          </p:grpSpPr>
          <p:sp>
            <p:nvSpPr>
              <p:cNvPr id="19" name="chenying0907 126"/>
              <p:cNvSpPr/>
              <p:nvPr/>
            </p:nvSpPr>
            <p:spPr>
              <a:xfrm>
                <a:off x="0" y="0"/>
                <a:ext cx="888592" cy="10914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8516" y="5552"/>
                      <a:pt x="15211" y="10785"/>
                      <a:pt x="21600" y="16688"/>
                    </a:cubicBezTo>
                    <a:cubicBezTo>
                      <a:pt x="18956" y="18979"/>
                      <a:pt x="14998" y="19147"/>
                      <a:pt x="12325" y="21600"/>
                    </a:cubicBezTo>
                    <a:cubicBezTo>
                      <a:pt x="8974" y="17526"/>
                      <a:pt x="8870" y="15376"/>
                      <a:pt x="6637" y="10800"/>
                    </a:cubicBezTo>
                    <a:cubicBezTo>
                      <a:pt x="5366" y="8193"/>
                      <a:pt x="2056" y="2254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0" name="chenying0907 127"/>
              <p:cNvSpPr/>
              <p:nvPr/>
            </p:nvSpPr>
            <p:spPr>
              <a:xfrm>
                <a:off x="0" y="0"/>
                <a:ext cx="1270000" cy="7559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380" y="12054"/>
                    </a:moveTo>
                    <a:cubicBezTo>
                      <a:pt x="11598" y="15147"/>
                      <a:pt x="14200" y="19689"/>
                      <a:pt x="16833" y="21600"/>
                    </a:cubicBezTo>
                    <a:cubicBezTo>
                      <a:pt x="18014" y="19571"/>
                      <a:pt x="20025" y="17911"/>
                      <a:pt x="21600" y="16704"/>
                    </a:cubicBezTo>
                    <a:cubicBezTo>
                      <a:pt x="14953" y="11525"/>
                      <a:pt x="7053" y="3483"/>
                      <a:pt x="0" y="0"/>
                    </a:cubicBezTo>
                    <a:cubicBezTo>
                      <a:pt x="0" y="0"/>
                      <a:pt x="6515" y="8057"/>
                      <a:pt x="9380" y="12054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1" name="chenying0907 128"/>
              <p:cNvSpPr/>
              <p:nvPr/>
            </p:nvSpPr>
            <p:spPr>
              <a:xfrm>
                <a:off x="876300" y="762000"/>
                <a:ext cx="127000" cy="3164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6068"/>
                    </a:moveTo>
                    <a:cubicBezTo>
                      <a:pt x="5986" y="10255"/>
                      <a:pt x="7989" y="16810"/>
                      <a:pt x="9724" y="21600"/>
                    </a:cubicBezTo>
                    <a:cubicBezTo>
                      <a:pt x="11432" y="14701"/>
                      <a:pt x="17634" y="6830"/>
                      <a:pt x="21600" y="0"/>
                    </a:cubicBezTo>
                  </a:path>
                </a:pathLst>
              </a:custGeom>
              <a:no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2" name="chenying0907 129"/>
              <p:cNvSpPr/>
              <p:nvPr/>
            </p:nvSpPr>
            <p:spPr>
              <a:xfrm>
                <a:off x="749300" y="952500"/>
                <a:ext cx="177800" cy="1143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5994" y="9254"/>
                      <a:pt x="14545" y="14595"/>
                      <a:pt x="21600" y="21600"/>
                    </a:cubicBezTo>
                  </a:path>
                </a:pathLst>
              </a:custGeom>
              <a:no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2691784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 10"/>
          <p:cNvGrpSpPr/>
          <p:nvPr/>
        </p:nvGrpSpPr>
        <p:grpSpPr>
          <a:xfrm>
            <a:off x="131741" y="158720"/>
            <a:ext cx="1502825" cy="1463906"/>
            <a:chOff x="953326" y="1604200"/>
            <a:chExt cx="3203818" cy="3649107"/>
          </a:xfrm>
          <a:solidFill>
            <a:srgbClr val="F8F6F3"/>
          </a:solidFill>
        </p:grpSpPr>
        <p:grpSp>
          <p:nvGrpSpPr>
            <p:cNvPr id="5" name="Group 24"/>
            <p:cNvGrpSpPr/>
            <p:nvPr/>
          </p:nvGrpSpPr>
          <p:grpSpPr>
            <a:xfrm rot="19960150">
              <a:off x="3473071" y="1919475"/>
              <a:ext cx="660855" cy="3333832"/>
              <a:chOff x="0" y="-1"/>
              <a:chExt cx="222665" cy="1123294"/>
            </a:xfrm>
            <a:grpFill/>
          </p:grpSpPr>
          <p:sp>
            <p:nvSpPr>
              <p:cNvPr id="7" name="chenying0907 20"/>
              <p:cNvSpPr/>
              <p:nvPr/>
            </p:nvSpPr>
            <p:spPr>
              <a:xfrm>
                <a:off x="12679" y="165100"/>
                <a:ext cx="209986" cy="742430"/>
              </a:xfrm>
              <a:custGeom>
                <a:avLst/>
                <a:gdLst>
                  <a:gd name="connsiteX0" fmla="*/ 19779 w 20578"/>
                  <a:gd name="connsiteY0" fmla="*/ 21600 h 21600"/>
                  <a:gd name="connsiteX1" fmla="*/ 19877 w 20578"/>
                  <a:gd name="connsiteY1" fmla="*/ 17107 h 21600"/>
                  <a:gd name="connsiteX2" fmla="*/ 15824 w 20578"/>
                  <a:gd name="connsiteY2" fmla="*/ 0 h 21600"/>
                  <a:gd name="connsiteX3" fmla="*/ 1 w 20578"/>
                  <a:gd name="connsiteY3" fmla="*/ 0 h 21600"/>
                  <a:gd name="connsiteX4" fmla="*/ 775 w 20578"/>
                  <a:gd name="connsiteY4" fmla="*/ 1843 h 21600"/>
                  <a:gd name="connsiteX5" fmla="*/ 1506 w 20578"/>
                  <a:gd name="connsiteY5" fmla="*/ 15903 h 21600"/>
                  <a:gd name="connsiteX6" fmla="*/ 37 w 20578"/>
                  <a:gd name="connsiteY6" fmla="*/ 21376 h 21600"/>
                  <a:gd name="connsiteX0" fmla="*/ 19781 w 20580"/>
                  <a:gd name="connsiteY0" fmla="*/ 21600 h 21600"/>
                  <a:gd name="connsiteX1" fmla="*/ 19879 w 20580"/>
                  <a:gd name="connsiteY1" fmla="*/ 17107 h 21600"/>
                  <a:gd name="connsiteX2" fmla="*/ 15826 w 20580"/>
                  <a:gd name="connsiteY2" fmla="*/ 0 h 21600"/>
                  <a:gd name="connsiteX3" fmla="*/ 3 w 20580"/>
                  <a:gd name="connsiteY3" fmla="*/ 0 h 21600"/>
                  <a:gd name="connsiteX4" fmla="*/ 777 w 20580"/>
                  <a:gd name="connsiteY4" fmla="*/ 1843 h 21600"/>
                  <a:gd name="connsiteX5" fmla="*/ 1362 w 20580"/>
                  <a:gd name="connsiteY5" fmla="*/ 16761 h 21600"/>
                  <a:gd name="connsiteX6" fmla="*/ 39 w 20580"/>
                  <a:gd name="connsiteY6" fmla="*/ 21376 h 21600"/>
                  <a:gd name="connsiteX0" fmla="*/ 19781 w 20580"/>
                  <a:gd name="connsiteY0" fmla="*/ 22107 h 22107"/>
                  <a:gd name="connsiteX1" fmla="*/ 19879 w 20580"/>
                  <a:gd name="connsiteY1" fmla="*/ 17614 h 22107"/>
                  <a:gd name="connsiteX2" fmla="*/ 16092 w 20580"/>
                  <a:gd name="connsiteY2" fmla="*/ 1554 h 22107"/>
                  <a:gd name="connsiteX3" fmla="*/ 15826 w 20580"/>
                  <a:gd name="connsiteY3" fmla="*/ 507 h 22107"/>
                  <a:gd name="connsiteX4" fmla="*/ 3 w 20580"/>
                  <a:gd name="connsiteY4" fmla="*/ 507 h 22107"/>
                  <a:gd name="connsiteX5" fmla="*/ 777 w 20580"/>
                  <a:gd name="connsiteY5" fmla="*/ 2350 h 22107"/>
                  <a:gd name="connsiteX6" fmla="*/ 1362 w 20580"/>
                  <a:gd name="connsiteY6" fmla="*/ 17268 h 22107"/>
                  <a:gd name="connsiteX7" fmla="*/ 39 w 20580"/>
                  <a:gd name="connsiteY7" fmla="*/ 21883 h 22107"/>
                  <a:gd name="connsiteX0" fmla="*/ 19781 w 20580"/>
                  <a:gd name="connsiteY0" fmla="*/ 21600 h 21600"/>
                  <a:gd name="connsiteX1" fmla="*/ 19879 w 20580"/>
                  <a:gd name="connsiteY1" fmla="*/ 17107 h 21600"/>
                  <a:gd name="connsiteX2" fmla="*/ 17646 w 20580"/>
                  <a:gd name="connsiteY2" fmla="*/ 7130 h 21600"/>
                  <a:gd name="connsiteX3" fmla="*/ 16092 w 20580"/>
                  <a:gd name="connsiteY3" fmla="*/ 1047 h 21600"/>
                  <a:gd name="connsiteX4" fmla="*/ 15826 w 20580"/>
                  <a:gd name="connsiteY4" fmla="*/ 0 h 21600"/>
                  <a:gd name="connsiteX5" fmla="*/ 3 w 20580"/>
                  <a:gd name="connsiteY5" fmla="*/ 0 h 21600"/>
                  <a:gd name="connsiteX6" fmla="*/ 777 w 20580"/>
                  <a:gd name="connsiteY6" fmla="*/ 1843 h 21600"/>
                  <a:gd name="connsiteX7" fmla="*/ 1362 w 20580"/>
                  <a:gd name="connsiteY7" fmla="*/ 16761 h 21600"/>
                  <a:gd name="connsiteX8" fmla="*/ 39 w 20580"/>
                  <a:gd name="connsiteY8" fmla="*/ 21376 h 21600"/>
                  <a:gd name="connsiteX0" fmla="*/ 19781 w 20655"/>
                  <a:gd name="connsiteY0" fmla="*/ 21600 h 21600"/>
                  <a:gd name="connsiteX1" fmla="*/ 19879 w 20655"/>
                  <a:gd name="connsiteY1" fmla="*/ 17107 h 21600"/>
                  <a:gd name="connsiteX2" fmla="*/ 16092 w 20655"/>
                  <a:gd name="connsiteY2" fmla="*/ 1047 h 21600"/>
                  <a:gd name="connsiteX3" fmla="*/ 15826 w 20655"/>
                  <a:gd name="connsiteY3" fmla="*/ 0 h 21600"/>
                  <a:gd name="connsiteX4" fmla="*/ 3 w 20655"/>
                  <a:gd name="connsiteY4" fmla="*/ 0 h 21600"/>
                  <a:gd name="connsiteX5" fmla="*/ 777 w 20655"/>
                  <a:gd name="connsiteY5" fmla="*/ 1843 h 21600"/>
                  <a:gd name="connsiteX6" fmla="*/ 1362 w 20655"/>
                  <a:gd name="connsiteY6" fmla="*/ 16761 h 21600"/>
                  <a:gd name="connsiteX7" fmla="*/ 39 w 20655"/>
                  <a:gd name="connsiteY7" fmla="*/ 21376 h 21600"/>
                  <a:gd name="connsiteX0" fmla="*/ 19781 w 20655"/>
                  <a:gd name="connsiteY0" fmla="*/ 21600 h 21600"/>
                  <a:gd name="connsiteX1" fmla="*/ 19879 w 20655"/>
                  <a:gd name="connsiteY1" fmla="*/ 17107 h 21600"/>
                  <a:gd name="connsiteX2" fmla="*/ 17432 w 20655"/>
                  <a:gd name="connsiteY2" fmla="*/ 7098 h 21600"/>
                  <a:gd name="connsiteX3" fmla="*/ 16092 w 20655"/>
                  <a:gd name="connsiteY3" fmla="*/ 1047 h 21600"/>
                  <a:gd name="connsiteX4" fmla="*/ 15826 w 20655"/>
                  <a:gd name="connsiteY4" fmla="*/ 0 h 21600"/>
                  <a:gd name="connsiteX5" fmla="*/ 3 w 20655"/>
                  <a:gd name="connsiteY5" fmla="*/ 0 h 21600"/>
                  <a:gd name="connsiteX6" fmla="*/ 777 w 20655"/>
                  <a:gd name="connsiteY6" fmla="*/ 1843 h 21600"/>
                  <a:gd name="connsiteX7" fmla="*/ 1362 w 20655"/>
                  <a:gd name="connsiteY7" fmla="*/ 16761 h 21600"/>
                  <a:gd name="connsiteX8" fmla="*/ 39 w 20655"/>
                  <a:gd name="connsiteY8" fmla="*/ 21376 h 21600"/>
                  <a:gd name="connsiteX0" fmla="*/ 19781 w 20655"/>
                  <a:gd name="connsiteY0" fmla="*/ 21600 h 21600"/>
                  <a:gd name="connsiteX1" fmla="*/ 19879 w 20655"/>
                  <a:gd name="connsiteY1" fmla="*/ 17107 h 21600"/>
                  <a:gd name="connsiteX2" fmla="*/ 16092 w 20655"/>
                  <a:gd name="connsiteY2" fmla="*/ 1047 h 21600"/>
                  <a:gd name="connsiteX3" fmla="*/ 15826 w 20655"/>
                  <a:gd name="connsiteY3" fmla="*/ 0 h 21600"/>
                  <a:gd name="connsiteX4" fmla="*/ 3 w 20655"/>
                  <a:gd name="connsiteY4" fmla="*/ 0 h 21600"/>
                  <a:gd name="connsiteX5" fmla="*/ 777 w 20655"/>
                  <a:gd name="connsiteY5" fmla="*/ 1843 h 21600"/>
                  <a:gd name="connsiteX6" fmla="*/ 1362 w 20655"/>
                  <a:gd name="connsiteY6" fmla="*/ 16761 h 21600"/>
                  <a:gd name="connsiteX7" fmla="*/ 39 w 20655"/>
                  <a:gd name="connsiteY7" fmla="*/ 21376 h 2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655" h="21600" extrusionOk="0">
                    <a:moveTo>
                      <a:pt x="19781" y="21600"/>
                    </a:moveTo>
                    <a:cubicBezTo>
                      <a:pt x="21310" y="19799"/>
                      <a:pt x="20494" y="20533"/>
                      <a:pt x="19879" y="17107"/>
                    </a:cubicBezTo>
                    <a:cubicBezTo>
                      <a:pt x="19264" y="13682"/>
                      <a:pt x="16767" y="3898"/>
                      <a:pt x="16092" y="1047"/>
                    </a:cubicBezTo>
                    <a:cubicBezTo>
                      <a:pt x="15789" y="-141"/>
                      <a:pt x="18507" y="174"/>
                      <a:pt x="15826" y="0"/>
                    </a:cubicBezTo>
                    <a:lnTo>
                      <a:pt x="3" y="0"/>
                    </a:lnTo>
                    <a:lnTo>
                      <a:pt x="777" y="1843"/>
                    </a:lnTo>
                    <a:cubicBezTo>
                      <a:pt x="765" y="4727"/>
                      <a:pt x="1073" y="13883"/>
                      <a:pt x="1362" y="16761"/>
                    </a:cubicBezTo>
                    <a:cubicBezTo>
                      <a:pt x="1544" y="18573"/>
                      <a:pt x="-290" y="19629"/>
                      <a:pt x="39" y="21376"/>
                    </a:cubicBezTo>
                  </a:path>
                </a:pathLst>
              </a:custGeom>
              <a:solidFill>
                <a:srgbClr val="FFD77A"/>
              </a:solidFill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  <a:uLnTx/>
                  <a:uFillTx/>
                </a:endParaRPr>
              </a:p>
            </p:txBody>
          </p:sp>
          <p:sp>
            <p:nvSpPr>
              <p:cNvPr id="8" name="chenying0907 21"/>
              <p:cNvSpPr/>
              <p:nvPr/>
            </p:nvSpPr>
            <p:spPr>
              <a:xfrm>
                <a:off x="12700" y="889000"/>
                <a:ext cx="199716" cy="175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7274" extrusionOk="0">
                    <a:moveTo>
                      <a:pt x="21600" y="0"/>
                    </a:moveTo>
                    <a:cubicBezTo>
                      <a:pt x="18923" y="21600"/>
                      <a:pt x="5182" y="19974"/>
                      <a:pt x="0" y="11161"/>
                    </a:cubicBezTo>
                  </a:path>
                </a:pathLst>
              </a:custGeom>
              <a:grp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  <a:uLnTx/>
                  <a:uFillTx/>
                </a:endParaRPr>
              </a:p>
            </p:txBody>
          </p:sp>
          <p:sp>
            <p:nvSpPr>
              <p:cNvPr id="9" name="chenying0907 22"/>
              <p:cNvSpPr/>
              <p:nvPr/>
            </p:nvSpPr>
            <p:spPr>
              <a:xfrm>
                <a:off x="0" y="-1"/>
                <a:ext cx="169627" cy="1569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399" extrusionOk="0">
                    <a:moveTo>
                      <a:pt x="21600" y="21399"/>
                    </a:moveTo>
                    <a:cubicBezTo>
                      <a:pt x="21600" y="14641"/>
                      <a:pt x="20714" y="6540"/>
                      <a:pt x="20597" y="325"/>
                    </a:cubicBezTo>
                    <a:cubicBezTo>
                      <a:pt x="13874" y="-42"/>
                      <a:pt x="6603" y="-201"/>
                      <a:pt x="0" y="411"/>
                    </a:cubicBezTo>
                    <a:cubicBezTo>
                      <a:pt x="771" y="6724"/>
                      <a:pt x="1612" y="13779"/>
                      <a:pt x="1316" y="20126"/>
                    </a:cubicBezTo>
                  </a:path>
                </a:pathLst>
              </a:custGeom>
              <a:grp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  <a:uLnTx/>
                  <a:uFillTx/>
                </a:endParaRPr>
              </a:p>
            </p:txBody>
          </p:sp>
          <p:sp>
            <p:nvSpPr>
              <p:cNvPr id="10" name="chenying0907 23"/>
              <p:cNvSpPr/>
              <p:nvPr/>
            </p:nvSpPr>
            <p:spPr>
              <a:xfrm>
                <a:off x="12700" y="889000"/>
                <a:ext cx="200707" cy="2342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472" y="7302"/>
                      <a:pt x="6555" y="15634"/>
                      <a:pt x="11604" y="21600"/>
                    </a:cubicBezTo>
                    <a:cubicBezTo>
                      <a:pt x="14587" y="14593"/>
                      <a:pt x="19470" y="7960"/>
                      <a:pt x="21600" y="709"/>
                    </a:cubicBezTo>
                  </a:path>
                </a:pathLst>
              </a:custGeom>
              <a:grp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  <a:uLnTx/>
                  <a:uFillTx/>
                </a:endParaRPr>
              </a:p>
            </p:txBody>
          </p:sp>
        </p:grpSp>
        <p:sp>
          <p:nvSpPr>
            <p:cNvPr id="6" name="chenying0907 109"/>
            <p:cNvSpPr/>
            <p:nvPr/>
          </p:nvSpPr>
          <p:spPr>
            <a:xfrm rot="19960150">
              <a:off x="953326" y="1604200"/>
              <a:ext cx="3203818" cy="3051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4" h="21252" extrusionOk="0">
                  <a:moveTo>
                    <a:pt x="0" y="11486"/>
                  </a:moveTo>
                  <a:cubicBezTo>
                    <a:pt x="6297" y="11810"/>
                    <a:pt x="8452" y="9094"/>
                    <a:pt x="10432" y="6445"/>
                  </a:cubicBezTo>
                  <a:cubicBezTo>
                    <a:pt x="11413" y="5133"/>
                    <a:pt x="12361" y="62"/>
                    <a:pt x="14424" y="1"/>
                  </a:cubicBezTo>
                  <a:cubicBezTo>
                    <a:pt x="15769" y="-39"/>
                    <a:pt x="16223" y="2237"/>
                    <a:pt x="16082" y="3272"/>
                  </a:cubicBezTo>
                  <a:cubicBezTo>
                    <a:pt x="15861" y="4889"/>
                    <a:pt x="14041" y="6135"/>
                    <a:pt x="14194" y="7965"/>
                  </a:cubicBezTo>
                  <a:cubicBezTo>
                    <a:pt x="14390" y="10301"/>
                    <a:pt x="17861" y="9673"/>
                    <a:pt x="19260" y="10227"/>
                  </a:cubicBezTo>
                  <a:cubicBezTo>
                    <a:pt x="19766" y="10428"/>
                    <a:pt x="21231" y="11033"/>
                    <a:pt x="21376" y="11673"/>
                  </a:cubicBezTo>
                  <a:cubicBezTo>
                    <a:pt x="21570" y="12535"/>
                    <a:pt x="20193" y="13225"/>
                    <a:pt x="19575" y="13518"/>
                  </a:cubicBezTo>
                  <a:cubicBezTo>
                    <a:pt x="20100" y="13794"/>
                    <a:pt x="21600" y="14815"/>
                    <a:pt x="21175" y="15661"/>
                  </a:cubicBezTo>
                  <a:cubicBezTo>
                    <a:pt x="20946" y="16116"/>
                    <a:pt x="20069" y="16279"/>
                    <a:pt x="19912" y="16721"/>
                  </a:cubicBezTo>
                  <a:cubicBezTo>
                    <a:pt x="19755" y="17170"/>
                    <a:pt x="20477" y="17215"/>
                    <a:pt x="20793" y="17467"/>
                  </a:cubicBezTo>
                  <a:cubicBezTo>
                    <a:pt x="21207" y="17798"/>
                    <a:pt x="21392" y="18222"/>
                    <a:pt x="21094" y="18674"/>
                  </a:cubicBezTo>
                  <a:cubicBezTo>
                    <a:pt x="20996" y="18822"/>
                    <a:pt x="20711" y="18995"/>
                    <a:pt x="20448" y="19175"/>
                  </a:cubicBezTo>
                  <a:cubicBezTo>
                    <a:pt x="20191" y="19349"/>
                    <a:pt x="19956" y="19529"/>
                    <a:pt x="19937" y="19697"/>
                  </a:cubicBezTo>
                  <a:cubicBezTo>
                    <a:pt x="19902" y="20016"/>
                    <a:pt x="20352" y="20019"/>
                    <a:pt x="20495" y="20232"/>
                  </a:cubicBezTo>
                  <a:cubicBezTo>
                    <a:pt x="21389" y="21561"/>
                    <a:pt x="18668" y="21213"/>
                    <a:pt x="18243" y="21207"/>
                  </a:cubicBezTo>
                  <a:cubicBezTo>
                    <a:pt x="15548" y="21174"/>
                    <a:pt x="12492" y="21415"/>
                    <a:pt x="9278" y="20028"/>
                  </a:cubicBezTo>
                  <a:cubicBezTo>
                    <a:pt x="6757" y="18941"/>
                    <a:pt x="4040" y="19440"/>
                    <a:pt x="1192" y="19163"/>
                  </a:cubicBezTo>
                </a:path>
              </a:pathLst>
            </a:custGeom>
            <a:grpFill/>
            <a:ln w="38100">
              <a:solidFill>
                <a:srgbClr val="46537A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>
                    <a:srgbClr val="000000">
                      <a:alpha val="50000"/>
                    </a:srgbClr>
                  </a:outerShdw>
                </a:effectLst>
                <a:uLnTx/>
                <a:uFillTx/>
              </a:endParaRPr>
            </a:p>
          </p:txBody>
        </p:sp>
      </p:grpSp>
      <p:sp>
        <p:nvSpPr>
          <p:cNvPr id="19" name="文字方塊 18"/>
          <p:cNvSpPr txBox="1"/>
          <p:nvPr/>
        </p:nvSpPr>
        <p:spPr>
          <a:xfrm>
            <a:off x="928018" y="1659369"/>
            <a:ext cx="1067874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zh-TW" altLang="zh-TW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花蓮</a:t>
            </a:r>
            <a:r>
              <a:rPr lang="zh-TW" altLang="zh-TW" sz="28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好事集的理事長</a:t>
            </a:r>
            <a:r>
              <a:rPr lang="en-US" altLang="zh-TW" sz="28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-</a:t>
            </a:r>
            <a:r>
              <a:rPr lang="zh-TW" altLang="zh-TW" sz="2800" dirty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阿迪</a:t>
            </a:r>
            <a:r>
              <a:rPr lang="zh-TW" altLang="zh-TW" sz="2800" dirty="0" smtClean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克</a:t>
            </a:r>
            <a:r>
              <a:rPr lang="zh-CN" altLang="en-US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：</a:t>
            </a:r>
            <a:r>
              <a:rPr lang="zh-TW" altLang="zh-TW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一方面</a:t>
            </a:r>
            <a:r>
              <a:rPr lang="zh-TW" altLang="zh-TW" sz="28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是</a:t>
            </a:r>
            <a:r>
              <a:rPr lang="zh-TW" altLang="zh-TW" sz="2800" dirty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為了做生意，</a:t>
            </a:r>
            <a:r>
              <a:rPr lang="zh-TW" altLang="zh-TW" sz="28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一方面</a:t>
            </a:r>
            <a:r>
              <a:rPr lang="zh-TW" altLang="zh-TW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是</a:t>
            </a:r>
            <a:r>
              <a:rPr lang="en-US" altLang="zh-TW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 </a:t>
            </a:r>
            <a:r>
              <a:rPr lang="zh-TW" altLang="zh-TW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為了</a:t>
            </a:r>
            <a:r>
              <a:rPr lang="zh-TW" altLang="zh-TW" sz="2800" dirty="0" smtClean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活化</a:t>
            </a:r>
            <a:r>
              <a:rPr lang="zh-CN" altLang="en-US" sz="2800" dirty="0" smtClean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歷史古蹟</a:t>
            </a:r>
            <a:r>
              <a:rPr lang="zh-TW" altLang="zh-TW" sz="2800" dirty="0" smtClean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。</a:t>
            </a:r>
            <a:endParaRPr lang="en-US" altLang="zh-TW" sz="2800" dirty="0" smtClean="0">
              <a:solidFill>
                <a:srgbClr val="FF66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zh-TW" altLang="zh-TW" sz="2800" kern="1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日</a:t>
            </a:r>
            <a:r>
              <a:rPr lang="zh-TW" altLang="zh-TW" sz="2800" kern="1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式建築成為小市集的</a:t>
            </a:r>
            <a:r>
              <a:rPr lang="zh-TW" altLang="zh-TW" sz="2800" kern="1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美好</a:t>
            </a:r>
            <a:r>
              <a:rPr lang="zh-CN" altLang="en-US" sz="2800" kern="1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文化</a:t>
            </a:r>
            <a:r>
              <a:rPr lang="zh-TW" altLang="zh-TW" sz="2800" kern="1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背景</a:t>
            </a:r>
            <a:r>
              <a:rPr lang="zh-TW" altLang="zh-TW" sz="2800" kern="1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，定期舉辦的市集也為日式建築注入一股新的活力，兩者交互蓬勃發展</a:t>
            </a:r>
            <a:r>
              <a:rPr lang="zh-TW" altLang="en-US" sz="2800" kern="1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。</a:t>
            </a:r>
            <a:endParaRPr lang="zh-TW" altLang="zh-TW" sz="2800" kern="100" dirty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2297696" y="514577"/>
            <a:ext cx="99198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TW" altLang="en-US" sz="4400" b="1" kern="0" dirty="0">
                <a:solidFill>
                  <a:srgbClr val="5B9BD5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花蓮鐵道文化</a:t>
            </a:r>
            <a:r>
              <a:rPr lang="zh-TW" altLang="en-US" sz="4400" b="1" kern="0" dirty="0" smtClean="0">
                <a:solidFill>
                  <a:srgbClr val="5B9BD5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園區</a:t>
            </a:r>
            <a:r>
              <a:rPr lang="zh-CN" altLang="en-US" sz="4400" b="1" kern="0" dirty="0" smtClean="0">
                <a:solidFill>
                  <a:srgbClr val="5B9BD5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與好事集</a:t>
            </a:r>
            <a:endParaRPr kumimoji="0" lang="zh-TW" altLang="en-US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 rot="16200000">
            <a:off x="7614922" y="3005329"/>
            <a:ext cx="3229077" cy="4380383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85094" y="3567802"/>
            <a:ext cx="2420715" cy="3229076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846675" y="3567802"/>
            <a:ext cx="2420714" cy="3229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74264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 10"/>
          <p:cNvGrpSpPr/>
          <p:nvPr/>
        </p:nvGrpSpPr>
        <p:grpSpPr>
          <a:xfrm>
            <a:off x="-299333" y="210970"/>
            <a:ext cx="2108720" cy="2187314"/>
            <a:chOff x="953326" y="1604200"/>
            <a:chExt cx="3203818" cy="3649107"/>
          </a:xfrm>
          <a:solidFill>
            <a:srgbClr val="F8F6F3"/>
          </a:solidFill>
        </p:grpSpPr>
        <p:grpSp>
          <p:nvGrpSpPr>
            <p:cNvPr id="3" name="Group 24"/>
            <p:cNvGrpSpPr/>
            <p:nvPr/>
          </p:nvGrpSpPr>
          <p:grpSpPr>
            <a:xfrm rot="19960150">
              <a:off x="3473071" y="1919475"/>
              <a:ext cx="660855" cy="3333832"/>
              <a:chOff x="0" y="-1"/>
              <a:chExt cx="222665" cy="1123294"/>
            </a:xfrm>
            <a:grpFill/>
          </p:grpSpPr>
          <p:sp>
            <p:nvSpPr>
              <p:cNvPr id="16" name="chenying0907 20"/>
              <p:cNvSpPr/>
              <p:nvPr/>
            </p:nvSpPr>
            <p:spPr>
              <a:xfrm>
                <a:off x="12679" y="165100"/>
                <a:ext cx="209986" cy="742430"/>
              </a:xfrm>
              <a:custGeom>
                <a:avLst/>
                <a:gdLst>
                  <a:gd name="connsiteX0" fmla="*/ 19779 w 20578"/>
                  <a:gd name="connsiteY0" fmla="*/ 21600 h 21600"/>
                  <a:gd name="connsiteX1" fmla="*/ 19877 w 20578"/>
                  <a:gd name="connsiteY1" fmla="*/ 17107 h 21600"/>
                  <a:gd name="connsiteX2" fmla="*/ 15824 w 20578"/>
                  <a:gd name="connsiteY2" fmla="*/ 0 h 21600"/>
                  <a:gd name="connsiteX3" fmla="*/ 1 w 20578"/>
                  <a:gd name="connsiteY3" fmla="*/ 0 h 21600"/>
                  <a:gd name="connsiteX4" fmla="*/ 775 w 20578"/>
                  <a:gd name="connsiteY4" fmla="*/ 1843 h 21600"/>
                  <a:gd name="connsiteX5" fmla="*/ 1506 w 20578"/>
                  <a:gd name="connsiteY5" fmla="*/ 15903 h 21600"/>
                  <a:gd name="connsiteX6" fmla="*/ 37 w 20578"/>
                  <a:gd name="connsiteY6" fmla="*/ 21376 h 21600"/>
                  <a:gd name="connsiteX0" fmla="*/ 19781 w 20580"/>
                  <a:gd name="connsiteY0" fmla="*/ 21600 h 21600"/>
                  <a:gd name="connsiteX1" fmla="*/ 19879 w 20580"/>
                  <a:gd name="connsiteY1" fmla="*/ 17107 h 21600"/>
                  <a:gd name="connsiteX2" fmla="*/ 15826 w 20580"/>
                  <a:gd name="connsiteY2" fmla="*/ 0 h 21600"/>
                  <a:gd name="connsiteX3" fmla="*/ 3 w 20580"/>
                  <a:gd name="connsiteY3" fmla="*/ 0 h 21600"/>
                  <a:gd name="connsiteX4" fmla="*/ 777 w 20580"/>
                  <a:gd name="connsiteY4" fmla="*/ 1843 h 21600"/>
                  <a:gd name="connsiteX5" fmla="*/ 1362 w 20580"/>
                  <a:gd name="connsiteY5" fmla="*/ 16761 h 21600"/>
                  <a:gd name="connsiteX6" fmla="*/ 39 w 20580"/>
                  <a:gd name="connsiteY6" fmla="*/ 21376 h 21600"/>
                  <a:gd name="connsiteX0" fmla="*/ 19781 w 20580"/>
                  <a:gd name="connsiteY0" fmla="*/ 22107 h 22107"/>
                  <a:gd name="connsiteX1" fmla="*/ 19879 w 20580"/>
                  <a:gd name="connsiteY1" fmla="*/ 17614 h 22107"/>
                  <a:gd name="connsiteX2" fmla="*/ 16092 w 20580"/>
                  <a:gd name="connsiteY2" fmla="*/ 1554 h 22107"/>
                  <a:gd name="connsiteX3" fmla="*/ 15826 w 20580"/>
                  <a:gd name="connsiteY3" fmla="*/ 507 h 22107"/>
                  <a:gd name="connsiteX4" fmla="*/ 3 w 20580"/>
                  <a:gd name="connsiteY4" fmla="*/ 507 h 22107"/>
                  <a:gd name="connsiteX5" fmla="*/ 777 w 20580"/>
                  <a:gd name="connsiteY5" fmla="*/ 2350 h 22107"/>
                  <a:gd name="connsiteX6" fmla="*/ 1362 w 20580"/>
                  <a:gd name="connsiteY6" fmla="*/ 17268 h 22107"/>
                  <a:gd name="connsiteX7" fmla="*/ 39 w 20580"/>
                  <a:gd name="connsiteY7" fmla="*/ 21883 h 22107"/>
                  <a:gd name="connsiteX0" fmla="*/ 19781 w 20580"/>
                  <a:gd name="connsiteY0" fmla="*/ 21600 h 21600"/>
                  <a:gd name="connsiteX1" fmla="*/ 19879 w 20580"/>
                  <a:gd name="connsiteY1" fmla="*/ 17107 h 21600"/>
                  <a:gd name="connsiteX2" fmla="*/ 17646 w 20580"/>
                  <a:gd name="connsiteY2" fmla="*/ 7130 h 21600"/>
                  <a:gd name="connsiteX3" fmla="*/ 16092 w 20580"/>
                  <a:gd name="connsiteY3" fmla="*/ 1047 h 21600"/>
                  <a:gd name="connsiteX4" fmla="*/ 15826 w 20580"/>
                  <a:gd name="connsiteY4" fmla="*/ 0 h 21600"/>
                  <a:gd name="connsiteX5" fmla="*/ 3 w 20580"/>
                  <a:gd name="connsiteY5" fmla="*/ 0 h 21600"/>
                  <a:gd name="connsiteX6" fmla="*/ 777 w 20580"/>
                  <a:gd name="connsiteY6" fmla="*/ 1843 h 21600"/>
                  <a:gd name="connsiteX7" fmla="*/ 1362 w 20580"/>
                  <a:gd name="connsiteY7" fmla="*/ 16761 h 21600"/>
                  <a:gd name="connsiteX8" fmla="*/ 39 w 20580"/>
                  <a:gd name="connsiteY8" fmla="*/ 21376 h 21600"/>
                  <a:gd name="connsiteX0" fmla="*/ 19781 w 20655"/>
                  <a:gd name="connsiteY0" fmla="*/ 21600 h 21600"/>
                  <a:gd name="connsiteX1" fmla="*/ 19879 w 20655"/>
                  <a:gd name="connsiteY1" fmla="*/ 17107 h 21600"/>
                  <a:gd name="connsiteX2" fmla="*/ 16092 w 20655"/>
                  <a:gd name="connsiteY2" fmla="*/ 1047 h 21600"/>
                  <a:gd name="connsiteX3" fmla="*/ 15826 w 20655"/>
                  <a:gd name="connsiteY3" fmla="*/ 0 h 21600"/>
                  <a:gd name="connsiteX4" fmla="*/ 3 w 20655"/>
                  <a:gd name="connsiteY4" fmla="*/ 0 h 21600"/>
                  <a:gd name="connsiteX5" fmla="*/ 777 w 20655"/>
                  <a:gd name="connsiteY5" fmla="*/ 1843 h 21600"/>
                  <a:gd name="connsiteX6" fmla="*/ 1362 w 20655"/>
                  <a:gd name="connsiteY6" fmla="*/ 16761 h 21600"/>
                  <a:gd name="connsiteX7" fmla="*/ 39 w 20655"/>
                  <a:gd name="connsiteY7" fmla="*/ 21376 h 21600"/>
                  <a:gd name="connsiteX0" fmla="*/ 19781 w 20655"/>
                  <a:gd name="connsiteY0" fmla="*/ 21600 h 21600"/>
                  <a:gd name="connsiteX1" fmla="*/ 19879 w 20655"/>
                  <a:gd name="connsiteY1" fmla="*/ 17107 h 21600"/>
                  <a:gd name="connsiteX2" fmla="*/ 17432 w 20655"/>
                  <a:gd name="connsiteY2" fmla="*/ 7098 h 21600"/>
                  <a:gd name="connsiteX3" fmla="*/ 16092 w 20655"/>
                  <a:gd name="connsiteY3" fmla="*/ 1047 h 21600"/>
                  <a:gd name="connsiteX4" fmla="*/ 15826 w 20655"/>
                  <a:gd name="connsiteY4" fmla="*/ 0 h 21600"/>
                  <a:gd name="connsiteX5" fmla="*/ 3 w 20655"/>
                  <a:gd name="connsiteY5" fmla="*/ 0 h 21600"/>
                  <a:gd name="connsiteX6" fmla="*/ 777 w 20655"/>
                  <a:gd name="connsiteY6" fmla="*/ 1843 h 21600"/>
                  <a:gd name="connsiteX7" fmla="*/ 1362 w 20655"/>
                  <a:gd name="connsiteY7" fmla="*/ 16761 h 21600"/>
                  <a:gd name="connsiteX8" fmla="*/ 39 w 20655"/>
                  <a:gd name="connsiteY8" fmla="*/ 21376 h 21600"/>
                  <a:gd name="connsiteX0" fmla="*/ 19781 w 20655"/>
                  <a:gd name="connsiteY0" fmla="*/ 21600 h 21600"/>
                  <a:gd name="connsiteX1" fmla="*/ 19879 w 20655"/>
                  <a:gd name="connsiteY1" fmla="*/ 17107 h 21600"/>
                  <a:gd name="connsiteX2" fmla="*/ 16092 w 20655"/>
                  <a:gd name="connsiteY2" fmla="*/ 1047 h 21600"/>
                  <a:gd name="connsiteX3" fmla="*/ 15826 w 20655"/>
                  <a:gd name="connsiteY3" fmla="*/ 0 h 21600"/>
                  <a:gd name="connsiteX4" fmla="*/ 3 w 20655"/>
                  <a:gd name="connsiteY4" fmla="*/ 0 h 21600"/>
                  <a:gd name="connsiteX5" fmla="*/ 777 w 20655"/>
                  <a:gd name="connsiteY5" fmla="*/ 1843 h 21600"/>
                  <a:gd name="connsiteX6" fmla="*/ 1362 w 20655"/>
                  <a:gd name="connsiteY6" fmla="*/ 16761 h 21600"/>
                  <a:gd name="connsiteX7" fmla="*/ 39 w 20655"/>
                  <a:gd name="connsiteY7" fmla="*/ 21376 h 2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655" h="21600" extrusionOk="0">
                    <a:moveTo>
                      <a:pt x="19781" y="21600"/>
                    </a:moveTo>
                    <a:cubicBezTo>
                      <a:pt x="21310" y="19799"/>
                      <a:pt x="20494" y="20533"/>
                      <a:pt x="19879" y="17107"/>
                    </a:cubicBezTo>
                    <a:cubicBezTo>
                      <a:pt x="19264" y="13682"/>
                      <a:pt x="16767" y="3898"/>
                      <a:pt x="16092" y="1047"/>
                    </a:cubicBezTo>
                    <a:cubicBezTo>
                      <a:pt x="15789" y="-141"/>
                      <a:pt x="18507" y="174"/>
                      <a:pt x="15826" y="0"/>
                    </a:cubicBezTo>
                    <a:lnTo>
                      <a:pt x="3" y="0"/>
                    </a:lnTo>
                    <a:lnTo>
                      <a:pt x="777" y="1843"/>
                    </a:lnTo>
                    <a:cubicBezTo>
                      <a:pt x="765" y="4727"/>
                      <a:pt x="1073" y="13883"/>
                      <a:pt x="1362" y="16761"/>
                    </a:cubicBezTo>
                    <a:cubicBezTo>
                      <a:pt x="1544" y="18573"/>
                      <a:pt x="-290" y="19629"/>
                      <a:pt x="39" y="21376"/>
                    </a:cubicBezTo>
                  </a:path>
                </a:pathLst>
              </a:custGeom>
              <a:solidFill>
                <a:schemeClr val="accent4"/>
              </a:solidFill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7" name="chenying0907 21"/>
              <p:cNvSpPr/>
              <p:nvPr/>
            </p:nvSpPr>
            <p:spPr>
              <a:xfrm>
                <a:off x="12700" y="889000"/>
                <a:ext cx="199716" cy="175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7274" extrusionOk="0">
                    <a:moveTo>
                      <a:pt x="21600" y="0"/>
                    </a:moveTo>
                    <a:cubicBezTo>
                      <a:pt x="18923" y="21600"/>
                      <a:pt x="5182" y="19974"/>
                      <a:pt x="0" y="11161"/>
                    </a:cubicBezTo>
                  </a:path>
                </a:pathLst>
              </a:custGeom>
              <a:grp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8" name="chenying0907 22"/>
              <p:cNvSpPr/>
              <p:nvPr/>
            </p:nvSpPr>
            <p:spPr>
              <a:xfrm>
                <a:off x="0" y="-1"/>
                <a:ext cx="169627" cy="1569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399" extrusionOk="0">
                    <a:moveTo>
                      <a:pt x="21600" y="21399"/>
                    </a:moveTo>
                    <a:cubicBezTo>
                      <a:pt x="21600" y="14641"/>
                      <a:pt x="20714" y="6540"/>
                      <a:pt x="20597" y="325"/>
                    </a:cubicBezTo>
                    <a:cubicBezTo>
                      <a:pt x="13874" y="-42"/>
                      <a:pt x="6603" y="-201"/>
                      <a:pt x="0" y="411"/>
                    </a:cubicBezTo>
                    <a:cubicBezTo>
                      <a:pt x="771" y="6724"/>
                      <a:pt x="1612" y="13779"/>
                      <a:pt x="1316" y="20126"/>
                    </a:cubicBezTo>
                  </a:path>
                </a:pathLst>
              </a:custGeom>
              <a:grp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9" name="chenying0907 23"/>
              <p:cNvSpPr/>
              <p:nvPr/>
            </p:nvSpPr>
            <p:spPr>
              <a:xfrm>
                <a:off x="12700" y="889000"/>
                <a:ext cx="200707" cy="2342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472" y="7302"/>
                      <a:pt x="6555" y="15634"/>
                      <a:pt x="11604" y="21600"/>
                    </a:cubicBezTo>
                    <a:cubicBezTo>
                      <a:pt x="14587" y="14593"/>
                      <a:pt x="19470" y="7960"/>
                      <a:pt x="21600" y="709"/>
                    </a:cubicBezTo>
                  </a:path>
                </a:pathLst>
              </a:custGeom>
              <a:grp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sp>
          <p:nvSpPr>
            <p:cNvPr id="15" name="chenying0907 109"/>
            <p:cNvSpPr/>
            <p:nvPr/>
          </p:nvSpPr>
          <p:spPr>
            <a:xfrm rot="19960150">
              <a:off x="953326" y="1604200"/>
              <a:ext cx="3203818" cy="3051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4" h="21252" extrusionOk="0">
                  <a:moveTo>
                    <a:pt x="0" y="11486"/>
                  </a:moveTo>
                  <a:cubicBezTo>
                    <a:pt x="6297" y="11810"/>
                    <a:pt x="8452" y="9094"/>
                    <a:pt x="10432" y="6445"/>
                  </a:cubicBezTo>
                  <a:cubicBezTo>
                    <a:pt x="11413" y="5133"/>
                    <a:pt x="12361" y="62"/>
                    <a:pt x="14424" y="1"/>
                  </a:cubicBezTo>
                  <a:cubicBezTo>
                    <a:pt x="15769" y="-39"/>
                    <a:pt x="16223" y="2237"/>
                    <a:pt x="16082" y="3272"/>
                  </a:cubicBezTo>
                  <a:cubicBezTo>
                    <a:pt x="15861" y="4889"/>
                    <a:pt x="14041" y="6135"/>
                    <a:pt x="14194" y="7965"/>
                  </a:cubicBezTo>
                  <a:cubicBezTo>
                    <a:pt x="14390" y="10301"/>
                    <a:pt x="17861" y="9673"/>
                    <a:pt x="19260" y="10227"/>
                  </a:cubicBezTo>
                  <a:cubicBezTo>
                    <a:pt x="19766" y="10428"/>
                    <a:pt x="21231" y="11033"/>
                    <a:pt x="21376" y="11673"/>
                  </a:cubicBezTo>
                  <a:cubicBezTo>
                    <a:pt x="21570" y="12535"/>
                    <a:pt x="20193" y="13225"/>
                    <a:pt x="19575" y="13518"/>
                  </a:cubicBezTo>
                  <a:cubicBezTo>
                    <a:pt x="20100" y="13794"/>
                    <a:pt x="21600" y="14815"/>
                    <a:pt x="21175" y="15661"/>
                  </a:cubicBezTo>
                  <a:cubicBezTo>
                    <a:pt x="20946" y="16116"/>
                    <a:pt x="20069" y="16279"/>
                    <a:pt x="19912" y="16721"/>
                  </a:cubicBezTo>
                  <a:cubicBezTo>
                    <a:pt x="19755" y="17170"/>
                    <a:pt x="20477" y="17215"/>
                    <a:pt x="20793" y="17467"/>
                  </a:cubicBezTo>
                  <a:cubicBezTo>
                    <a:pt x="21207" y="17798"/>
                    <a:pt x="21392" y="18222"/>
                    <a:pt x="21094" y="18674"/>
                  </a:cubicBezTo>
                  <a:cubicBezTo>
                    <a:pt x="20996" y="18822"/>
                    <a:pt x="20711" y="18995"/>
                    <a:pt x="20448" y="19175"/>
                  </a:cubicBezTo>
                  <a:cubicBezTo>
                    <a:pt x="20191" y="19349"/>
                    <a:pt x="19956" y="19529"/>
                    <a:pt x="19937" y="19697"/>
                  </a:cubicBezTo>
                  <a:cubicBezTo>
                    <a:pt x="19902" y="20016"/>
                    <a:pt x="20352" y="20019"/>
                    <a:pt x="20495" y="20232"/>
                  </a:cubicBezTo>
                  <a:cubicBezTo>
                    <a:pt x="21389" y="21561"/>
                    <a:pt x="18668" y="21213"/>
                    <a:pt x="18243" y="21207"/>
                  </a:cubicBezTo>
                  <a:cubicBezTo>
                    <a:pt x="15548" y="21174"/>
                    <a:pt x="12492" y="21415"/>
                    <a:pt x="9278" y="20028"/>
                  </a:cubicBezTo>
                  <a:cubicBezTo>
                    <a:pt x="6757" y="18941"/>
                    <a:pt x="4040" y="19440"/>
                    <a:pt x="1192" y="19163"/>
                  </a:cubicBezTo>
                </a:path>
              </a:pathLst>
            </a:custGeom>
            <a:grpFill/>
            <a:ln w="38100">
              <a:solidFill>
                <a:srgbClr val="46537A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4" name="PA_组合 131"/>
          <p:cNvGrpSpPr/>
          <p:nvPr>
            <p:custDataLst>
              <p:tags r:id="rId1"/>
            </p:custDataLst>
          </p:nvPr>
        </p:nvGrpSpPr>
        <p:grpSpPr>
          <a:xfrm rot="10800000" flipV="1">
            <a:off x="9231195" y="358912"/>
            <a:ext cx="917336" cy="766463"/>
            <a:chOff x="0" y="0"/>
            <a:chExt cx="1270000" cy="1091425"/>
          </a:xfrm>
        </p:grpSpPr>
        <p:sp>
          <p:nvSpPr>
            <p:cNvPr id="21" name="chenying0907 125"/>
            <p:cNvSpPr/>
            <p:nvPr/>
          </p:nvSpPr>
          <p:spPr>
            <a:xfrm>
              <a:off x="355600" y="266700"/>
              <a:ext cx="648718" cy="808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371" y="15519"/>
                  </a:moveTo>
                  <a:cubicBezTo>
                    <a:pt x="18543" y="17158"/>
                    <a:pt x="18935" y="19724"/>
                    <a:pt x="19275" y="21600"/>
                  </a:cubicBezTo>
                  <a:cubicBezTo>
                    <a:pt x="19609" y="18899"/>
                    <a:pt x="20824" y="15817"/>
                    <a:pt x="21600" y="13143"/>
                  </a:cubicBezTo>
                  <a:lnTo>
                    <a:pt x="0" y="0"/>
                  </a:lnTo>
                  <a:cubicBezTo>
                    <a:pt x="0" y="0"/>
                    <a:pt x="17371" y="15519"/>
                    <a:pt x="17371" y="15519"/>
                  </a:cubicBezTo>
                  <a:close/>
                </a:path>
              </a:pathLst>
            </a:custGeom>
            <a:solidFill>
              <a:srgbClr val="E7E4EA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grpSp>
          <p:nvGrpSpPr>
            <p:cNvPr id="5" name="Group 130"/>
            <p:cNvGrpSpPr/>
            <p:nvPr/>
          </p:nvGrpSpPr>
          <p:grpSpPr>
            <a:xfrm>
              <a:off x="0" y="0"/>
              <a:ext cx="1270000" cy="1091426"/>
              <a:chOff x="0" y="0"/>
              <a:chExt cx="1270000" cy="1091425"/>
            </a:xfrm>
          </p:grpSpPr>
          <p:sp>
            <p:nvSpPr>
              <p:cNvPr id="23" name="chenying0907 126"/>
              <p:cNvSpPr/>
              <p:nvPr/>
            </p:nvSpPr>
            <p:spPr>
              <a:xfrm>
                <a:off x="0" y="0"/>
                <a:ext cx="888592" cy="10914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8516" y="5552"/>
                      <a:pt x="15211" y="10785"/>
                      <a:pt x="21600" y="16688"/>
                    </a:cubicBezTo>
                    <a:cubicBezTo>
                      <a:pt x="18956" y="18979"/>
                      <a:pt x="14998" y="19147"/>
                      <a:pt x="12325" y="21600"/>
                    </a:cubicBezTo>
                    <a:cubicBezTo>
                      <a:pt x="8974" y="17526"/>
                      <a:pt x="8870" y="15376"/>
                      <a:pt x="6637" y="10800"/>
                    </a:cubicBezTo>
                    <a:cubicBezTo>
                      <a:pt x="5366" y="8193"/>
                      <a:pt x="2056" y="2254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4" name="chenying0907 127"/>
              <p:cNvSpPr/>
              <p:nvPr/>
            </p:nvSpPr>
            <p:spPr>
              <a:xfrm>
                <a:off x="0" y="0"/>
                <a:ext cx="1270000" cy="7559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380" y="12054"/>
                    </a:moveTo>
                    <a:cubicBezTo>
                      <a:pt x="11598" y="15147"/>
                      <a:pt x="14200" y="19689"/>
                      <a:pt x="16833" y="21600"/>
                    </a:cubicBezTo>
                    <a:cubicBezTo>
                      <a:pt x="18014" y="19571"/>
                      <a:pt x="20025" y="17911"/>
                      <a:pt x="21600" y="16704"/>
                    </a:cubicBezTo>
                    <a:cubicBezTo>
                      <a:pt x="14953" y="11525"/>
                      <a:pt x="7053" y="3483"/>
                      <a:pt x="0" y="0"/>
                    </a:cubicBezTo>
                    <a:cubicBezTo>
                      <a:pt x="0" y="0"/>
                      <a:pt x="6515" y="8057"/>
                      <a:pt x="9380" y="12054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5" name="chenying0907 128"/>
              <p:cNvSpPr/>
              <p:nvPr/>
            </p:nvSpPr>
            <p:spPr>
              <a:xfrm>
                <a:off x="876300" y="762000"/>
                <a:ext cx="127000" cy="3164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6068"/>
                    </a:moveTo>
                    <a:cubicBezTo>
                      <a:pt x="5986" y="10255"/>
                      <a:pt x="7989" y="16810"/>
                      <a:pt x="9724" y="21600"/>
                    </a:cubicBezTo>
                    <a:cubicBezTo>
                      <a:pt x="11432" y="14701"/>
                      <a:pt x="17634" y="6830"/>
                      <a:pt x="21600" y="0"/>
                    </a:cubicBezTo>
                  </a:path>
                </a:pathLst>
              </a:custGeom>
              <a:no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6" name="chenying0907 129"/>
              <p:cNvSpPr/>
              <p:nvPr/>
            </p:nvSpPr>
            <p:spPr>
              <a:xfrm>
                <a:off x="749300" y="952500"/>
                <a:ext cx="177800" cy="1143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5994" y="9254"/>
                      <a:pt x="14545" y="14595"/>
                      <a:pt x="21600" y="21600"/>
                    </a:cubicBezTo>
                  </a:path>
                </a:pathLst>
              </a:custGeom>
              <a:no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</p:grpSp>
      <p:sp>
        <p:nvSpPr>
          <p:cNvPr id="6" name="矩形 5"/>
          <p:cNvSpPr/>
          <p:nvPr/>
        </p:nvSpPr>
        <p:spPr>
          <a:xfrm>
            <a:off x="2135197" y="469826"/>
            <a:ext cx="7777382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4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花蓮火車站加水塔及儲水塔</a:t>
            </a:r>
            <a:r>
              <a:rPr lang="zh-TW" altLang="en-US" dirty="0"/>
              <a:t/>
            </a:r>
            <a:br>
              <a:rPr lang="zh-TW" altLang="en-US" dirty="0"/>
            </a:br>
            <a:endParaRPr lang="zh-TW" altLang="en-US" dirty="0"/>
          </a:p>
        </p:txBody>
      </p:sp>
      <p:sp>
        <p:nvSpPr>
          <p:cNvPr id="7" name="矩形 6"/>
          <p:cNvSpPr/>
          <p:nvPr/>
        </p:nvSpPr>
        <p:spPr>
          <a:xfrm>
            <a:off x="2209196" y="1425219"/>
            <a:ext cx="934210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zh-TW" altLang="en-US" sz="2800" b="1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位於</a:t>
            </a:r>
            <a:r>
              <a:rPr lang="zh-CN" altLang="en-US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zh-TW" altLang="en-US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花蓮市</a:t>
            </a:r>
            <a:r>
              <a:rPr lang="zh-TW" altLang="en-US" sz="28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福町路上</a:t>
            </a:r>
            <a:r>
              <a:rPr lang="zh-TW" altLang="en-US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2800" dirty="0" smtClean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zh-CN" altLang="en-US" sz="2800" b="1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歷史</a:t>
            </a:r>
            <a:r>
              <a:rPr lang="zh-CN" altLang="en-US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zh-TW" altLang="en-US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民國</a:t>
            </a:r>
            <a:r>
              <a:rPr lang="en-US" altLang="zh-TW" sz="28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71</a:t>
            </a:r>
            <a:r>
              <a:rPr lang="zh-TW" altLang="en-US" sz="28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年隨著北迴鐵路的開通，原本的機關轉運等設備全數拆除，只有這座約近三層樓高的加水塔及儲水塔，幸運的被保存下來，而這座加水塔及儲水塔的保存</a:t>
            </a:r>
            <a:r>
              <a:rPr lang="zh-TW" altLang="en-US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2800" dirty="0" smtClean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見證</a:t>
            </a:r>
            <a:r>
              <a:rPr lang="zh-CN" altLang="en-US" sz="2800" dirty="0" smtClean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了</a:t>
            </a:r>
            <a:r>
              <a:rPr lang="zh-TW" altLang="en-US" sz="2800" dirty="0" smtClean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蒸氣</a:t>
            </a:r>
            <a:r>
              <a:rPr lang="zh-CN" altLang="en-US" sz="2800" dirty="0" smtClean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火車</a:t>
            </a:r>
            <a:r>
              <a:rPr lang="zh-TW" altLang="en-US" sz="2800" dirty="0" smtClean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lang="zh-TW" altLang="en-US" sz="2800" dirty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交通史。</a:t>
            </a: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347227" y="3845019"/>
            <a:ext cx="4042626" cy="2688346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078243" y="3845019"/>
            <a:ext cx="4017909" cy="268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66469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 10"/>
          <p:cNvGrpSpPr/>
          <p:nvPr/>
        </p:nvGrpSpPr>
        <p:grpSpPr>
          <a:xfrm>
            <a:off x="-299333" y="210970"/>
            <a:ext cx="2108720" cy="2187314"/>
            <a:chOff x="953326" y="1604200"/>
            <a:chExt cx="3203818" cy="3649107"/>
          </a:xfrm>
          <a:solidFill>
            <a:srgbClr val="F8F6F3"/>
          </a:solidFill>
        </p:grpSpPr>
        <p:grpSp>
          <p:nvGrpSpPr>
            <p:cNvPr id="3" name="Group 24"/>
            <p:cNvGrpSpPr/>
            <p:nvPr/>
          </p:nvGrpSpPr>
          <p:grpSpPr>
            <a:xfrm rot="19960150">
              <a:off x="3473071" y="1919475"/>
              <a:ext cx="660855" cy="3333832"/>
              <a:chOff x="0" y="-1"/>
              <a:chExt cx="222665" cy="1123294"/>
            </a:xfrm>
            <a:grpFill/>
          </p:grpSpPr>
          <p:sp>
            <p:nvSpPr>
              <p:cNvPr id="16" name="chenying0907 20"/>
              <p:cNvSpPr/>
              <p:nvPr/>
            </p:nvSpPr>
            <p:spPr>
              <a:xfrm>
                <a:off x="12679" y="165100"/>
                <a:ext cx="209986" cy="742430"/>
              </a:xfrm>
              <a:custGeom>
                <a:avLst/>
                <a:gdLst>
                  <a:gd name="connsiteX0" fmla="*/ 19779 w 20578"/>
                  <a:gd name="connsiteY0" fmla="*/ 21600 h 21600"/>
                  <a:gd name="connsiteX1" fmla="*/ 19877 w 20578"/>
                  <a:gd name="connsiteY1" fmla="*/ 17107 h 21600"/>
                  <a:gd name="connsiteX2" fmla="*/ 15824 w 20578"/>
                  <a:gd name="connsiteY2" fmla="*/ 0 h 21600"/>
                  <a:gd name="connsiteX3" fmla="*/ 1 w 20578"/>
                  <a:gd name="connsiteY3" fmla="*/ 0 h 21600"/>
                  <a:gd name="connsiteX4" fmla="*/ 775 w 20578"/>
                  <a:gd name="connsiteY4" fmla="*/ 1843 h 21600"/>
                  <a:gd name="connsiteX5" fmla="*/ 1506 w 20578"/>
                  <a:gd name="connsiteY5" fmla="*/ 15903 h 21600"/>
                  <a:gd name="connsiteX6" fmla="*/ 37 w 20578"/>
                  <a:gd name="connsiteY6" fmla="*/ 21376 h 21600"/>
                  <a:gd name="connsiteX0" fmla="*/ 19781 w 20580"/>
                  <a:gd name="connsiteY0" fmla="*/ 21600 h 21600"/>
                  <a:gd name="connsiteX1" fmla="*/ 19879 w 20580"/>
                  <a:gd name="connsiteY1" fmla="*/ 17107 h 21600"/>
                  <a:gd name="connsiteX2" fmla="*/ 15826 w 20580"/>
                  <a:gd name="connsiteY2" fmla="*/ 0 h 21600"/>
                  <a:gd name="connsiteX3" fmla="*/ 3 w 20580"/>
                  <a:gd name="connsiteY3" fmla="*/ 0 h 21600"/>
                  <a:gd name="connsiteX4" fmla="*/ 777 w 20580"/>
                  <a:gd name="connsiteY4" fmla="*/ 1843 h 21600"/>
                  <a:gd name="connsiteX5" fmla="*/ 1362 w 20580"/>
                  <a:gd name="connsiteY5" fmla="*/ 16761 h 21600"/>
                  <a:gd name="connsiteX6" fmla="*/ 39 w 20580"/>
                  <a:gd name="connsiteY6" fmla="*/ 21376 h 21600"/>
                  <a:gd name="connsiteX0" fmla="*/ 19781 w 20580"/>
                  <a:gd name="connsiteY0" fmla="*/ 22107 h 22107"/>
                  <a:gd name="connsiteX1" fmla="*/ 19879 w 20580"/>
                  <a:gd name="connsiteY1" fmla="*/ 17614 h 22107"/>
                  <a:gd name="connsiteX2" fmla="*/ 16092 w 20580"/>
                  <a:gd name="connsiteY2" fmla="*/ 1554 h 22107"/>
                  <a:gd name="connsiteX3" fmla="*/ 15826 w 20580"/>
                  <a:gd name="connsiteY3" fmla="*/ 507 h 22107"/>
                  <a:gd name="connsiteX4" fmla="*/ 3 w 20580"/>
                  <a:gd name="connsiteY4" fmla="*/ 507 h 22107"/>
                  <a:gd name="connsiteX5" fmla="*/ 777 w 20580"/>
                  <a:gd name="connsiteY5" fmla="*/ 2350 h 22107"/>
                  <a:gd name="connsiteX6" fmla="*/ 1362 w 20580"/>
                  <a:gd name="connsiteY6" fmla="*/ 17268 h 22107"/>
                  <a:gd name="connsiteX7" fmla="*/ 39 w 20580"/>
                  <a:gd name="connsiteY7" fmla="*/ 21883 h 22107"/>
                  <a:gd name="connsiteX0" fmla="*/ 19781 w 20580"/>
                  <a:gd name="connsiteY0" fmla="*/ 21600 h 21600"/>
                  <a:gd name="connsiteX1" fmla="*/ 19879 w 20580"/>
                  <a:gd name="connsiteY1" fmla="*/ 17107 h 21600"/>
                  <a:gd name="connsiteX2" fmla="*/ 17646 w 20580"/>
                  <a:gd name="connsiteY2" fmla="*/ 7130 h 21600"/>
                  <a:gd name="connsiteX3" fmla="*/ 16092 w 20580"/>
                  <a:gd name="connsiteY3" fmla="*/ 1047 h 21600"/>
                  <a:gd name="connsiteX4" fmla="*/ 15826 w 20580"/>
                  <a:gd name="connsiteY4" fmla="*/ 0 h 21600"/>
                  <a:gd name="connsiteX5" fmla="*/ 3 w 20580"/>
                  <a:gd name="connsiteY5" fmla="*/ 0 h 21600"/>
                  <a:gd name="connsiteX6" fmla="*/ 777 w 20580"/>
                  <a:gd name="connsiteY6" fmla="*/ 1843 h 21600"/>
                  <a:gd name="connsiteX7" fmla="*/ 1362 w 20580"/>
                  <a:gd name="connsiteY7" fmla="*/ 16761 h 21600"/>
                  <a:gd name="connsiteX8" fmla="*/ 39 w 20580"/>
                  <a:gd name="connsiteY8" fmla="*/ 21376 h 21600"/>
                  <a:gd name="connsiteX0" fmla="*/ 19781 w 20655"/>
                  <a:gd name="connsiteY0" fmla="*/ 21600 h 21600"/>
                  <a:gd name="connsiteX1" fmla="*/ 19879 w 20655"/>
                  <a:gd name="connsiteY1" fmla="*/ 17107 h 21600"/>
                  <a:gd name="connsiteX2" fmla="*/ 16092 w 20655"/>
                  <a:gd name="connsiteY2" fmla="*/ 1047 h 21600"/>
                  <a:gd name="connsiteX3" fmla="*/ 15826 w 20655"/>
                  <a:gd name="connsiteY3" fmla="*/ 0 h 21600"/>
                  <a:gd name="connsiteX4" fmla="*/ 3 w 20655"/>
                  <a:gd name="connsiteY4" fmla="*/ 0 h 21600"/>
                  <a:gd name="connsiteX5" fmla="*/ 777 w 20655"/>
                  <a:gd name="connsiteY5" fmla="*/ 1843 h 21600"/>
                  <a:gd name="connsiteX6" fmla="*/ 1362 w 20655"/>
                  <a:gd name="connsiteY6" fmla="*/ 16761 h 21600"/>
                  <a:gd name="connsiteX7" fmla="*/ 39 w 20655"/>
                  <a:gd name="connsiteY7" fmla="*/ 21376 h 21600"/>
                  <a:gd name="connsiteX0" fmla="*/ 19781 w 20655"/>
                  <a:gd name="connsiteY0" fmla="*/ 21600 h 21600"/>
                  <a:gd name="connsiteX1" fmla="*/ 19879 w 20655"/>
                  <a:gd name="connsiteY1" fmla="*/ 17107 h 21600"/>
                  <a:gd name="connsiteX2" fmla="*/ 17432 w 20655"/>
                  <a:gd name="connsiteY2" fmla="*/ 7098 h 21600"/>
                  <a:gd name="connsiteX3" fmla="*/ 16092 w 20655"/>
                  <a:gd name="connsiteY3" fmla="*/ 1047 h 21600"/>
                  <a:gd name="connsiteX4" fmla="*/ 15826 w 20655"/>
                  <a:gd name="connsiteY4" fmla="*/ 0 h 21600"/>
                  <a:gd name="connsiteX5" fmla="*/ 3 w 20655"/>
                  <a:gd name="connsiteY5" fmla="*/ 0 h 21600"/>
                  <a:gd name="connsiteX6" fmla="*/ 777 w 20655"/>
                  <a:gd name="connsiteY6" fmla="*/ 1843 h 21600"/>
                  <a:gd name="connsiteX7" fmla="*/ 1362 w 20655"/>
                  <a:gd name="connsiteY7" fmla="*/ 16761 h 21600"/>
                  <a:gd name="connsiteX8" fmla="*/ 39 w 20655"/>
                  <a:gd name="connsiteY8" fmla="*/ 21376 h 21600"/>
                  <a:gd name="connsiteX0" fmla="*/ 19781 w 20655"/>
                  <a:gd name="connsiteY0" fmla="*/ 21600 h 21600"/>
                  <a:gd name="connsiteX1" fmla="*/ 19879 w 20655"/>
                  <a:gd name="connsiteY1" fmla="*/ 17107 h 21600"/>
                  <a:gd name="connsiteX2" fmla="*/ 16092 w 20655"/>
                  <a:gd name="connsiteY2" fmla="*/ 1047 h 21600"/>
                  <a:gd name="connsiteX3" fmla="*/ 15826 w 20655"/>
                  <a:gd name="connsiteY3" fmla="*/ 0 h 21600"/>
                  <a:gd name="connsiteX4" fmla="*/ 3 w 20655"/>
                  <a:gd name="connsiteY4" fmla="*/ 0 h 21600"/>
                  <a:gd name="connsiteX5" fmla="*/ 777 w 20655"/>
                  <a:gd name="connsiteY5" fmla="*/ 1843 h 21600"/>
                  <a:gd name="connsiteX6" fmla="*/ 1362 w 20655"/>
                  <a:gd name="connsiteY6" fmla="*/ 16761 h 21600"/>
                  <a:gd name="connsiteX7" fmla="*/ 39 w 20655"/>
                  <a:gd name="connsiteY7" fmla="*/ 21376 h 2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655" h="21600" extrusionOk="0">
                    <a:moveTo>
                      <a:pt x="19781" y="21600"/>
                    </a:moveTo>
                    <a:cubicBezTo>
                      <a:pt x="21310" y="19799"/>
                      <a:pt x="20494" y="20533"/>
                      <a:pt x="19879" y="17107"/>
                    </a:cubicBezTo>
                    <a:cubicBezTo>
                      <a:pt x="19264" y="13682"/>
                      <a:pt x="16767" y="3898"/>
                      <a:pt x="16092" y="1047"/>
                    </a:cubicBezTo>
                    <a:cubicBezTo>
                      <a:pt x="15789" y="-141"/>
                      <a:pt x="18507" y="174"/>
                      <a:pt x="15826" y="0"/>
                    </a:cubicBezTo>
                    <a:lnTo>
                      <a:pt x="3" y="0"/>
                    </a:lnTo>
                    <a:lnTo>
                      <a:pt x="777" y="1843"/>
                    </a:lnTo>
                    <a:cubicBezTo>
                      <a:pt x="765" y="4727"/>
                      <a:pt x="1073" y="13883"/>
                      <a:pt x="1362" y="16761"/>
                    </a:cubicBezTo>
                    <a:cubicBezTo>
                      <a:pt x="1544" y="18573"/>
                      <a:pt x="-290" y="19629"/>
                      <a:pt x="39" y="21376"/>
                    </a:cubicBezTo>
                  </a:path>
                </a:pathLst>
              </a:custGeom>
              <a:solidFill>
                <a:schemeClr val="accent4"/>
              </a:solidFill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7" name="chenying0907 21"/>
              <p:cNvSpPr/>
              <p:nvPr/>
            </p:nvSpPr>
            <p:spPr>
              <a:xfrm>
                <a:off x="12700" y="889000"/>
                <a:ext cx="199716" cy="175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7274" extrusionOk="0">
                    <a:moveTo>
                      <a:pt x="21600" y="0"/>
                    </a:moveTo>
                    <a:cubicBezTo>
                      <a:pt x="18923" y="21600"/>
                      <a:pt x="5182" y="19974"/>
                      <a:pt x="0" y="11161"/>
                    </a:cubicBezTo>
                  </a:path>
                </a:pathLst>
              </a:custGeom>
              <a:grp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8" name="chenying0907 22"/>
              <p:cNvSpPr/>
              <p:nvPr/>
            </p:nvSpPr>
            <p:spPr>
              <a:xfrm>
                <a:off x="0" y="-1"/>
                <a:ext cx="169627" cy="1569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399" extrusionOk="0">
                    <a:moveTo>
                      <a:pt x="21600" y="21399"/>
                    </a:moveTo>
                    <a:cubicBezTo>
                      <a:pt x="21600" y="14641"/>
                      <a:pt x="20714" y="6540"/>
                      <a:pt x="20597" y="325"/>
                    </a:cubicBezTo>
                    <a:cubicBezTo>
                      <a:pt x="13874" y="-42"/>
                      <a:pt x="6603" y="-201"/>
                      <a:pt x="0" y="411"/>
                    </a:cubicBezTo>
                    <a:cubicBezTo>
                      <a:pt x="771" y="6724"/>
                      <a:pt x="1612" y="13779"/>
                      <a:pt x="1316" y="20126"/>
                    </a:cubicBezTo>
                  </a:path>
                </a:pathLst>
              </a:custGeom>
              <a:grp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9" name="chenying0907 23"/>
              <p:cNvSpPr/>
              <p:nvPr/>
            </p:nvSpPr>
            <p:spPr>
              <a:xfrm>
                <a:off x="12700" y="889000"/>
                <a:ext cx="200707" cy="2342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472" y="7302"/>
                      <a:pt x="6555" y="15634"/>
                      <a:pt x="11604" y="21600"/>
                    </a:cubicBezTo>
                    <a:cubicBezTo>
                      <a:pt x="14587" y="14593"/>
                      <a:pt x="19470" y="7960"/>
                      <a:pt x="21600" y="709"/>
                    </a:cubicBezTo>
                  </a:path>
                </a:pathLst>
              </a:custGeom>
              <a:grp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sp>
          <p:nvSpPr>
            <p:cNvPr id="15" name="chenying0907 109"/>
            <p:cNvSpPr/>
            <p:nvPr/>
          </p:nvSpPr>
          <p:spPr>
            <a:xfrm rot="19960150">
              <a:off x="953326" y="1604200"/>
              <a:ext cx="3203818" cy="3051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4" h="21252" extrusionOk="0">
                  <a:moveTo>
                    <a:pt x="0" y="11486"/>
                  </a:moveTo>
                  <a:cubicBezTo>
                    <a:pt x="6297" y="11810"/>
                    <a:pt x="8452" y="9094"/>
                    <a:pt x="10432" y="6445"/>
                  </a:cubicBezTo>
                  <a:cubicBezTo>
                    <a:pt x="11413" y="5133"/>
                    <a:pt x="12361" y="62"/>
                    <a:pt x="14424" y="1"/>
                  </a:cubicBezTo>
                  <a:cubicBezTo>
                    <a:pt x="15769" y="-39"/>
                    <a:pt x="16223" y="2237"/>
                    <a:pt x="16082" y="3272"/>
                  </a:cubicBezTo>
                  <a:cubicBezTo>
                    <a:pt x="15861" y="4889"/>
                    <a:pt x="14041" y="6135"/>
                    <a:pt x="14194" y="7965"/>
                  </a:cubicBezTo>
                  <a:cubicBezTo>
                    <a:pt x="14390" y="10301"/>
                    <a:pt x="17861" y="9673"/>
                    <a:pt x="19260" y="10227"/>
                  </a:cubicBezTo>
                  <a:cubicBezTo>
                    <a:pt x="19766" y="10428"/>
                    <a:pt x="21231" y="11033"/>
                    <a:pt x="21376" y="11673"/>
                  </a:cubicBezTo>
                  <a:cubicBezTo>
                    <a:pt x="21570" y="12535"/>
                    <a:pt x="20193" y="13225"/>
                    <a:pt x="19575" y="13518"/>
                  </a:cubicBezTo>
                  <a:cubicBezTo>
                    <a:pt x="20100" y="13794"/>
                    <a:pt x="21600" y="14815"/>
                    <a:pt x="21175" y="15661"/>
                  </a:cubicBezTo>
                  <a:cubicBezTo>
                    <a:pt x="20946" y="16116"/>
                    <a:pt x="20069" y="16279"/>
                    <a:pt x="19912" y="16721"/>
                  </a:cubicBezTo>
                  <a:cubicBezTo>
                    <a:pt x="19755" y="17170"/>
                    <a:pt x="20477" y="17215"/>
                    <a:pt x="20793" y="17467"/>
                  </a:cubicBezTo>
                  <a:cubicBezTo>
                    <a:pt x="21207" y="17798"/>
                    <a:pt x="21392" y="18222"/>
                    <a:pt x="21094" y="18674"/>
                  </a:cubicBezTo>
                  <a:cubicBezTo>
                    <a:pt x="20996" y="18822"/>
                    <a:pt x="20711" y="18995"/>
                    <a:pt x="20448" y="19175"/>
                  </a:cubicBezTo>
                  <a:cubicBezTo>
                    <a:pt x="20191" y="19349"/>
                    <a:pt x="19956" y="19529"/>
                    <a:pt x="19937" y="19697"/>
                  </a:cubicBezTo>
                  <a:cubicBezTo>
                    <a:pt x="19902" y="20016"/>
                    <a:pt x="20352" y="20019"/>
                    <a:pt x="20495" y="20232"/>
                  </a:cubicBezTo>
                  <a:cubicBezTo>
                    <a:pt x="21389" y="21561"/>
                    <a:pt x="18668" y="21213"/>
                    <a:pt x="18243" y="21207"/>
                  </a:cubicBezTo>
                  <a:cubicBezTo>
                    <a:pt x="15548" y="21174"/>
                    <a:pt x="12492" y="21415"/>
                    <a:pt x="9278" y="20028"/>
                  </a:cubicBezTo>
                  <a:cubicBezTo>
                    <a:pt x="6757" y="18941"/>
                    <a:pt x="4040" y="19440"/>
                    <a:pt x="1192" y="19163"/>
                  </a:cubicBezTo>
                </a:path>
              </a:pathLst>
            </a:custGeom>
            <a:grpFill/>
            <a:ln w="38100">
              <a:solidFill>
                <a:srgbClr val="46537A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sp>
        <p:nvSpPr>
          <p:cNvPr id="6" name="矩形 5"/>
          <p:cNvSpPr/>
          <p:nvPr/>
        </p:nvSpPr>
        <p:spPr>
          <a:xfrm>
            <a:off x="2444328" y="366663"/>
            <a:ext cx="777738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4200" b="1" kern="1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"/>
              </a:rPr>
              <a:t>臺灣</a:t>
            </a:r>
            <a:r>
              <a:rPr lang="zh-TW" altLang="zh-TW" sz="4200" b="1" kern="1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"/>
              </a:rPr>
              <a:t>鐵路局管理處</a:t>
            </a:r>
            <a:r>
              <a:rPr lang="zh-TW" altLang="zh-TW" sz="4200" b="1" kern="1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"/>
              </a:rPr>
              <a:t>處長官邸</a:t>
            </a:r>
            <a:endParaRPr lang="zh-TW" altLang="en-US" sz="4200" b="1" dirty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052342" y="1455978"/>
            <a:ext cx="992362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zh-CN" altLang="en-US" sz="2800" b="1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"/>
              </a:rPr>
              <a:t>歷史</a:t>
            </a:r>
            <a:r>
              <a:rPr lang="zh-CN" altLang="en-US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"/>
              </a:rPr>
              <a:t>：</a:t>
            </a:r>
            <a:r>
              <a:rPr lang="zh-TW" altLang="zh-TW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"/>
              </a:rPr>
              <a:t>建</a:t>
            </a:r>
            <a:r>
              <a:rPr lang="zh-TW" altLang="zh-TW" sz="28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"/>
              </a:rPr>
              <a:t>於昭和</a:t>
            </a:r>
            <a:r>
              <a:rPr lang="en-US" altLang="zh-TW" sz="28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"/>
              </a:rPr>
              <a:t>5</a:t>
            </a:r>
            <a:r>
              <a:rPr lang="zh-TW" altLang="zh-TW" sz="28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"/>
              </a:rPr>
              <a:t>年（</a:t>
            </a:r>
            <a:r>
              <a:rPr lang="en-US" altLang="zh-TW" sz="28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"/>
              </a:rPr>
              <a:t>1930</a:t>
            </a:r>
            <a:r>
              <a:rPr lang="zh-TW" altLang="zh-TW" sz="28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"/>
              </a:rPr>
              <a:t>），位於花蓮市中山路</a:t>
            </a:r>
            <a:r>
              <a:rPr lang="zh-TW" altLang="zh-TW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"/>
              </a:rPr>
              <a:t>北巷</a:t>
            </a:r>
            <a:r>
              <a:rPr lang="zh-TW" altLang="zh-TW" sz="28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"/>
              </a:rPr>
              <a:t>弄</a:t>
            </a:r>
            <a:r>
              <a:rPr lang="zh-TW" altLang="zh-TW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"/>
              </a:rPr>
              <a:t>內</a:t>
            </a:r>
            <a:endParaRPr lang="en-US" altLang="zh-TW" sz="2800" dirty="0" smtClean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elvetica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zh-CN" altLang="en-US" sz="2800" b="1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"/>
              </a:rPr>
              <a:t>建築特色</a:t>
            </a:r>
            <a:r>
              <a:rPr lang="zh-CN" altLang="en-US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"/>
              </a:rPr>
              <a:t>：</a:t>
            </a:r>
            <a:r>
              <a:rPr lang="zh-TW" altLang="zh-TW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"/>
              </a:rPr>
              <a:t>前後庭園有</a:t>
            </a:r>
            <a:r>
              <a:rPr lang="zh-TW" altLang="zh-TW" sz="28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"/>
              </a:rPr>
              <a:t>不同風貌，官邸大門入口處植有龍柏；屋後有池塘、彎曲水道，而在入口處右側還有一座小型的防空洞，裡面可作為戰爭避難及指揮中心，相當罕見</a:t>
            </a:r>
            <a:r>
              <a:rPr lang="zh-TW" altLang="zh-TW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"/>
              </a:rPr>
              <a:t>。</a:t>
            </a:r>
            <a:endParaRPr lang="en-US" altLang="zh-TW" sz="2800" dirty="0" smtClean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elvetica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zh-CN" altLang="en-US" sz="2800" b="1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"/>
              </a:rPr>
              <a:t>現況</a:t>
            </a:r>
            <a:r>
              <a:rPr lang="zh-CN" altLang="en-US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"/>
              </a:rPr>
              <a:t>：</a:t>
            </a:r>
            <a:r>
              <a:rPr lang="zh-CN" altLang="en-US" sz="2800" dirty="0" smtClean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"/>
              </a:rPr>
              <a:t>現正修復中，尚未開放參觀。</a:t>
            </a:r>
            <a:endParaRPr lang="zh-TW" altLang="en-US" sz="2800" dirty="0">
              <a:solidFill>
                <a:srgbClr val="FF66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22514" y="3962455"/>
            <a:ext cx="4250540" cy="2843379"/>
          </a:xfrm>
          <a:prstGeom prst="rect">
            <a:avLst/>
          </a:prstGeom>
        </p:spPr>
      </p:pic>
      <p:sp>
        <p:nvSpPr>
          <p:cNvPr id="13" name="文字方塊 12"/>
          <p:cNvSpPr txBox="1"/>
          <p:nvPr/>
        </p:nvSpPr>
        <p:spPr>
          <a:xfrm>
            <a:off x="5057192" y="4404049"/>
            <a:ext cx="145557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修復前</a:t>
            </a:r>
            <a:endParaRPr lang="en-US" altLang="zh-CN" sz="3200" dirty="0" smtClean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CN" altLang="en-US" sz="3200" b="1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←</a:t>
            </a:r>
            <a:endParaRPr lang="en-US" altLang="zh-CN" sz="3200" b="1" dirty="0" smtClean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CN" altLang="en-US" sz="32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修復中</a:t>
            </a:r>
            <a:endParaRPr lang="en-US" altLang="zh-CN" sz="3200" dirty="0" smtClean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→</a:t>
            </a:r>
            <a:endParaRPr lang="zh-TW" altLang="en-US" sz="3200" b="1" dirty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796905" y="3962455"/>
            <a:ext cx="5057763" cy="285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7418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 10"/>
          <p:cNvGrpSpPr/>
          <p:nvPr/>
        </p:nvGrpSpPr>
        <p:grpSpPr>
          <a:xfrm>
            <a:off x="-299333" y="210970"/>
            <a:ext cx="2108720" cy="2187314"/>
            <a:chOff x="953326" y="1604200"/>
            <a:chExt cx="3203818" cy="3649107"/>
          </a:xfrm>
          <a:solidFill>
            <a:srgbClr val="F8F6F3"/>
          </a:solidFill>
        </p:grpSpPr>
        <p:grpSp>
          <p:nvGrpSpPr>
            <p:cNvPr id="3" name="Group 24"/>
            <p:cNvGrpSpPr/>
            <p:nvPr/>
          </p:nvGrpSpPr>
          <p:grpSpPr>
            <a:xfrm rot="19960150">
              <a:off x="3473071" y="1919475"/>
              <a:ext cx="660855" cy="3333832"/>
              <a:chOff x="0" y="-1"/>
              <a:chExt cx="222665" cy="1123294"/>
            </a:xfrm>
            <a:grpFill/>
          </p:grpSpPr>
          <p:sp>
            <p:nvSpPr>
              <p:cNvPr id="16" name="chenying0907 20"/>
              <p:cNvSpPr/>
              <p:nvPr/>
            </p:nvSpPr>
            <p:spPr>
              <a:xfrm>
                <a:off x="12679" y="165100"/>
                <a:ext cx="209986" cy="742430"/>
              </a:xfrm>
              <a:custGeom>
                <a:avLst/>
                <a:gdLst>
                  <a:gd name="connsiteX0" fmla="*/ 19779 w 20578"/>
                  <a:gd name="connsiteY0" fmla="*/ 21600 h 21600"/>
                  <a:gd name="connsiteX1" fmla="*/ 19877 w 20578"/>
                  <a:gd name="connsiteY1" fmla="*/ 17107 h 21600"/>
                  <a:gd name="connsiteX2" fmla="*/ 15824 w 20578"/>
                  <a:gd name="connsiteY2" fmla="*/ 0 h 21600"/>
                  <a:gd name="connsiteX3" fmla="*/ 1 w 20578"/>
                  <a:gd name="connsiteY3" fmla="*/ 0 h 21600"/>
                  <a:gd name="connsiteX4" fmla="*/ 775 w 20578"/>
                  <a:gd name="connsiteY4" fmla="*/ 1843 h 21600"/>
                  <a:gd name="connsiteX5" fmla="*/ 1506 w 20578"/>
                  <a:gd name="connsiteY5" fmla="*/ 15903 h 21600"/>
                  <a:gd name="connsiteX6" fmla="*/ 37 w 20578"/>
                  <a:gd name="connsiteY6" fmla="*/ 21376 h 21600"/>
                  <a:gd name="connsiteX0" fmla="*/ 19781 w 20580"/>
                  <a:gd name="connsiteY0" fmla="*/ 21600 h 21600"/>
                  <a:gd name="connsiteX1" fmla="*/ 19879 w 20580"/>
                  <a:gd name="connsiteY1" fmla="*/ 17107 h 21600"/>
                  <a:gd name="connsiteX2" fmla="*/ 15826 w 20580"/>
                  <a:gd name="connsiteY2" fmla="*/ 0 h 21600"/>
                  <a:gd name="connsiteX3" fmla="*/ 3 w 20580"/>
                  <a:gd name="connsiteY3" fmla="*/ 0 h 21600"/>
                  <a:gd name="connsiteX4" fmla="*/ 777 w 20580"/>
                  <a:gd name="connsiteY4" fmla="*/ 1843 h 21600"/>
                  <a:gd name="connsiteX5" fmla="*/ 1362 w 20580"/>
                  <a:gd name="connsiteY5" fmla="*/ 16761 h 21600"/>
                  <a:gd name="connsiteX6" fmla="*/ 39 w 20580"/>
                  <a:gd name="connsiteY6" fmla="*/ 21376 h 21600"/>
                  <a:gd name="connsiteX0" fmla="*/ 19781 w 20580"/>
                  <a:gd name="connsiteY0" fmla="*/ 22107 h 22107"/>
                  <a:gd name="connsiteX1" fmla="*/ 19879 w 20580"/>
                  <a:gd name="connsiteY1" fmla="*/ 17614 h 22107"/>
                  <a:gd name="connsiteX2" fmla="*/ 16092 w 20580"/>
                  <a:gd name="connsiteY2" fmla="*/ 1554 h 22107"/>
                  <a:gd name="connsiteX3" fmla="*/ 15826 w 20580"/>
                  <a:gd name="connsiteY3" fmla="*/ 507 h 22107"/>
                  <a:gd name="connsiteX4" fmla="*/ 3 w 20580"/>
                  <a:gd name="connsiteY4" fmla="*/ 507 h 22107"/>
                  <a:gd name="connsiteX5" fmla="*/ 777 w 20580"/>
                  <a:gd name="connsiteY5" fmla="*/ 2350 h 22107"/>
                  <a:gd name="connsiteX6" fmla="*/ 1362 w 20580"/>
                  <a:gd name="connsiteY6" fmla="*/ 17268 h 22107"/>
                  <a:gd name="connsiteX7" fmla="*/ 39 w 20580"/>
                  <a:gd name="connsiteY7" fmla="*/ 21883 h 22107"/>
                  <a:gd name="connsiteX0" fmla="*/ 19781 w 20580"/>
                  <a:gd name="connsiteY0" fmla="*/ 21600 h 21600"/>
                  <a:gd name="connsiteX1" fmla="*/ 19879 w 20580"/>
                  <a:gd name="connsiteY1" fmla="*/ 17107 h 21600"/>
                  <a:gd name="connsiteX2" fmla="*/ 17646 w 20580"/>
                  <a:gd name="connsiteY2" fmla="*/ 7130 h 21600"/>
                  <a:gd name="connsiteX3" fmla="*/ 16092 w 20580"/>
                  <a:gd name="connsiteY3" fmla="*/ 1047 h 21600"/>
                  <a:gd name="connsiteX4" fmla="*/ 15826 w 20580"/>
                  <a:gd name="connsiteY4" fmla="*/ 0 h 21600"/>
                  <a:gd name="connsiteX5" fmla="*/ 3 w 20580"/>
                  <a:gd name="connsiteY5" fmla="*/ 0 h 21600"/>
                  <a:gd name="connsiteX6" fmla="*/ 777 w 20580"/>
                  <a:gd name="connsiteY6" fmla="*/ 1843 h 21600"/>
                  <a:gd name="connsiteX7" fmla="*/ 1362 w 20580"/>
                  <a:gd name="connsiteY7" fmla="*/ 16761 h 21600"/>
                  <a:gd name="connsiteX8" fmla="*/ 39 w 20580"/>
                  <a:gd name="connsiteY8" fmla="*/ 21376 h 21600"/>
                  <a:gd name="connsiteX0" fmla="*/ 19781 w 20655"/>
                  <a:gd name="connsiteY0" fmla="*/ 21600 h 21600"/>
                  <a:gd name="connsiteX1" fmla="*/ 19879 w 20655"/>
                  <a:gd name="connsiteY1" fmla="*/ 17107 h 21600"/>
                  <a:gd name="connsiteX2" fmla="*/ 16092 w 20655"/>
                  <a:gd name="connsiteY2" fmla="*/ 1047 h 21600"/>
                  <a:gd name="connsiteX3" fmla="*/ 15826 w 20655"/>
                  <a:gd name="connsiteY3" fmla="*/ 0 h 21600"/>
                  <a:gd name="connsiteX4" fmla="*/ 3 w 20655"/>
                  <a:gd name="connsiteY4" fmla="*/ 0 h 21600"/>
                  <a:gd name="connsiteX5" fmla="*/ 777 w 20655"/>
                  <a:gd name="connsiteY5" fmla="*/ 1843 h 21600"/>
                  <a:gd name="connsiteX6" fmla="*/ 1362 w 20655"/>
                  <a:gd name="connsiteY6" fmla="*/ 16761 h 21600"/>
                  <a:gd name="connsiteX7" fmla="*/ 39 w 20655"/>
                  <a:gd name="connsiteY7" fmla="*/ 21376 h 21600"/>
                  <a:gd name="connsiteX0" fmla="*/ 19781 w 20655"/>
                  <a:gd name="connsiteY0" fmla="*/ 21600 h 21600"/>
                  <a:gd name="connsiteX1" fmla="*/ 19879 w 20655"/>
                  <a:gd name="connsiteY1" fmla="*/ 17107 h 21600"/>
                  <a:gd name="connsiteX2" fmla="*/ 17432 w 20655"/>
                  <a:gd name="connsiteY2" fmla="*/ 7098 h 21600"/>
                  <a:gd name="connsiteX3" fmla="*/ 16092 w 20655"/>
                  <a:gd name="connsiteY3" fmla="*/ 1047 h 21600"/>
                  <a:gd name="connsiteX4" fmla="*/ 15826 w 20655"/>
                  <a:gd name="connsiteY4" fmla="*/ 0 h 21600"/>
                  <a:gd name="connsiteX5" fmla="*/ 3 w 20655"/>
                  <a:gd name="connsiteY5" fmla="*/ 0 h 21600"/>
                  <a:gd name="connsiteX6" fmla="*/ 777 w 20655"/>
                  <a:gd name="connsiteY6" fmla="*/ 1843 h 21600"/>
                  <a:gd name="connsiteX7" fmla="*/ 1362 w 20655"/>
                  <a:gd name="connsiteY7" fmla="*/ 16761 h 21600"/>
                  <a:gd name="connsiteX8" fmla="*/ 39 w 20655"/>
                  <a:gd name="connsiteY8" fmla="*/ 21376 h 21600"/>
                  <a:gd name="connsiteX0" fmla="*/ 19781 w 20655"/>
                  <a:gd name="connsiteY0" fmla="*/ 21600 h 21600"/>
                  <a:gd name="connsiteX1" fmla="*/ 19879 w 20655"/>
                  <a:gd name="connsiteY1" fmla="*/ 17107 h 21600"/>
                  <a:gd name="connsiteX2" fmla="*/ 16092 w 20655"/>
                  <a:gd name="connsiteY2" fmla="*/ 1047 h 21600"/>
                  <a:gd name="connsiteX3" fmla="*/ 15826 w 20655"/>
                  <a:gd name="connsiteY3" fmla="*/ 0 h 21600"/>
                  <a:gd name="connsiteX4" fmla="*/ 3 w 20655"/>
                  <a:gd name="connsiteY4" fmla="*/ 0 h 21600"/>
                  <a:gd name="connsiteX5" fmla="*/ 777 w 20655"/>
                  <a:gd name="connsiteY5" fmla="*/ 1843 h 21600"/>
                  <a:gd name="connsiteX6" fmla="*/ 1362 w 20655"/>
                  <a:gd name="connsiteY6" fmla="*/ 16761 h 21600"/>
                  <a:gd name="connsiteX7" fmla="*/ 39 w 20655"/>
                  <a:gd name="connsiteY7" fmla="*/ 21376 h 2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655" h="21600" extrusionOk="0">
                    <a:moveTo>
                      <a:pt x="19781" y="21600"/>
                    </a:moveTo>
                    <a:cubicBezTo>
                      <a:pt x="21310" y="19799"/>
                      <a:pt x="20494" y="20533"/>
                      <a:pt x="19879" y="17107"/>
                    </a:cubicBezTo>
                    <a:cubicBezTo>
                      <a:pt x="19264" y="13682"/>
                      <a:pt x="16767" y="3898"/>
                      <a:pt x="16092" y="1047"/>
                    </a:cubicBezTo>
                    <a:cubicBezTo>
                      <a:pt x="15789" y="-141"/>
                      <a:pt x="18507" y="174"/>
                      <a:pt x="15826" y="0"/>
                    </a:cubicBezTo>
                    <a:lnTo>
                      <a:pt x="3" y="0"/>
                    </a:lnTo>
                    <a:lnTo>
                      <a:pt x="777" y="1843"/>
                    </a:lnTo>
                    <a:cubicBezTo>
                      <a:pt x="765" y="4727"/>
                      <a:pt x="1073" y="13883"/>
                      <a:pt x="1362" y="16761"/>
                    </a:cubicBezTo>
                    <a:cubicBezTo>
                      <a:pt x="1544" y="18573"/>
                      <a:pt x="-290" y="19629"/>
                      <a:pt x="39" y="21376"/>
                    </a:cubicBezTo>
                  </a:path>
                </a:pathLst>
              </a:custGeom>
              <a:solidFill>
                <a:schemeClr val="accent4"/>
              </a:solidFill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7" name="chenying0907 21"/>
              <p:cNvSpPr/>
              <p:nvPr/>
            </p:nvSpPr>
            <p:spPr>
              <a:xfrm>
                <a:off x="12700" y="889000"/>
                <a:ext cx="199716" cy="175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7274" extrusionOk="0">
                    <a:moveTo>
                      <a:pt x="21600" y="0"/>
                    </a:moveTo>
                    <a:cubicBezTo>
                      <a:pt x="18923" y="21600"/>
                      <a:pt x="5182" y="19974"/>
                      <a:pt x="0" y="11161"/>
                    </a:cubicBezTo>
                  </a:path>
                </a:pathLst>
              </a:custGeom>
              <a:grp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8" name="chenying0907 22"/>
              <p:cNvSpPr/>
              <p:nvPr/>
            </p:nvSpPr>
            <p:spPr>
              <a:xfrm>
                <a:off x="0" y="-1"/>
                <a:ext cx="169627" cy="1569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399" extrusionOk="0">
                    <a:moveTo>
                      <a:pt x="21600" y="21399"/>
                    </a:moveTo>
                    <a:cubicBezTo>
                      <a:pt x="21600" y="14641"/>
                      <a:pt x="20714" y="6540"/>
                      <a:pt x="20597" y="325"/>
                    </a:cubicBezTo>
                    <a:cubicBezTo>
                      <a:pt x="13874" y="-42"/>
                      <a:pt x="6603" y="-201"/>
                      <a:pt x="0" y="411"/>
                    </a:cubicBezTo>
                    <a:cubicBezTo>
                      <a:pt x="771" y="6724"/>
                      <a:pt x="1612" y="13779"/>
                      <a:pt x="1316" y="20126"/>
                    </a:cubicBezTo>
                  </a:path>
                </a:pathLst>
              </a:custGeom>
              <a:grp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9" name="chenying0907 23"/>
              <p:cNvSpPr/>
              <p:nvPr/>
            </p:nvSpPr>
            <p:spPr>
              <a:xfrm>
                <a:off x="12700" y="889000"/>
                <a:ext cx="200707" cy="2342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472" y="7302"/>
                      <a:pt x="6555" y="15634"/>
                      <a:pt x="11604" y="21600"/>
                    </a:cubicBezTo>
                    <a:cubicBezTo>
                      <a:pt x="14587" y="14593"/>
                      <a:pt x="19470" y="7960"/>
                      <a:pt x="21600" y="709"/>
                    </a:cubicBezTo>
                  </a:path>
                </a:pathLst>
              </a:custGeom>
              <a:grp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sp>
          <p:nvSpPr>
            <p:cNvPr id="15" name="chenying0907 109"/>
            <p:cNvSpPr/>
            <p:nvPr/>
          </p:nvSpPr>
          <p:spPr>
            <a:xfrm rot="19960150">
              <a:off x="953326" y="1604200"/>
              <a:ext cx="3203818" cy="3051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4" h="21252" extrusionOk="0">
                  <a:moveTo>
                    <a:pt x="0" y="11486"/>
                  </a:moveTo>
                  <a:cubicBezTo>
                    <a:pt x="6297" y="11810"/>
                    <a:pt x="8452" y="9094"/>
                    <a:pt x="10432" y="6445"/>
                  </a:cubicBezTo>
                  <a:cubicBezTo>
                    <a:pt x="11413" y="5133"/>
                    <a:pt x="12361" y="62"/>
                    <a:pt x="14424" y="1"/>
                  </a:cubicBezTo>
                  <a:cubicBezTo>
                    <a:pt x="15769" y="-39"/>
                    <a:pt x="16223" y="2237"/>
                    <a:pt x="16082" y="3272"/>
                  </a:cubicBezTo>
                  <a:cubicBezTo>
                    <a:pt x="15861" y="4889"/>
                    <a:pt x="14041" y="6135"/>
                    <a:pt x="14194" y="7965"/>
                  </a:cubicBezTo>
                  <a:cubicBezTo>
                    <a:pt x="14390" y="10301"/>
                    <a:pt x="17861" y="9673"/>
                    <a:pt x="19260" y="10227"/>
                  </a:cubicBezTo>
                  <a:cubicBezTo>
                    <a:pt x="19766" y="10428"/>
                    <a:pt x="21231" y="11033"/>
                    <a:pt x="21376" y="11673"/>
                  </a:cubicBezTo>
                  <a:cubicBezTo>
                    <a:pt x="21570" y="12535"/>
                    <a:pt x="20193" y="13225"/>
                    <a:pt x="19575" y="13518"/>
                  </a:cubicBezTo>
                  <a:cubicBezTo>
                    <a:pt x="20100" y="13794"/>
                    <a:pt x="21600" y="14815"/>
                    <a:pt x="21175" y="15661"/>
                  </a:cubicBezTo>
                  <a:cubicBezTo>
                    <a:pt x="20946" y="16116"/>
                    <a:pt x="20069" y="16279"/>
                    <a:pt x="19912" y="16721"/>
                  </a:cubicBezTo>
                  <a:cubicBezTo>
                    <a:pt x="19755" y="17170"/>
                    <a:pt x="20477" y="17215"/>
                    <a:pt x="20793" y="17467"/>
                  </a:cubicBezTo>
                  <a:cubicBezTo>
                    <a:pt x="21207" y="17798"/>
                    <a:pt x="21392" y="18222"/>
                    <a:pt x="21094" y="18674"/>
                  </a:cubicBezTo>
                  <a:cubicBezTo>
                    <a:pt x="20996" y="18822"/>
                    <a:pt x="20711" y="18995"/>
                    <a:pt x="20448" y="19175"/>
                  </a:cubicBezTo>
                  <a:cubicBezTo>
                    <a:pt x="20191" y="19349"/>
                    <a:pt x="19956" y="19529"/>
                    <a:pt x="19937" y="19697"/>
                  </a:cubicBezTo>
                  <a:cubicBezTo>
                    <a:pt x="19902" y="20016"/>
                    <a:pt x="20352" y="20019"/>
                    <a:pt x="20495" y="20232"/>
                  </a:cubicBezTo>
                  <a:cubicBezTo>
                    <a:pt x="21389" y="21561"/>
                    <a:pt x="18668" y="21213"/>
                    <a:pt x="18243" y="21207"/>
                  </a:cubicBezTo>
                  <a:cubicBezTo>
                    <a:pt x="15548" y="21174"/>
                    <a:pt x="12492" y="21415"/>
                    <a:pt x="9278" y="20028"/>
                  </a:cubicBezTo>
                  <a:cubicBezTo>
                    <a:pt x="6757" y="18941"/>
                    <a:pt x="4040" y="19440"/>
                    <a:pt x="1192" y="19163"/>
                  </a:cubicBezTo>
                </a:path>
              </a:pathLst>
            </a:custGeom>
            <a:grpFill/>
            <a:ln w="38100">
              <a:solidFill>
                <a:srgbClr val="46537A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sp>
        <p:nvSpPr>
          <p:cNvPr id="6" name="矩形 5"/>
          <p:cNvSpPr/>
          <p:nvPr/>
        </p:nvSpPr>
        <p:spPr>
          <a:xfrm>
            <a:off x="2268373" y="437606"/>
            <a:ext cx="777738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200" b="1" kern="1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"/>
              </a:rPr>
              <a:t>明禮路日式宿舍</a:t>
            </a:r>
            <a:endParaRPr lang="zh-TW" altLang="en-US" sz="4200" b="1" dirty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052342" y="1467269"/>
            <a:ext cx="982793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zh-CN" altLang="en-US" sz="2800" b="1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歷史</a:t>
            </a:r>
            <a:r>
              <a:rPr lang="zh-CN" altLang="en-US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：</a:t>
            </a:r>
            <a:r>
              <a:rPr lang="zh-TW" altLang="zh-TW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在</a:t>
            </a:r>
            <a:r>
              <a:rPr lang="en-IN" altLang="zh-TW" sz="28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1897</a:t>
            </a:r>
            <a:r>
              <a:rPr lang="zh-TW" altLang="zh-TW" sz="28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年</a:t>
            </a:r>
            <a:r>
              <a:rPr lang="en-IN" altLang="zh-TW" sz="28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12</a:t>
            </a:r>
            <a:r>
              <a:rPr lang="zh-TW" altLang="zh-TW" sz="28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月建立，原名「臺東國語傳習所奇萊分教場</a:t>
            </a:r>
            <a:r>
              <a:rPr lang="zh-TW" altLang="zh-TW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」</a:t>
            </a:r>
            <a:r>
              <a:rPr lang="zh-CN" altLang="en-US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，</a:t>
            </a:r>
            <a:r>
              <a:rPr lang="zh-TW" altLang="zh-TW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後</a:t>
            </a:r>
            <a:r>
              <a:rPr lang="zh-TW" altLang="zh-TW" sz="28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更名「花蓮港公學校」，戰後更名「明禮國小</a:t>
            </a:r>
            <a:r>
              <a:rPr lang="zh-TW" altLang="zh-TW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」</a:t>
            </a:r>
            <a:endParaRPr lang="en-US" altLang="zh-TW" sz="2800" dirty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zh-CN" altLang="en-US" sz="2800" b="1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位置</a:t>
            </a:r>
            <a:r>
              <a:rPr lang="zh-CN" altLang="en-US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：</a:t>
            </a:r>
            <a:r>
              <a:rPr lang="zh-TW" altLang="zh-TW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位於</a:t>
            </a:r>
            <a:r>
              <a:rPr lang="zh-TW" altLang="zh-TW" sz="2800" dirty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明禮國小對面</a:t>
            </a:r>
            <a:r>
              <a:rPr lang="zh-TW" altLang="zh-TW" sz="28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，面積二百一十四</a:t>
            </a:r>
            <a:r>
              <a:rPr lang="zh-TW" altLang="zh-TW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坪</a:t>
            </a:r>
            <a:r>
              <a:rPr lang="zh-CN" altLang="en-US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。</a:t>
            </a:r>
            <a:endParaRPr lang="en-US" altLang="zh-TW" sz="2800" dirty="0" smtClean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zh-CN" altLang="en-US" sz="2800" b="1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建築風格</a:t>
            </a:r>
            <a:r>
              <a:rPr lang="zh-CN" altLang="en-US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：</a:t>
            </a:r>
            <a:r>
              <a:rPr lang="zh-TW" altLang="zh-TW" sz="28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花蓮地區日式宿舍的類型</a:t>
            </a:r>
            <a:r>
              <a:rPr lang="zh-TW" altLang="zh-TW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特色</a:t>
            </a:r>
            <a:r>
              <a:rPr lang="en-US" altLang="zh-CN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-</a:t>
            </a:r>
            <a:r>
              <a:rPr lang="zh-TW" altLang="zh-TW" sz="2800" dirty="0" smtClean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和</a:t>
            </a:r>
            <a:r>
              <a:rPr lang="zh-TW" altLang="zh-TW" sz="2800" dirty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洋折衷</a:t>
            </a:r>
            <a:r>
              <a:rPr lang="zh-TW" altLang="zh-TW" sz="2800" dirty="0" smtClean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風格</a:t>
            </a:r>
            <a:endParaRPr lang="zh-TW" altLang="en-US" sz="2800" dirty="0">
              <a:solidFill>
                <a:srgbClr val="FF66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755027" y="3574150"/>
            <a:ext cx="5385223" cy="3173083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022842" y="3574150"/>
            <a:ext cx="4230778" cy="317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2397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0"/>
          <p:cNvGrpSpPr/>
          <p:nvPr/>
        </p:nvGrpSpPr>
        <p:grpSpPr>
          <a:xfrm>
            <a:off x="1798278" y="-226774"/>
            <a:ext cx="8602626" cy="8079856"/>
            <a:chOff x="0" y="0"/>
            <a:chExt cx="2335459" cy="2193537"/>
          </a:xfrm>
        </p:grpSpPr>
        <p:sp>
          <p:nvSpPr>
            <p:cNvPr id="12" name="chenying0907 66"/>
            <p:cNvSpPr/>
            <p:nvPr/>
          </p:nvSpPr>
          <p:spPr>
            <a:xfrm>
              <a:off x="88900" y="177800"/>
              <a:ext cx="2125877" cy="14255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9" h="21550" extrusionOk="0">
                  <a:moveTo>
                    <a:pt x="21281" y="131"/>
                  </a:moveTo>
                  <a:cubicBezTo>
                    <a:pt x="20628" y="31"/>
                    <a:pt x="2649" y="215"/>
                    <a:pt x="166" y="0"/>
                  </a:cubicBezTo>
                  <a:cubicBezTo>
                    <a:pt x="70" y="3334"/>
                    <a:pt x="43" y="6398"/>
                    <a:pt x="99" y="9794"/>
                  </a:cubicBezTo>
                  <a:cubicBezTo>
                    <a:pt x="201" y="15985"/>
                    <a:pt x="-129" y="17592"/>
                    <a:pt x="60" y="21542"/>
                  </a:cubicBezTo>
                  <a:cubicBezTo>
                    <a:pt x="1560" y="21600"/>
                    <a:pt x="19091" y="21287"/>
                    <a:pt x="21090" y="21542"/>
                  </a:cubicBezTo>
                  <a:cubicBezTo>
                    <a:pt x="21175" y="18119"/>
                    <a:pt x="21202" y="17551"/>
                    <a:pt x="21175" y="14349"/>
                  </a:cubicBezTo>
                  <a:cubicBezTo>
                    <a:pt x="21134" y="9458"/>
                    <a:pt x="21471" y="5014"/>
                    <a:pt x="21281" y="131"/>
                  </a:cubicBezTo>
                  <a:close/>
                </a:path>
              </a:pathLst>
            </a:custGeom>
            <a:noFill/>
            <a:ln w="38100" cap="flat">
              <a:solidFill>
                <a:srgbClr val="46537A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DengXian"/>
                <a:ea typeface="+mn-ea"/>
                <a:cs typeface="+mn-cs"/>
              </a:endParaRPr>
            </a:p>
          </p:txBody>
        </p:sp>
        <p:sp>
          <p:nvSpPr>
            <p:cNvPr id="13" name="chenying0907 67"/>
            <p:cNvSpPr/>
            <p:nvPr/>
          </p:nvSpPr>
          <p:spPr>
            <a:xfrm>
              <a:off x="-1" y="0"/>
              <a:ext cx="2335461" cy="184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1" h="19061" extrusionOk="0">
                  <a:moveTo>
                    <a:pt x="902" y="18172"/>
                  </a:moveTo>
                  <a:cubicBezTo>
                    <a:pt x="357" y="17727"/>
                    <a:pt x="-200" y="12317"/>
                    <a:pt x="71" y="5707"/>
                  </a:cubicBezTo>
                  <a:cubicBezTo>
                    <a:pt x="379" y="-1823"/>
                    <a:pt x="1461" y="270"/>
                    <a:pt x="2010" y="259"/>
                  </a:cubicBezTo>
                  <a:cubicBezTo>
                    <a:pt x="7486" y="145"/>
                    <a:pt x="12959" y="733"/>
                    <a:pt x="18433" y="1907"/>
                  </a:cubicBezTo>
                  <a:cubicBezTo>
                    <a:pt x="19405" y="2115"/>
                    <a:pt x="21400" y="-2382"/>
                    <a:pt x="21308" y="14217"/>
                  </a:cubicBezTo>
                  <a:cubicBezTo>
                    <a:pt x="21311" y="19032"/>
                    <a:pt x="20486" y="19218"/>
                    <a:pt x="19999" y="19008"/>
                  </a:cubicBezTo>
                </a:path>
              </a:pathLst>
            </a:custGeom>
            <a:noFill/>
            <a:ln w="38100" cap="flat">
              <a:solidFill>
                <a:srgbClr val="46537A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DengXian"/>
                <a:ea typeface="+mn-ea"/>
                <a:cs typeface="+mn-cs"/>
              </a:endParaRPr>
            </a:p>
          </p:txBody>
        </p:sp>
        <p:sp>
          <p:nvSpPr>
            <p:cNvPr id="14" name="chenying0907 68"/>
            <p:cNvSpPr/>
            <p:nvPr/>
          </p:nvSpPr>
          <p:spPr>
            <a:xfrm>
              <a:off x="1130300" y="1600199"/>
              <a:ext cx="16672" cy="3354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58" h="19845" extrusionOk="0">
                  <a:moveTo>
                    <a:pt x="0" y="0"/>
                  </a:moveTo>
                  <a:cubicBezTo>
                    <a:pt x="21600" y="4703"/>
                    <a:pt x="13319" y="10461"/>
                    <a:pt x="16331" y="15310"/>
                  </a:cubicBezTo>
                  <a:cubicBezTo>
                    <a:pt x="16793" y="16055"/>
                    <a:pt x="11256" y="21600"/>
                    <a:pt x="11542" y="19282"/>
                  </a:cubicBezTo>
                </a:path>
              </a:pathLst>
            </a:custGeom>
            <a:noFill/>
            <a:ln w="38100" cap="flat">
              <a:solidFill>
                <a:srgbClr val="46537A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DengXian"/>
                <a:ea typeface="+mn-ea"/>
                <a:cs typeface="+mn-cs"/>
              </a:endParaRPr>
            </a:p>
          </p:txBody>
        </p:sp>
        <p:sp>
          <p:nvSpPr>
            <p:cNvPr id="15" name="chenying0907 69"/>
            <p:cNvSpPr/>
            <p:nvPr/>
          </p:nvSpPr>
          <p:spPr>
            <a:xfrm>
              <a:off x="990600" y="1955799"/>
              <a:ext cx="284801" cy="2377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35" h="17669" extrusionOk="0">
                  <a:moveTo>
                    <a:pt x="13789" y="13529"/>
                  </a:moveTo>
                  <a:cubicBezTo>
                    <a:pt x="19485" y="4044"/>
                    <a:pt x="10745" y="-2666"/>
                    <a:pt x="4561" y="1034"/>
                  </a:cubicBezTo>
                  <a:cubicBezTo>
                    <a:pt x="-65" y="3803"/>
                    <a:pt x="-2115" y="11785"/>
                    <a:pt x="2972" y="15848"/>
                  </a:cubicBezTo>
                  <a:cubicBezTo>
                    <a:pt x="6834" y="18934"/>
                    <a:pt x="11071" y="18055"/>
                    <a:pt x="13789" y="13529"/>
                  </a:cubicBezTo>
                  <a:close/>
                </a:path>
              </a:pathLst>
            </a:custGeom>
            <a:noFill/>
            <a:ln w="38100" cap="flat">
              <a:solidFill>
                <a:srgbClr val="46537A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DengXian"/>
                <a:ea typeface="+mn-ea"/>
                <a:cs typeface="+mn-cs"/>
              </a:endParaRPr>
            </a:p>
          </p:txBody>
        </p:sp>
      </p:grpSp>
      <p:grpSp>
        <p:nvGrpSpPr>
          <p:cNvPr id="3" name="组 15"/>
          <p:cNvGrpSpPr/>
          <p:nvPr/>
        </p:nvGrpSpPr>
        <p:grpSpPr>
          <a:xfrm>
            <a:off x="4522678" y="836342"/>
            <a:ext cx="2360904" cy="2195308"/>
            <a:chOff x="4431238" y="1508012"/>
            <a:chExt cx="2360904" cy="2195308"/>
          </a:xfrm>
        </p:grpSpPr>
        <p:sp>
          <p:nvSpPr>
            <p:cNvPr id="17" name="chenying0907 201"/>
            <p:cNvSpPr/>
            <p:nvPr/>
          </p:nvSpPr>
          <p:spPr>
            <a:xfrm>
              <a:off x="4431238" y="1508012"/>
              <a:ext cx="2360904" cy="21953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010" y="4955"/>
                  </a:moveTo>
                  <a:cubicBezTo>
                    <a:pt x="18465" y="9425"/>
                    <a:pt x="18297" y="14113"/>
                    <a:pt x="21600" y="18296"/>
                  </a:cubicBezTo>
                  <a:cubicBezTo>
                    <a:pt x="14274" y="17484"/>
                    <a:pt x="12639" y="14333"/>
                    <a:pt x="6691" y="21600"/>
                  </a:cubicBezTo>
                  <a:cubicBezTo>
                    <a:pt x="10802" y="16578"/>
                    <a:pt x="3281" y="10613"/>
                    <a:pt x="0" y="8990"/>
                  </a:cubicBezTo>
                  <a:cubicBezTo>
                    <a:pt x="4976" y="11451"/>
                    <a:pt x="9737" y="4157"/>
                    <a:pt x="10108" y="0"/>
                  </a:cubicBezTo>
                  <a:cubicBezTo>
                    <a:pt x="12265" y="4785"/>
                    <a:pt x="16387" y="6388"/>
                    <a:pt x="21010" y="4955"/>
                  </a:cubicBezTo>
                  <a:close/>
                </a:path>
              </a:pathLst>
            </a:custGeom>
            <a:solidFill>
              <a:srgbClr val="FDD67A"/>
            </a:solidFill>
            <a:ln w="38100">
              <a:solidFill>
                <a:srgbClr val="46537A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DengXian"/>
                <a:ea typeface="+mn-ea"/>
                <a:cs typeface="+mn-cs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5441340" y="1818697"/>
              <a:ext cx="606256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8000" dirty="0">
                  <a:solidFill>
                    <a:srgbClr val="51647E"/>
                  </a:solidFill>
                  <a:latin typeface="萝莉体 第二版" panose="02000500000000000000" pitchFamily="2" charset="-122"/>
                  <a:ea typeface="萝莉体 第二版" panose="02000500000000000000" pitchFamily="2" charset="-122"/>
                  <a:cs typeface="萝莉体 第二版" panose="02000500000000000000" pitchFamily="2" charset="-122"/>
                </a:rPr>
                <a:t>5</a:t>
              </a:r>
              <a:endParaRPr kumimoji="1" lang="zh-CN" alt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51647E"/>
                </a:solidFill>
                <a:effectLst/>
                <a:uLnTx/>
                <a:uFillTx/>
                <a:latin typeface="萝莉体 第二版" panose="02000500000000000000" pitchFamily="2" charset="-122"/>
                <a:ea typeface="萝莉体 第二版" panose="02000500000000000000" pitchFamily="2" charset="-122"/>
                <a:cs typeface="萝莉体 第二版" panose="02000500000000000000" pitchFamily="2" charset="-122"/>
              </a:endParaRPr>
            </a:p>
          </p:txBody>
        </p:sp>
      </p:grpSp>
      <p:sp>
        <p:nvSpPr>
          <p:cNvPr id="11" name="矩形 10"/>
          <p:cNvSpPr/>
          <p:nvPr/>
        </p:nvSpPr>
        <p:spPr>
          <a:xfrm>
            <a:off x="2609189" y="3445928"/>
            <a:ext cx="71096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zh-TW" sz="3600" b="1" i="0" u="sng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美崙溪畔日式宿舍群（含將軍府）</a:t>
            </a:r>
            <a:endParaRPr kumimoji="0" lang="zh-TW" altLang="en-US" sz="3600" b="0" i="0" u="sng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4916008" y="4120108"/>
            <a:ext cx="2869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  </a:t>
            </a:r>
            <a:r>
              <a:rPr kumimoji="0" lang="zh-TW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 蘇意媃</a:t>
            </a: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6985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 10"/>
          <p:cNvGrpSpPr/>
          <p:nvPr/>
        </p:nvGrpSpPr>
        <p:grpSpPr>
          <a:xfrm>
            <a:off x="-299333" y="210970"/>
            <a:ext cx="2108720" cy="2187314"/>
            <a:chOff x="953326" y="1604200"/>
            <a:chExt cx="3203818" cy="3649107"/>
          </a:xfrm>
          <a:solidFill>
            <a:srgbClr val="F8F6F3"/>
          </a:solidFill>
        </p:grpSpPr>
        <p:grpSp>
          <p:nvGrpSpPr>
            <p:cNvPr id="3" name="Group 24"/>
            <p:cNvGrpSpPr/>
            <p:nvPr/>
          </p:nvGrpSpPr>
          <p:grpSpPr>
            <a:xfrm rot="19960150">
              <a:off x="3473071" y="1919475"/>
              <a:ext cx="660855" cy="3333832"/>
              <a:chOff x="0" y="-1"/>
              <a:chExt cx="222665" cy="1123294"/>
            </a:xfrm>
            <a:grpFill/>
          </p:grpSpPr>
          <p:sp>
            <p:nvSpPr>
              <p:cNvPr id="16" name="chenying0907 20"/>
              <p:cNvSpPr/>
              <p:nvPr/>
            </p:nvSpPr>
            <p:spPr>
              <a:xfrm>
                <a:off x="12679" y="165100"/>
                <a:ext cx="209986" cy="742430"/>
              </a:xfrm>
              <a:custGeom>
                <a:avLst/>
                <a:gdLst>
                  <a:gd name="connsiteX0" fmla="*/ 19779 w 20578"/>
                  <a:gd name="connsiteY0" fmla="*/ 21600 h 21600"/>
                  <a:gd name="connsiteX1" fmla="*/ 19877 w 20578"/>
                  <a:gd name="connsiteY1" fmla="*/ 17107 h 21600"/>
                  <a:gd name="connsiteX2" fmla="*/ 15824 w 20578"/>
                  <a:gd name="connsiteY2" fmla="*/ 0 h 21600"/>
                  <a:gd name="connsiteX3" fmla="*/ 1 w 20578"/>
                  <a:gd name="connsiteY3" fmla="*/ 0 h 21600"/>
                  <a:gd name="connsiteX4" fmla="*/ 775 w 20578"/>
                  <a:gd name="connsiteY4" fmla="*/ 1843 h 21600"/>
                  <a:gd name="connsiteX5" fmla="*/ 1506 w 20578"/>
                  <a:gd name="connsiteY5" fmla="*/ 15903 h 21600"/>
                  <a:gd name="connsiteX6" fmla="*/ 37 w 20578"/>
                  <a:gd name="connsiteY6" fmla="*/ 21376 h 21600"/>
                  <a:gd name="connsiteX0" fmla="*/ 19781 w 20580"/>
                  <a:gd name="connsiteY0" fmla="*/ 21600 h 21600"/>
                  <a:gd name="connsiteX1" fmla="*/ 19879 w 20580"/>
                  <a:gd name="connsiteY1" fmla="*/ 17107 h 21600"/>
                  <a:gd name="connsiteX2" fmla="*/ 15826 w 20580"/>
                  <a:gd name="connsiteY2" fmla="*/ 0 h 21600"/>
                  <a:gd name="connsiteX3" fmla="*/ 3 w 20580"/>
                  <a:gd name="connsiteY3" fmla="*/ 0 h 21600"/>
                  <a:gd name="connsiteX4" fmla="*/ 777 w 20580"/>
                  <a:gd name="connsiteY4" fmla="*/ 1843 h 21600"/>
                  <a:gd name="connsiteX5" fmla="*/ 1362 w 20580"/>
                  <a:gd name="connsiteY5" fmla="*/ 16761 h 21600"/>
                  <a:gd name="connsiteX6" fmla="*/ 39 w 20580"/>
                  <a:gd name="connsiteY6" fmla="*/ 21376 h 21600"/>
                  <a:gd name="connsiteX0" fmla="*/ 19781 w 20580"/>
                  <a:gd name="connsiteY0" fmla="*/ 22107 h 22107"/>
                  <a:gd name="connsiteX1" fmla="*/ 19879 w 20580"/>
                  <a:gd name="connsiteY1" fmla="*/ 17614 h 22107"/>
                  <a:gd name="connsiteX2" fmla="*/ 16092 w 20580"/>
                  <a:gd name="connsiteY2" fmla="*/ 1554 h 22107"/>
                  <a:gd name="connsiteX3" fmla="*/ 15826 w 20580"/>
                  <a:gd name="connsiteY3" fmla="*/ 507 h 22107"/>
                  <a:gd name="connsiteX4" fmla="*/ 3 w 20580"/>
                  <a:gd name="connsiteY4" fmla="*/ 507 h 22107"/>
                  <a:gd name="connsiteX5" fmla="*/ 777 w 20580"/>
                  <a:gd name="connsiteY5" fmla="*/ 2350 h 22107"/>
                  <a:gd name="connsiteX6" fmla="*/ 1362 w 20580"/>
                  <a:gd name="connsiteY6" fmla="*/ 17268 h 22107"/>
                  <a:gd name="connsiteX7" fmla="*/ 39 w 20580"/>
                  <a:gd name="connsiteY7" fmla="*/ 21883 h 22107"/>
                  <a:gd name="connsiteX0" fmla="*/ 19781 w 20580"/>
                  <a:gd name="connsiteY0" fmla="*/ 21600 h 21600"/>
                  <a:gd name="connsiteX1" fmla="*/ 19879 w 20580"/>
                  <a:gd name="connsiteY1" fmla="*/ 17107 h 21600"/>
                  <a:gd name="connsiteX2" fmla="*/ 17646 w 20580"/>
                  <a:gd name="connsiteY2" fmla="*/ 7130 h 21600"/>
                  <a:gd name="connsiteX3" fmla="*/ 16092 w 20580"/>
                  <a:gd name="connsiteY3" fmla="*/ 1047 h 21600"/>
                  <a:gd name="connsiteX4" fmla="*/ 15826 w 20580"/>
                  <a:gd name="connsiteY4" fmla="*/ 0 h 21600"/>
                  <a:gd name="connsiteX5" fmla="*/ 3 w 20580"/>
                  <a:gd name="connsiteY5" fmla="*/ 0 h 21600"/>
                  <a:gd name="connsiteX6" fmla="*/ 777 w 20580"/>
                  <a:gd name="connsiteY6" fmla="*/ 1843 h 21600"/>
                  <a:gd name="connsiteX7" fmla="*/ 1362 w 20580"/>
                  <a:gd name="connsiteY7" fmla="*/ 16761 h 21600"/>
                  <a:gd name="connsiteX8" fmla="*/ 39 w 20580"/>
                  <a:gd name="connsiteY8" fmla="*/ 21376 h 21600"/>
                  <a:gd name="connsiteX0" fmla="*/ 19781 w 20655"/>
                  <a:gd name="connsiteY0" fmla="*/ 21600 h 21600"/>
                  <a:gd name="connsiteX1" fmla="*/ 19879 w 20655"/>
                  <a:gd name="connsiteY1" fmla="*/ 17107 h 21600"/>
                  <a:gd name="connsiteX2" fmla="*/ 16092 w 20655"/>
                  <a:gd name="connsiteY2" fmla="*/ 1047 h 21600"/>
                  <a:gd name="connsiteX3" fmla="*/ 15826 w 20655"/>
                  <a:gd name="connsiteY3" fmla="*/ 0 h 21600"/>
                  <a:gd name="connsiteX4" fmla="*/ 3 w 20655"/>
                  <a:gd name="connsiteY4" fmla="*/ 0 h 21600"/>
                  <a:gd name="connsiteX5" fmla="*/ 777 w 20655"/>
                  <a:gd name="connsiteY5" fmla="*/ 1843 h 21600"/>
                  <a:gd name="connsiteX6" fmla="*/ 1362 w 20655"/>
                  <a:gd name="connsiteY6" fmla="*/ 16761 h 21600"/>
                  <a:gd name="connsiteX7" fmla="*/ 39 w 20655"/>
                  <a:gd name="connsiteY7" fmla="*/ 21376 h 21600"/>
                  <a:gd name="connsiteX0" fmla="*/ 19781 w 20655"/>
                  <a:gd name="connsiteY0" fmla="*/ 21600 h 21600"/>
                  <a:gd name="connsiteX1" fmla="*/ 19879 w 20655"/>
                  <a:gd name="connsiteY1" fmla="*/ 17107 h 21600"/>
                  <a:gd name="connsiteX2" fmla="*/ 17432 w 20655"/>
                  <a:gd name="connsiteY2" fmla="*/ 7098 h 21600"/>
                  <a:gd name="connsiteX3" fmla="*/ 16092 w 20655"/>
                  <a:gd name="connsiteY3" fmla="*/ 1047 h 21600"/>
                  <a:gd name="connsiteX4" fmla="*/ 15826 w 20655"/>
                  <a:gd name="connsiteY4" fmla="*/ 0 h 21600"/>
                  <a:gd name="connsiteX5" fmla="*/ 3 w 20655"/>
                  <a:gd name="connsiteY5" fmla="*/ 0 h 21600"/>
                  <a:gd name="connsiteX6" fmla="*/ 777 w 20655"/>
                  <a:gd name="connsiteY6" fmla="*/ 1843 h 21600"/>
                  <a:gd name="connsiteX7" fmla="*/ 1362 w 20655"/>
                  <a:gd name="connsiteY7" fmla="*/ 16761 h 21600"/>
                  <a:gd name="connsiteX8" fmla="*/ 39 w 20655"/>
                  <a:gd name="connsiteY8" fmla="*/ 21376 h 21600"/>
                  <a:gd name="connsiteX0" fmla="*/ 19781 w 20655"/>
                  <a:gd name="connsiteY0" fmla="*/ 21600 h 21600"/>
                  <a:gd name="connsiteX1" fmla="*/ 19879 w 20655"/>
                  <a:gd name="connsiteY1" fmla="*/ 17107 h 21600"/>
                  <a:gd name="connsiteX2" fmla="*/ 16092 w 20655"/>
                  <a:gd name="connsiteY2" fmla="*/ 1047 h 21600"/>
                  <a:gd name="connsiteX3" fmla="*/ 15826 w 20655"/>
                  <a:gd name="connsiteY3" fmla="*/ 0 h 21600"/>
                  <a:gd name="connsiteX4" fmla="*/ 3 w 20655"/>
                  <a:gd name="connsiteY4" fmla="*/ 0 h 21600"/>
                  <a:gd name="connsiteX5" fmla="*/ 777 w 20655"/>
                  <a:gd name="connsiteY5" fmla="*/ 1843 h 21600"/>
                  <a:gd name="connsiteX6" fmla="*/ 1362 w 20655"/>
                  <a:gd name="connsiteY6" fmla="*/ 16761 h 21600"/>
                  <a:gd name="connsiteX7" fmla="*/ 39 w 20655"/>
                  <a:gd name="connsiteY7" fmla="*/ 21376 h 2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655" h="21600" extrusionOk="0">
                    <a:moveTo>
                      <a:pt x="19781" y="21600"/>
                    </a:moveTo>
                    <a:cubicBezTo>
                      <a:pt x="21310" y="19799"/>
                      <a:pt x="20494" y="20533"/>
                      <a:pt x="19879" y="17107"/>
                    </a:cubicBezTo>
                    <a:cubicBezTo>
                      <a:pt x="19264" y="13682"/>
                      <a:pt x="16767" y="3898"/>
                      <a:pt x="16092" y="1047"/>
                    </a:cubicBezTo>
                    <a:cubicBezTo>
                      <a:pt x="15789" y="-141"/>
                      <a:pt x="18507" y="174"/>
                      <a:pt x="15826" y="0"/>
                    </a:cubicBezTo>
                    <a:lnTo>
                      <a:pt x="3" y="0"/>
                    </a:lnTo>
                    <a:lnTo>
                      <a:pt x="777" y="1843"/>
                    </a:lnTo>
                    <a:cubicBezTo>
                      <a:pt x="765" y="4727"/>
                      <a:pt x="1073" y="13883"/>
                      <a:pt x="1362" y="16761"/>
                    </a:cubicBezTo>
                    <a:cubicBezTo>
                      <a:pt x="1544" y="18573"/>
                      <a:pt x="-290" y="19629"/>
                      <a:pt x="39" y="21376"/>
                    </a:cubicBezTo>
                  </a:path>
                </a:pathLst>
              </a:custGeom>
              <a:solidFill>
                <a:schemeClr val="accent4"/>
              </a:solidFill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DengXian"/>
                  <a:ea typeface="+mn-ea"/>
                  <a:cs typeface="+mn-cs"/>
                </a:endParaRPr>
              </a:p>
            </p:txBody>
          </p:sp>
          <p:sp>
            <p:nvSpPr>
              <p:cNvPr id="17" name="chenying0907 21"/>
              <p:cNvSpPr/>
              <p:nvPr/>
            </p:nvSpPr>
            <p:spPr>
              <a:xfrm>
                <a:off x="12700" y="889000"/>
                <a:ext cx="199716" cy="175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7274" extrusionOk="0">
                    <a:moveTo>
                      <a:pt x="21600" y="0"/>
                    </a:moveTo>
                    <a:cubicBezTo>
                      <a:pt x="18923" y="21600"/>
                      <a:pt x="5182" y="19974"/>
                      <a:pt x="0" y="11161"/>
                    </a:cubicBezTo>
                  </a:path>
                </a:pathLst>
              </a:custGeom>
              <a:grp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DengXian"/>
                  <a:ea typeface="+mn-ea"/>
                  <a:cs typeface="+mn-cs"/>
                </a:endParaRPr>
              </a:p>
            </p:txBody>
          </p:sp>
          <p:sp>
            <p:nvSpPr>
              <p:cNvPr id="18" name="chenying0907 22"/>
              <p:cNvSpPr/>
              <p:nvPr/>
            </p:nvSpPr>
            <p:spPr>
              <a:xfrm>
                <a:off x="0" y="-1"/>
                <a:ext cx="169627" cy="1569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399" extrusionOk="0">
                    <a:moveTo>
                      <a:pt x="21600" y="21399"/>
                    </a:moveTo>
                    <a:cubicBezTo>
                      <a:pt x="21600" y="14641"/>
                      <a:pt x="20714" y="6540"/>
                      <a:pt x="20597" y="325"/>
                    </a:cubicBezTo>
                    <a:cubicBezTo>
                      <a:pt x="13874" y="-42"/>
                      <a:pt x="6603" y="-201"/>
                      <a:pt x="0" y="411"/>
                    </a:cubicBezTo>
                    <a:cubicBezTo>
                      <a:pt x="771" y="6724"/>
                      <a:pt x="1612" y="13779"/>
                      <a:pt x="1316" y="20126"/>
                    </a:cubicBezTo>
                  </a:path>
                </a:pathLst>
              </a:custGeom>
              <a:grp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DengXian"/>
                  <a:ea typeface="+mn-ea"/>
                  <a:cs typeface="+mn-cs"/>
                </a:endParaRPr>
              </a:p>
            </p:txBody>
          </p:sp>
          <p:sp>
            <p:nvSpPr>
              <p:cNvPr id="19" name="chenying0907 23"/>
              <p:cNvSpPr/>
              <p:nvPr/>
            </p:nvSpPr>
            <p:spPr>
              <a:xfrm>
                <a:off x="12700" y="889000"/>
                <a:ext cx="200707" cy="2342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472" y="7302"/>
                      <a:pt x="6555" y="15634"/>
                      <a:pt x="11604" y="21600"/>
                    </a:cubicBezTo>
                    <a:cubicBezTo>
                      <a:pt x="14587" y="14593"/>
                      <a:pt x="19470" y="7960"/>
                      <a:pt x="21600" y="709"/>
                    </a:cubicBezTo>
                  </a:path>
                </a:pathLst>
              </a:custGeom>
              <a:grp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DengXian"/>
                  <a:ea typeface="+mn-ea"/>
                  <a:cs typeface="+mn-cs"/>
                </a:endParaRPr>
              </a:p>
            </p:txBody>
          </p:sp>
        </p:grpSp>
        <p:sp>
          <p:nvSpPr>
            <p:cNvPr id="15" name="chenying0907 109"/>
            <p:cNvSpPr/>
            <p:nvPr/>
          </p:nvSpPr>
          <p:spPr>
            <a:xfrm rot="19960150">
              <a:off x="953326" y="1604200"/>
              <a:ext cx="3203818" cy="3051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4" h="21252" extrusionOk="0">
                  <a:moveTo>
                    <a:pt x="0" y="11486"/>
                  </a:moveTo>
                  <a:cubicBezTo>
                    <a:pt x="6297" y="11810"/>
                    <a:pt x="8452" y="9094"/>
                    <a:pt x="10432" y="6445"/>
                  </a:cubicBezTo>
                  <a:cubicBezTo>
                    <a:pt x="11413" y="5133"/>
                    <a:pt x="12361" y="62"/>
                    <a:pt x="14424" y="1"/>
                  </a:cubicBezTo>
                  <a:cubicBezTo>
                    <a:pt x="15769" y="-39"/>
                    <a:pt x="16223" y="2237"/>
                    <a:pt x="16082" y="3272"/>
                  </a:cubicBezTo>
                  <a:cubicBezTo>
                    <a:pt x="15861" y="4889"/>
                    <a:pt x="14041" y="6135"/>
                    <a:pt x="14194" y="7965"/>
                  </a:cubicBezTo>
                  <a:cubicBezTo>
                    <a:pt x="14390" y="10301"/>
                    <a:pt x="17861" y="9673"/>
                    <a:pt x="19260" y="10227"/>
                  </a:cubicBezTo>
                  <a:cubicBezTo>
                    <a:pt x="19766" y="10428"/>
                    <a:pt x="21231" y="11033"/>
                    <a:pt x="21376" y="11673"/>
                  </a:cubicBezTo>
                  <a:cubicBezTo>
                    <a:pt x="21570" y="12535"/>
                    <a:pt x="20193" y="13225"/>
                    <a:pt x="19575" y="13518"/>
                  </a:cubicBezTo>
                  <a:cubicBezTo>
                    <a:pt x="20100" y="13794"/>
                    <a:pt x="21600" y="14815"/>
                    <a:pt x="21175" y="15661"/>
                  </a:cubicBezTo>
                  <a:cubicBezTo>
                    <a:pt x="20946" y="16116"/>
                    <a:pt x="20069" y="16279"/>
                    <a:pt x="19912" y="16721"/>
                  </a:cubicBezTo>
                  <a:cubicBezTo>
                    <a:pt x="19755" y="17170"/>
                    <a:pt x="20477" y="17215"/>
                    <a:pt x="20793" y="17467"/>
                  </a:cubicBezTo>
                  <a:cubicBezTo>
                    <a:pt x="21207" y="17798"/>
                    <a:pt x="21392" y="18222"/>
                    <a:pt x="21094" y="18674"/>
                  </a:cubicBezTo>
                  <a:cubicBezTo>
                    <a:pt x="20996" y="18822"/>
                    <a:pt x="20711" y="18995"/>
                    <a:pt x="20448" y="19175"/>
                  </a:cubicBezTo>
                  <a:cubicBezTo>
                    <a:pt x="20191" y="19349"/>
                    <a:pt x="19956" y="19529"/>
                    <a:pt x="19937" y="19697"/>
                  </a:cubicBezTo>
                  <a:cubicBezTo>
                    <a:pt x="19902" y="20016"/>
                    <a:pt x="20352" y="20019"/>
                    <a:pt x="20495" y="20232"/>
                  </a:cubicBezTo>
                  <a:cubicBezTo>
                    <a:pt x="21389" y="21561"/>
                    <a:pt x="18668" y="21213"/>
                    <a:pt x="18243" y="21207"/>
                  </a:cubicBezTo>
                  <a:cubicBezTo>
                    <a:pt x="15548" y="21174"/>
                    <a:pt x="12492" y="21415"/>
                    <a:pt x="9278" y="20028"/>
                  </a:cubicBezTo>
                  <a:cubicBezTo>
                    <a:pt x="6757" y="18941"/>
                    <a:pt x="4040" y="19440"/>
                    <a:pt x="1192" y="19163"/>
                  </a:cubicBezTo>
                </a:path>
              </a:pathLst>
            </a:custGeom>
            <a:grpFill/>
            <a:ln w="38100">
              <a:solidFill>
                <a:srgbClr val="46537A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DengXian"/>
                <a:ea typeface="+mn-ea"/>
                <a:cs typeface="+mn-cs"/>
              </a:endParaRPr>
            </a:p>
          </p:txBody>
        </p:sp>
      </p:grpSp>
      <p:sp>
        <p:nvSpPr>
          <p:cNvPr id="22" name="矩形 21"/>
          <p:cNvSpPr/>
          <p:nvPr/>
        </p:nvSpPr>
        <p:spPr>
          <a:xfrm>
            <a:off x="1856486" y="252323"/>
            <a:ext cx="71096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zh-TW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美崙溪畔日式宿舍群（含將軍府）</a:t>
            </a:r>
            <a:endParaRPr kumimoji="0" lang="zh-TW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pic>
        <p:nvPicPr>
          <p:cNvPr id="27" name="圖片 26" descr="image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581104" y="4038141"/>
            <a:ext cx="2818621" cy="28272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圖片 27" descr="下載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4038141"/>
            <a:ext cx="2901932" cy="28316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圖片 28" descr="images (2)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143032" y="1162003"/>
            <a:ext cx="2985535" cy="28059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圖片 3" descr="畫面剪輯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00099" y="1653988"/>
            <a:ext cx="5092972" cy="4970489"/>
          </a:xfrm>
          <a:prstGeom prst="rect">
            <a:avLst/>
          </a:prstGeom>
        </p:spPr>
      </p:pic>
      <p:sp>
        <p:nvSpPr>
          <p:cNvPr id="21" name="文字方塊 20"/>
          <p:cNvSpPr txBox="1"/>
          <p:nvPr/>
        </p:nvSpPr>
        <p:spPr>
          <a:xfrm>
            <a:off x="8077286" y="6073657"/>
            <a:ext cx="23385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花崗國中</a:t>
            </a:r>
            <a:endParaRPr lang="zh-TW" altLang="en-US" sz="2800" b="1" dirty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8887747" y="2613162"/>
            <a:ext cx="23385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將軍府</a:t>
            </a:r>
            <a:endParaRPr lang="zh-TW" altLang="en-US" sz="28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5294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 10"/>
          <p:cNvGrpSpPr/>
          <p:nvPr/>
        </p:nvGrpSpPr>
        <p:grpSpPr>
          <a:xfrm>
            <a:off x="-81286" y="133683"/>
            <a:ext cx="1646560" cy="1614838"/>
            <a:chOff x="953326" y="1604200"/>
            <a:chExt cx="3203818" cy="3649107"/>
          </a:xfrm>
          <a:solidFill>
            <a:srgbClr val="F8F6F3"/>
          </a:solidFill>
        </p:grpSpPr>
        <p:grpSp>
          <p:nvGrpSpPr>
            <p:cNvPr id="3" name="Group 24"/>
            <p:cNvGrpSpPr/>
            <p:nvPr/>
          </p:nvGrpSpPr>
          <p:grpSpPr>
            <a:xfrm rot="19960150">
              <a:off x="3473071" y="1919475"/>
              <a:ext cx="660855" cy="3333832"/>
              <a:chOff x="0" y="-1"/>
              <a:chExt cx="222665" cy="1123294"/>
            </a:xfrm>
            <a:grpFill/>
          </p:grpSpPr>
          <p:sp>
            <p:nvSpPr>
              <p:cNvPr id="16" name="chenying0907 20"/>
              <p:cNvSpPr/>
              <p:nvPr/>
            </p:nvSpPr>
            <p:spPr>
              <a:xfrm>
                <a:off x="12679" y="165100"/>
                <a:ext cx="209986" cy="742430"/>
              </a:xfrm>
              <a:custGeom>
                <a:avLst/>
                <a:gdLst>
                  <a:gd name="connsiteX0" fmla="*/ 19779 w 20578"/>
                  <a:gd name="connsiteY0" fmla="*/ 21600 h 21600"/>
                  <a:gd name="connsiteX1" fmla="*/ 19877 w 20578"/>
                  <a:gd name="connsiteY1" fmla="*/ 17107 h 21600"/>
                  <a:gd name="connsiteX2" fmla="*/ 15824 w 20578"/>
                  <a:gd name="connsiteY2" fmla="*/ 0 h 21600"/>
                  <a:gd name="connsiteX3" fmla="*/ 1 w 20578"/>
                  <a:gd name="connsiteY3" fmla="*/ 0 h 21600"/>
                  <a:gd name="connsiteX4" fmla="*/ 775 w 20578"/>
                  <a:gd name="connsiteY4" fmla="*/ 1843 h 21600"/>
                  <a:gd name="connsiteX5" fmla="*/ 1506 w 20578"/>
                  <a:gd name="connsiteY5" fmla="*/ 15903 h 21600"/>
                  <a:gd name="connsiteX6" fmla="*/ 37 w 20578"/>
                  <a:gd name="connsiteY6" fmla="*/ 21376 h 21600"/>
                  <a:gd name="connsiteX0" fmla="*/ 19781 w 20580"/>
                  <a:gd name="connsiteY0" fmla="*/ 21600 h 21600"/>
                  <a:gd name="connsiteX1" fmla="*/ 19879 w 20580"/>
                  <a:gd name="connsiteY1" fmla="*/ 17107 h 21600"/>
                  <a:gd name="connsiteX2" fmla="*/ 15826 w 20580"/>
                  <a:gd name="connsiteY2" fmla="*/ 0 h 21600"/>
                  <a:gd name="connsiteX3" fmla="*/ 3 w 20580"/>
                  <a:gd name="connsiteY3" fmla="*/ 0 h 21600"/>
                  <a:gd name="connsiteX4" fmla="*/ 777 w 20580"/>
                  <a:gd name="connsiteY4" fmla="*/ 1843 h 21600"/>
                  <a:gd name="connsiteX5" fmla="*/ 1362 w 20580"/>
                  <a:gd name="connsiteY5" fmla="*/ 16761 h 21600"/>
                  <a:gd name="connsiteX6" fmla="*/ 39 w 20580"/>
                  <a:gd name="connsiteY6" fmla="*/ 21376 h 21600"/>
                  <a:gd name="connsiteX0" fmla="*/ 19781 w 20580"/>
                  <a:gd name="connsiteY0" fmla="*/ 22107 h 22107"/>
                  <a:gd name="connsiteX1" fmla="*/ 19879 w 20580"/>
                  <a:gd name="connsiteY1" fmla="*/ 17614 h 22107"/>
                  <a:gd name="connsiteX2" fmla="*/ 16092 w 20580"/>
                  <a:gd name="connsiteY2" fmla="*/ 1554 h 22107"/>
                  <a:gd name="connsiteX3" fmla="*/ 15826 w 20580"/>
                  <a:gd name="connsiteY3" fmla="*/ 507 h 22107"/>
                  <a:gd name="connsiteX4" fmla="*/ 3 w 20580"/>
                  <a:gd name="connsiteY4" fmla="*/ 507 h 22107"/>
                  <a:gd name="connsiteX5" fmla="*/ 777 w 20580"/>
                  <a:gd name="connsiteY5" fmla="*/ 2350 h 22107"/>
                  <a:gd name="connsiteX6" fmla="*/ 1362 w 20580"/>
                  <a:gd name="connsiteY6" fmla="*/ 17268 h 22107"/>
                  <a:gd name="connsiteX7" fmla="*/ 39 w 20580"/>
                  <a:gd name="connsiteY7" fmla="*/ 21883 h 22107"/>
                  <a:gd name="connsiteX0" fmla="*/ 19781 w 20580"/>
                  <a:gd name="connsiteY0" fmla="*/ 21600 h 21600"/>
                  <a:gd name="connsiteX1" fmla="*/ 19879 w 20580"/>
                  <a:gd name="connsiteY1" fmla="*/ 17107 h 21600"/>
                  <a:gd name="connsiteX2" fmla="*/ 17646 w 20580"/>
                  <a:gd name="connsiteY2" fmla="*/ 7130 h 21600"/>
                  <a:gd name="connsiteX3" fmla="*/ 16092 w 20580"/>
                  <a:gd name="connsiteY3" fmla="*/ 1047 h 21600"/>
                  <a:gd name="connsiteX4" fmla="*/ 15826 w 20580"/>
                  <a:gd name="connsiteY4" fmla="*/ 0 h 21600"/>
                  <a:gd name="connsiteX5" fmla="*/ 3 w 20580"/>
                  <a:gd name="connsiteY5" fmla="*/ 0 h 21600"/>
                  <a:gd name="connsiteX6" fmla="*/ 777 w 20580"/>
                  <a:gd name="connsiteY6" fmla="*/ 1843 h 21600"/>
                  <a:gd name="connsiteX7" fmla="*/ 1362 w 20580"/>
                  <a:gd name="connsiteY7" fmla="*/ 16761 h 21600"/>
                  <a:gd name="connsiteX8" fmla="*/ 39 w 20580"/>
                  <a:gd name="connsiteY8" fmla="*/ 21376 h 21600"/>
                  <a:gd name="connsiteX0" fmla="*/ 19781 w 20655"/>
                  <a:gd name="connsiteY0" fmla="*/ 21600 h 21600"/>
                  <a:gd name="connsiteX1" fmla="*/ 19879 w 20655"/>
                  <a:gd name="connsiteY1" fmla="*/ 17107 h 21600"/>
                  <a:gd name="connsiteX2" fmla="*/ 16092 w 20655"/>
                  <a:gd name="connsiteY2" fmla="*/ 1047 h 21600"/>
                  <a:gd name="connsiteX3" fmla="*/ 15826 w 20655"/>
                  <a:gd name="connsiteY3" fmla="*/ 0 h 21600"/>
                  <a:gd name="connsiteX4" fmla="*/ 3 w 20655"/>
                  <a:gd name="connsiteY4" fmla="*/ 0 h 21600"/>
                  <a:gd name="connsiteX5" fmla="*/ 777 w 20655"/>
                  <a:gd name="connsiteY5" fmla="*/ 1843 h 21600"/>
                  <a:gd name="connsiteX6" fmla="*/ 1362 w 20655"/>
                  <a:gd name="connsiteY6" fmla="*/ 16761 h 21600"/>
                  <a:gd name="connsiteX7" fmla="*/ 39 w 20655"/>
                  <a:gd name="connsiteY7" fmla="*/ 21376 h 21600"/>
                  <a:gd name="connsiteX0" fmla="*/ 19781 w 20655"/>
                  <a:gd name="connsiteY0" fmla="*/ 21600 h 21600"/>
                  <a:gd name="connsiteX1" fmla="*/ 19879 w 20655"/>
                  <a:gd name="connsiteY1" fmla="*/ 17107 h 21600"/>
                  <a:gd name="connsiteX2" fmla="*/ 17432 w 20655"/>
                  <a:gd name="connsiteY2" fmla="*/ 7098 h 21600"/>
                  <a:gd name="connsiteX3" fmla="*/ 16092 w 20655"/>
                  <a:gd name="connsiteY3" fmla="*/ 1047 h 21600"/>
                  <a:gd name="connsiteX4" fmla="*/ 15826 w 20655"/>
                  <a:gd name="connsiteY4" fmla="*/ 0 h 21600"/>
                  <a:gd name="connsiteX5" fmla="*/ 3 w 20655"/>
                  <a:gd name="connsiteY5" fmla="*/ 0 h 21600"/>
                  <a:gd name="connsiteX6" fmla="*/ 777 w 20655"/>
                  <a:gd name="connsiteY6" fmla="*/ 1843 h 21600"/>
                  <a:gd name="connsiteX7" fmla="*/ 1362 w 20655"/>
                  <a:gd name="connsiteY7" fmla="*/ 16761 h 21600"/>
                  <a:gd name="connsiteX8" fmla="*/ 39 w 20655"/>
                  <a:gd name="connsiteY8" fmla="*/ 21376 h 21600"/>
                  <a:gd name="connsiteX0" fmla="*/ 19781 w 20655"/>
                  <a:gd name="connsiteY0" fmla="*/ 21600 h 21600"/>
                  <a:gd name="connsiteX1" fmla="*/ 19879 w 20655"/>
                  <a:gd name="connsiteY1" fmla="*/ 17107 h 21600"/>
                  <a:gd name="connsiteX2" fmla="*/ 16092 w 20655"/>
                  <a:gd name="connsiteY2" fmla="*/ 1047 h 21600"/>
                  <a:gd name="connsiteX3" fmla="*/ 15826 w 20655"/>
                  <a:gd name="connsiteY3" fmla="*/ 0 h 21600"/>
                  <a:gd name="connsiteX4" fmla="*/ 3 w 20655"/>
                  <a:gd name="connsiteY4" fmla="*/ 0 h 21600"/>
                  <a:gd name="connsiteX5" fmla="*/ 777 w 20655"/>
                  <a:gd name="connsiteY5" fmla="*/ 1843 h 21600"/>
                  <a:gd name="connsiteX6" fmla="*/ 1362 w 20655"/>
                  <a:gd name="connsiteY6" fmla="*/ 16761 h 21600"/>
                  <a:gd name="connsiteX7" fmla="*/ 39 w 20655"/>
                  <a:gd name="connsiteY7" fmla="*/ 21376 h 2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655" h="21600" extrusionOk="0">
                    <a:moveTo>
                      <a:pt x="19781" y="21600"/>
                    </a:moveTo>
                    <a:cubicBezTo>
                      <a:pt x="21310" y="19799"/>
                      <a:pt x="20494" y="20533"/>
                      <a:pt x="19879" y="17107"/>
                    </a:cubicBezTo>
                    <a:cubicBezTo>
                      <a:pt x="19264" y="13682"/>
                      <a:pt x="16767" y="3898"/>
                      <a:pt x="16092" y="1047"/>
                    </a:cubicBezTo>
                    <a:cubicBezTo>
                      <a:pt x="15789" y="-141"/>
                      <a:pt x="18507" y="174"/>
                      <a:pt x="15826" y="0"/>
                    </a:cubicBezTo>
                    <a:lnTo>
                      <a:pt x="3" y="0"/>
                    </a:lnTo>
                    <a:lnTo>
                      <a:pt x="777" y="1843"/>
                    </a:lnTo>
                    <a:cubicBezTo>
                      <a:pt x="765" y="4727"/>
                      <a:pt x="1073" y="13883"/>
                      <a:pt x="1362" y="16761"/>
                    </a:cubicBezTo>
                    <a:cubicBezTo>
                      <a:pt x="1544" y="18573"/>
                      <a:pt x="-290" y="19629"/>
                      <a:pt x="39" y="21376"/>
                    </a:cubicBezTo>
                  </a:path>
                </a:pathLst>
              </a:custGeom>
              <a:solidFill>
                <a:schemeClr val="accent4"/>
              </a:solidFill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DengXian"/>
                  <a:ea typeface="+mn-ea"/>
                  <a:cs typeface="+mn-cs"/>
                </a:endParaRPr>
              </a:p>
            </p:txBody>
          </p:sp>
          <p:sp>
            <p:nvSpPr>
              <p:cNvPr id="17" name="chenying0907 21"/>
              <p:cNvSpPr/>
              <p:nvPr/>
            </p:nvSpPr>
            <p:spPr>
              <a:xfrm>
                <a:off x="12700" y="889000"/>
                <a:ext cx="199716" cy="175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7274" extrusionOk="0">
                    <a:moveTo>
                      <a:pt x="21600" y="0"/>
                    </a:moveTo>
                    <a:cubicBezTo>
                      <a:pt x="18923" y="21600"/>
                      <a:pt x="5182" y="19974"/>
                      <a:pt x="0" y="11161"/>
                    </a:cubicBezTo>
                  </a:path>
                </a:pathLst>
              </a:custGeom>
              <a:grp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DengXian"/>
                  <a:ea typeface="+mn-ea"/>
                  <a:cs typeface="+mn-cs"/>
                </a:endParaRPr>
              </a:p>
            </p:txBody>
          </p:sp>
          <p:sp>
            <p:nvSpPr>
              <p:cNvPr id="18" name="chenying0907 22"/>
              <p:cNvSpPr/>
              <p:nvPr/>
            </p:nvSpPr>
            <p:spPr>
              <a:xfrm>
                <a:off x="0" y="-1"/>
                <a:ext cx="169627" cy="1569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399" extrusionOk="0">
                    <a:moveTo>
                      <a:pt x="21600" y="21399"/>
                    </a:moveTo>
                    <a:cubicBezTo>
                      <a:pt x="21600" y="14641"/>
                      <a:pt x="20714" y="6540"/>
                      <a:pt x="20597" y="325"/>
                    </a:cubicBezTo>
                    <a:cubicBezTo>
                      <a:pt x="13874" y="-42"/>
                      <a:pt x="6603" y="-201"/>
                      <a:pt x="0" y="411"/>
                    </a:cubicBezTo>
                    <a:cubicBezTo>
                      <a:pt x="771" y="6724"/>
                      <a:pt x="1612" y="13779"/>
                      <a:pt x="1316" y="20126"/>
                    </a:cubicBezTo>
                  </a:path>
                </a:pathLst>
              </a:custGeom>
              <a:grp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DengXian"/>
                  <a:ea typeface="+mn-ea"/>
                  <a:cs typeface="+mn-cs"/>
                </a:endParaRPr>
              </a:p>
            </p:txBody>
          </p:sp>
          <p:sp>
            <p:nvSpPr>
              <p:cNvPr id="19" name="chenying0907 23"/>
              <p:cNvSpPr/>
              <p:nvPr/>
            </p:nvSpPr>
            <p:spPr>
              <a:xfrm>
                <a:off x="12700" y="889000"/>
                <a:ext cx="200707" cy="2342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472" y="7302"/>
                      <a:pt x="6555" y="15634"/>
                      <a:pt x="11604" y="21600"/>
                    </a:cubicBezTo>
                    <a:cubicBezTo>
                      <a:pt x="14587" y="14593"/>
                      <a:pt x="19470" y="7960"/>
                      <a:pt x="21600" y="709"/>
                    </a:cubicBezTo>
                  </a:path>
                </a:pathLst>
              </a:custGeom>
              <a:grp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DengXian"/>
                  <a:ea typeface="+mn-ea"/>
                  <a:cs typeface="+mn-cs"/>
                </a:endParaRPr>
              </a:p>
            </p:txBody>
          </p:sp>
        </p:grpSp>
        <p:sp>
          <p:nvSpPr>
            <p:cNvPr id="15" name="chenying0907 109"/>
            <p:cNvSpPr/>
            <p:nvPr/>
          </p:nvSpPr>
          <p:spPr>
            <a:xfrm rot="19960150">
              <a:off x="953326" y="1604200"/>
              <a:ext cx="3203818" cy="3051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4" h="21252" extrusionOk="0">
                  <a:moveTo>
                    <a:pt x="0" y="11486"/>
                  </a:moveTo>
                  <a:cubicBezTo>
                    <a:pt x="6297" y="11810"/>
                    <a:pt x="8452" y="9094"/>
                    <a:pt x="10432" y="6445"/>
                  </a:cubicBezTo>
                  <a:cubicBezTo>
                    <a:pt x="11413" y="5133"/>
                    <a:pt x="12361" y="62"/>
                    <a:pt x="14424" y="1"/>
                  </a:cubicBezTo>
                  <a:cubicBezTo>
                    <a:pt x="15769" y="-39"/>
                    <a:pt x="16223" y="2237"/>
                    <a:pt x="16082" y="3272"/>
                  </a:cubicBezTo>
                  <a:cubicBezTo>
                    <a:pt x="15861" y="4889"/>
                    <a:pt x="14041" y="6135"/>
                    <a:pt x="14194" y="7965"/>
                  </a:cubicBezTo>
                  <a:cubicBezTo>
                    <a:pt x="14390" y="10301"/>
                    <a:pt x="17861" y="9673"/>
                    <a:pt x="19260" y="10227"/>
                  </a:cubicBezTo>
                  <a:cubicBezTo>
                    <a:pt x="19766" y="10428"/>
                    <a:pt x="21231" y="11033"/>
                    <a:pt x="21376" y="11673"/>
                  </a:cubicBezTo>
                  <a:cubicBezTo>
                    <a:pt x="21570" y="12535"/>
                    <a:pt x="20193" y="13225"/>
                    <a:pt x="19575" y="13518"/>
                  </a:cubicBezTo>
                  <a:cubicBezTo>
                    <a:pt x="20100" y="13794"/>
                    <a:pt x="21600" y="14815"/>
                    <a:pt x="21175" y="15661"/>
                  </a:cubicBezTo>
                  <a:cubicBezTo>
                    <a:pt x="20946" y="16116"/>
                    <a:pt x="20069" y="16279"/>
                    <a:pt x="19912" y="16721"/>
                  </a:cubicBezTo>
                  <a:cubicBezTo>
                    <a:pt x="19755" y="17170"/>
                    <a:pt x="20477" y="17215"/>
                    <a:pt x="20793" y="17467"/>
                  </a:cubicBezTo>
                  <a:cubicBezTo>
                    <a:pt x="21207" y="17798"/>
                    <a:pt x="21392" y="18222"/>
                    <a:pt x="21094" y="18674"/>
                  </a:cubicBezTo>
                  <a:cubicBezTo>
                    <a:pt x="20996" y="18822"/>
                    <a:pt x="20711" y="18995"/>
                    <a:pt x="20448" y="19175"/>
                  </a:cubicBezTo>
                  <a:cubicBezTo>
                    <a:pt x="20191" y="19349"/>
                    <a:pt x="19956" y="19529"/>
                    <a:pt x="19937" y="19697"/>
                  </a:cubicBezTo>
                  <a:cubicBezTo>
                    <a:pt x="19902" y="20016"/>
                    <a:pt x="20352" y="20019"/>
                    <a:pt x="20495" y="20232"/>
                  </a:cubicBezTo>
                  <a:cubicBezTo>
                    <a:pt x="21389" y="21561"/>
                    <a:pt x="18668" y="21213"/>
                    <a:pt x="18243" y="21207"/>
                  </a:cubicBezTo>
                  <a:cubicBezTo>
                    <a:pt x="15548" y="21174"/>
                    <a:pt x="12492" y="21415"/>
                    <a:pt x="9278" y="20028"/>
                  </a:cubicBezTo>
                  <a:cubicBezTo>
                    <a:pt x="6757" y="18941"/>
                    <a:pt x="4040" y="19440"/>
                    <a:pt x="1192" y="19163"/>
                  </a:cubicBezTo>
                </a:path>
              </a:pathLst>
            </a:custGeom>
            <a:grpFill/>
            <a:ln w="38100">
              <a:solidFill>
                <a:srgbClr val="46537A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DengXian"/>
                <a:ea typeface="+mn-ea"/>
                <a:cs typeface="+mn-cs"/>
              </a:endParaRPr>
            </a:p>
          </p:txBody>
        </p:sp>
      </p:grpSp>
      <p:sp>
        <p:nvSpPr>
          <p:cNvPr id="30" name="矩形 29"/>
          <p:cNvSpPr/>
          <p:nvPr/>
        </p:nvSpPr>
        <p:spPr>
          <a:xfrm>
            <a:off x="1942670" y="294771"/>
            <a:ext cx="52629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zh-TW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美崙溪畔日式宿舍</a:t>
            </a:r>
            <a:r>
              <a:rPr kumimoji="0" lang="zh-CN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的歷史</a:t>
            </a:r>
            <a:endParaRPr kumimoji="0" lang="zh-TW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1942671" y="1051233"/>
            <a:ext cx="973925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建立</a:t>
            </a:r>
            <a:r>
              <a:rPr kumimoji="0" lang="zh-CN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於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昭和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11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年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(</a:t>
            </a:r>
            <a:r>
              <a:rPr kumimoji="0" lang="en-US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1936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年</a:t>
            </a:r>
            <a:r>
              <a:rPr kumimoji="0" lang="en-US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)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 ，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其歷史至今已有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90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餘年</a:t>
            </a:r>
            <a:endParaRPr kumimoji="0" lang="en-US" altLang="zh-TW" sz="2800" b="0" i="0" u="none" strike="noStrike" kern="1200" cap="none" spc="0" normalizeH="0" baseline="0" noProof="0" dirty="0" smtClean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當時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將軍府是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花</a:t>
            </a:r>
            <a:r>
              <a:rPr kumimoji="0" lang="zh-CN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蓮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軍事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指揮官中村大佐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的故居，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據說附近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的居民並不知道中村大佐的身分，只知道有位官階很高的大將軍住在此地，便將此處稱為將軍府。台灣光復後日軍撤離，國軍接收土地及日治官社做為國軍眷村住宅使用。</a:t>
            </a:r>
            <a:endParaRPr kumimoji="0" lang="zh-TW" altLang="zh-TW" sz="2800" b="0" i="0" u="none" strike="noStrike" kern="1200" cap="none" spc="0" normalizeH="0" baseline="0" noProof="0" dirty="0" smtClean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pic>
        <p:nvPicPr>
          <p:cNvPr id="20" name="圖片 19" descr="15836467203_3dc48bb09d_c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r="-1017"/>
          <a:stretch>
            <a:fillRect/>
          </a:stretch>
        </p:blipFill>
        <p:spPr>
          <a:xfrm>
            <a:off x="535375" y="3408133"/>
            <a:ext cx="4801735" cy="33117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圖片 20" descr="1432081140-1829380931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812299" y="3518115"/>
            <a:ext cx="4770642" cy="32018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709834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方塊 7"/>
          <p:cNvSpPr txBox="1"/>
          <p:nvPr/>
        </p:nvSpPr>
        <p:spPr>
          <a:xfrm>
            <a:off x="2111518" y="267846"/>
            <a:ext cx="88912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zh-TW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美崙溪畔日式宿舍群（含將軍府）</a:t>
            </a:r>
            <a:r>
              <a:rPr kumimoji="0" lang="zh-TW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問卷</a:t>
            </a:r>
            <a:r>
              <a:rPr kumimoji="0" lang="zh-TW" altLang="zh-TW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調查</a:t>
            </a:r>
            <a:endParaRPr kumimoji="0" lang="zh-TW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grpSp>
        <p:nvGrpSpPr>
          <p:cNvPr id="2" name="组 10"/>
          <p:cNvGrpSpPr/>
          <p:nvPr/>
        </p:nvGrpSpPr>
        <p:grpSpPr>
          <a:xfrm>
            <a:off x="-299333" y="210970"/>
            <a:ext cx="2108720" cy="2187314"/>
            <a:chOff x="953326" y="1604200"/>
            <a:chExt cx="3203818" cy="3649107"/>
          </a:xfrm>
          <a:solidFill>
            <a:srgbClr val="F8F6F3"/>
          </a:solidFill>
        </p:grpSpPr>
        <p:grpSp>
          <p:nvGrpSpPr>
            <p:cNvPr id="3" name="Group 24"/>
            <p:cNvGrpSpPr/>
            <p:nvPr/>
          </p:nvGrpSpPr>
          <p:grpSpPr>
            <a:xfrm rot="19960150">
              <a:off x="3473071" y="1919475"/>
              <a:ext cx="660855" cy="3333832"/>
              <a:chOff x="0" y="-1"/>
              <a:chExt cx="222665" cy="1123294"/>
            </a:xfrm>
            <a:grpFill/>
          </p:grpSpPr>
          <p:sp>
            <p:nvSpPr>
              <p:cNvPr id="16" name="chenying0907 20"/>
              <p:cNvSpPr/>
              <p:nvPr/>
            </p:nvSpPr>
            <p:spPr>
              <a:xfrm>
                <a:off x="12679" y="165100"/>
                <a:ext cx="209986" cy="742430"/>
              </a:xfrm>
              <a:custGeom>
                <a:avLst/>
                <a:gdLst>
                  <a:gd name="connsiteX0" fmla="*/ 19779 w 20578"/>
                  <a:gd name="connsiteY0" fmla="*/ 21600 h 21600"/>
                  <a:gd name="connsiteX1" fmla="*/ 19877 w 20578"/>
                  <a:gd name="connsiteY1" fmla="*/ 17107 h 21600"/>
                  <a:gd name="connsiteX2" fmla="*/ 15824 w 20578"/>
                  <a:gd name="connsiteY2" fmla="*/ 0 h 21600"/>
                  <a:gd name="connsiteX3" fmla="*/ 1 w 20578"/>
                  <a:gd name="connsiteY3" fmla="*/ 0 h 21600"/>
                  <a:gd name="connsiteX4" fmla="*/ 775 w 20578"/>
                  <a:gd name="connsiteY4" fmla="*/ 1843 h 21600"/>
                  <a:gd name="connsiteX5" fmla="*/ 1506 w 20578"/>
                  <a:gd name="connsiteY5" fmla="*/ 15903 h 21600"/>
                  <a:gd name="connsiteX6" fmla="*/ 37 w 20578"/>
                  <a:gd name="connsiteY6" fmla="*/ 21376 h 21600"/>
                  <a:gd name="connsiteX0" fmla="*/ 19781 w 20580"/>
                  <a:gd name="connsiteY0" fmla="*/ 21600 h 21600"/>
                  <a:gd name="connsiteX1" fmla="*/ 19879 w 20580"/>
                  <a:gd name="connsiteY1" fmla="*/ 17107 h 21600"/>
                  <a:gd name="connsiteX2" fmla="*/ 15826 w 20580"/>
                  <a:gd name="connsiteY2" fmla="*/ 0 h 21600"/>
                  <a:gd name="connsiteX3" fmla="*/ 3 w 20580"/>
                  <a:gd name="connsiteY3" fmla="*/ 0 h 21600"/>
                  <a:gd name="connsiteX4" fmla="*/ 777 w 20580"/>
                  <a:gd name="connsiteY4" fmla="*/ 1843 h 21600"/>
                  <a:gd name="connsiteX5" fmla="*/ 1362 w 20580"/>
                  <a:gd name="connsiteY5" fmla="*/ 16761 h 21600"/>
                  <a:gd name="connsiteX6" fmla="*/ 39 w 20580"/>
                  <a:gd name="connsiteY6" fmla="*/ 21376 h 21600"/>
                  <a:gd name="connsiteX0" fmla="*/ 19781 w 20580"/>
                  <a:gd name="connsiteY0" fmla="*/ 22107 h 22107"/>
                  <a:gd name="connsiteX1" fmla="*/ 19879 w 20580"/>
                  <a:gd name="connsiteY1" fmla="*/ 17614 h 22107"/>
                  <a:gd name="connsiteX2" fmla="*/ 16092 w 20580"/>
                  <a:gd name="connsiteY2" fmla="*/ 1554 h 22107"/>
                  <a:gd name="connsiteX3" fmla="*/ 15826 w 20580"/>
                  <a:gd name="connsiteY3" fmla="*/ 507 h 22107"/>
                  <a:gd name="connsiteX4" fmla="*/ 3 w 20580"/>
                  <a:gd name="connsiteY4" fmla="*/ 507 h 22107"/>
                  <a:gd name="connsiteX5" fmla="*/ 777 w 20580"/>
                  <a:gd name="connsiteY5" fmla="*/ 2350 h 22107"/>
                  <a:gd name="connsiteX6" fmla="*/ 1362 w 20580"/>
                  <a:gd name="connsiteY6" fmla="*/ 17268 h 22107"/>
                  <a:gd name="connsiteX7" fmla="*/ 39 w 20580"/>
                  <a:gd name="connsiteY7" fmla="*/ 21883 h 22107"/>
                  <a:gd name="connsiteX0" fmla="*/ 19781 w 20580"/>
                  <a:gd name="connsiteY0" fmla="*/ 21600 h 21600"/>
                  <a:gd name="connsiteX1" fmla="*/ 19879 w 20580"/>
                  <a:gd name="connsiteY1" fmla="*/ 17107 h 21600"/>
                  <a:gd name="connsiteX2" fmla="*/ 17646 w 20580"/>
                  <a:gd name="connsiteY2" fmla="*/ 7130 h 21600"/>
                  <a:gd name="connsiteX3" fmla="*/ 16092 w 20580"/>
                  <a:gd name="connsiteY3" fmla="*/ 1047 h 21600"/>
                  <a:gd name="connsiteX4" fmla="*/ 15826 w 20580"/>
                  <a:gd name="connsiteY4" fmla="*/ 0 h 21600"/>
                  <a:gd name="connsiteX5" fmla="*/ 3 w 20580"/>
                  <a:gd name="connsiteY5" fmla="*/ 0 h 21600"/>
                  <a:gd name="connsiteX6" fmla="*/ 777 w 20580"/>
                  <a:gd name="connsiteY6" fmla="*/ 1843 h 21600"/>
                  <a:gd name="connsiteX7" fmla="*/ 1362 w 20580"/>
                  <a:gd name="connsiteY7" fmla="*/ 16761 h 21600"/>
                  <a:gd name="connsiteX8" fmla="*/ 39 w 20580"/>
                  <a:gd name="connsiteY8" fmla="*/ 21376 h 21600"/>
                  <a:gd name="connsiteX0" fmla="*/ 19781 w 20655"/>
                  <a:gd name="connsiteY0" fmla="*/ 21600 h 21600"/>
                  <a:gd name="connsiteX1" fmla="*/ 19879 w 20655"/>
                  <a:gd name="connsiteY1" fmla="*/ 17107 h 21600"/>
                  <a:gd name="connsiteX2" fmla="*/ 16092 w 20655"/>
                  <a:gd name="connsiteY2" fmla="*/ 1047 h 21600"/>
                  <a:gd name="connsiteX3" fmla="*/ 15826 w 20655"/>
                  <a:gd name="connsiteY3" fmla="*/ 0 h 21600"/>
                  <a:gd name="connsiteX4" fmla="*/ 3 w 20655"/>
                  <a:gd name="connsiteY4" fmla="*/ 0 h 21600"/>
                  <a:gd name="connsiteX5" fmla="*/ 777 w 20655"/>
                  <a:gd name="connsiteY5" fmla="*/ 1843 h 21600"/>
                  <a:gd name="connsiteX6" fmla="*/ 1362 w 20655"/>
                  <a:gd name="connsiteY6" fmla="*/ 16761 h 21600"/>
                  <a:gd name="connsiteX7" fmla="*/ 39 w 20655"/>
                  <a:gd name="connsiteY7" fmla="*/ 21376 h 21600"/>
                  <a:gd name="connsiteX0" fmla="*/ 19781 w 20655"/>
                  <a:gd name="connsiteY0" fmla="*/ 21600 h 21600"/>
                  <a:gd name="connsiteX1" fmla="*/ 19879 w 20655"/>
                  <a:gd name="connsiteY1" fmla="*/ 17107 h 21600"/>
                  <a:gd name="connsiteX2" fmla="*/ 17432 w 20655"/>
                  <a:gd name="connsiteY2" fmla="*/ 7098 h 21600"/>
                  <a:gd name="connsiteX3" fmla="*/ 16092 w 20655"/>
                  <a:gd name="connsiteY3" fmla="*/ 1047 h 21600"/>
                  <a:gd name="connsiteX4" fmla="*/ 15826 w 20655"/>
                  <a:gd name="connsiteY4" fmla="*/ 0 h 21600"/>
                  <a:gd name="connsiteX5" fmla="*/ 3 w 20655"/>
                  <a:gd name="connsiteY5" fmla="*/ 0 h 21600"/>
                  <a:gd name="connsiteX6" fmla="*/ 777 w 20655"/>
                  <a:gd name="connsiteY6" fmla="*/ 1843 h 21600"/>
                  <a:gd name="connsiteX7" fmla="*/ 1362 w 20655"/>
                  <a:gd name="connsiteY7" fmla="*/ 16761 h 21600"/>
                  <a:gd name="connsiteX8" fmla="*/ 39 w 20655"/>
                  <a:gd name="connsiteY8" fmla="*/ 21376 h 21600"/>
                  <a:gd name="connsiteX0" fmla="*/ 19781 w 20655"/>
                  <a:gd name="connsiteY0" fmla="*/ 21600 h 21600"/>
                  <a:gd name="connsiteX1" fmla="*/ 19879 w 20655"/>
                  <a:gd name="connsiteY1" fmla="*/ 17107 h 21600"/>
                  <a:gd name="connsiteX2" fmla="*/ 16092 w 20655"/>
                  <a:gd name="connsiteY2" fmla="*/ 1047 h 21600"/>
                  <a:gd name="connsiteX3" fmla="*/ 15826 w 20655"/>
                  <a:gd name="connsiteY3" fmla="*/ 0 h 21600"/>
                  <a:gd name="connsiteX4" fmla="*/ 3 w 20655"/>
                  <a:gd name="connsiteY4" fmla="*/ 0 h 21600"/>
                  <a:gd name="connsiteX5" fmla="*/ 777 w 20655"/>
                  <a:gd name="connsiteY5" fmla="*/ 1843 h 21600"/>
                  <a:gd name="connsiteX6" fmla="*/ 1362 w 20655"/>
                  <a:gd name="connsiteY6" fmla="*/ 16761 h 21600"/>
                  <a:gd name="connsiteX7" fmla="*/ 39 w 20655"/>
                  <a:gd name="connsiteY7" fmla="*/ 21376 h 2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655" h="21600" extrusionOk="0">
                    <a:moveTo>
                      <a:pt x="19781" y="21600"/>
                    </a:moveTo>
                    <a:cubicBezTo>
                      <a:pt x="21310" y="19799"/>
                      <a:pt x="20494" y="20533"/>
                      <a:pt x="19879" y="17107"/>
                    </a:cubicBezTo>
                    <a:cubicBezTo>
                      <a:pt x="19264" y="13682"/>
                      <a:pt x="16767" y="3898"/>
                      <a:pt x="16092" y="1047"/>
                    </a:cubicBezTo>
                    <a:cubicBezTo>
                      <a:pt x="15789" y="-141"/>
                      <a:pt x="18507" y="174"/>
                      <a:pt x="15826" y="0"/>
                    </a:cubicBezTo>
                    <a:lnTo>
                      <a:pt x="3" y="0"/>
                    </a:lnTo>
                    <a:lnTo>
                      <a:pt x="777" y="1843"/>
                    </a:lnTo>
                    <a:cubicBezTo>
                      <a:pt x="765" y="4727"/>
                      <a:pt x="1073" y="13883"/>
                      <a:pt x="1362" y="16761"/>
                    </a:cubicBezTo>
                    <a:cubicBezTo>
                      <a:pt x="1544" y="18573"/>
                      <a:pt x="-290" y="19629"/>
                      <a:pt x="39" y="21376"/>
                    </a:cubicBezTo>
                  </a:path>
                </a:pathLst>
              </a:custGeom>
              <a:solidFill>
                <a:schemeClr val="accent4"/>
              </a:solidFill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DengXian"/>
                  <a:ea typeface="+mn-ea"/>
                  <a:cs typeface="+mn-cs"/>
                </a:endParaRPr>
              </a:p>
            </p:txBody>
          </p:sp>
          <p:sp>
            <p:nvSpPr>
              <p:cNvPr id="17" name="chenying0907 21"/>
              <p:cNvSpPr/>
              <p:nvPr/>
            </p:nvSpPr>
            <p:spPr>
              <a:xfrm>
                <a:off x="12700" y="889000"/>
                <a:ext cx="199716" cy="175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7274" extrusionOk="0">
                    <a:moveTo>
                      <a:pt x="21600" y="0"/>
                    </a:moveTo>
                    <a:cubicBezTo>
                      <a:pt x="18923" y="21600"/>
                      <a:pt x="5182" y="19974"/>
                      <a:pt x="0" y="11161"/>
                    </a:cubicBezTo>
                  </a:path>
                </a:pathLst>
              </a:custGeom>
              <a:grp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DengXian"/>
                  <a:ea typeface="+mn-ea"/>
                  <a:cs typeface="+mn-cs"/>
                </a:endParaRPr>
              </a:p>
            </p:txBody>
          </p:sp>
          <p:sp>
            <p:nvSpPr>
              <p:cNvPr id="18" name="chenying0907 22"/>
              <p:cNvSpPr/>
              <p:nvPr/>
            </p:nvSpPr>
            <p:spPr>
              <a:xfrm>
                <a:off x="0" y="-1"/>
                <a:ext cx="169627" cy="1569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399" extrusionOk="0">
                    <a:moveTo>
                      <a:pt x="21600" y="21399"/>
                    </a:moveTo>
                    <a:cubicBezTo>
                      <a:pt x="21600" y="14641"/>
                      <a:pt x="20714" y="6540"/>
                      <a:pt x="20597" y="325"/>
                    </a:cubicBezTo>
                    <a:cubicBezTo>
                      <a:pt x="13874" y="-42"/>
                      <a:pt x="6603" y="-201"/>
                      <a:pt x="0" y="411"/>
                    </a:cubicBezTo>
                    <a:cubicBezTo>
                      <a:pt x="771" y="6724"/>
                      <a:pt x="1612" y="13779"/>
                      <a:pt x="1316" y="20126"/>
                    </a:cubicBezTo>
                  </a:path>
                </a:pathLst>
              </a:custGeom>
              <a:grp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DengXian"/>
                  <a:ea typeface="+mn-ea"/>
                  <a:cs typeface="+mn-cs"/>
                </a:endParaRPr>
              </a:p>
            </p:txBody>
          </p:sp>
          <p:sp>
            <p:nvSpPr>
              <p:cNvPr id="19" name="chenying0907 23"/>
              <p:cNvSpPr/>
              <p:nvPr/>
            </p:nvSpPr>
            <p:spPr>
              <a:xfrm>
                <a:off x="12700" y="889000"/>
                <a:ext cx="200707" cy="2342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472" y="7302"/>
                      <a:pt x="6555" y="15634"/>
                      <a:pt x="11604" y="21600"/>
                    </a:cubicBezTo>
                    <a:cubicBezTo>
                      <a:pt x="14587" y="14593"/>
                      <a:pt x="19470" y="7960"/>
                      <a:pt x="21600" y="709"/>
                    </a:cubicBezTo>
                  </a:path>
                </a:pathLst>
              </a:custGeom>
              <a:grp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DengXian"/>
                  <a:ea typeface="+mn-ea"/>
                  <a:cs typeface="+mn-cs"/>
                </a:endParaRPr>
              </a:p>
            </p:txBody>
          </p:sp>
        </p:grpSp>
        <p:sp>
          <p:nvSpPr>
            <p:cNvPr id="15" name="chenying0907 109"/>
            <p:cNvSpPr/>
            <p:nvPr/>
          </p:nvSpPr>
          <p:spPr>
            <a:xfrm rot="19960150">
              <a:off x="953326" y="1604200"/>
              <a:ext cx="3203818" cy="3051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4" h="21252" extrusionOk="0">
                  <a:moveTo>
                    <a:pt x="0" y="11486"/>
                  </a:moveTo>
                  <a:cubicBezTo>
                    <a:pt x="6297" y="11810"/>
                    <a:pt x="8452" y="9094"/>
                    <a:pt x="10432" y="6445"/>
                  </a:cubicBezTo>
                  <a:cubicBezTo>
                    <a:pt x="11413" y="5133"/>
                    <a:pt x="12361" y="62"/>
                    <a:pt x="14424" y="1"/>
                  </a:cubicBezTo>
                  <a:cubicBezTo>
                    <a:pt x="15769" y="-39"/>
                    <a:pt x="16223" y="2237"/>
                    <a:pt x="16082" y="3272"/>
                  </a:cubicBezTo>
                  <a:cubicBezTo>
                    <a:pt x="15861" y="4889"/>
                    <a:pt x="14041" y="6135"/>
                    <a:pt x="14194" y="7965"/>
                  </a:cubicBezTo>
                  <a:cubicBezTo>
                    <a:pt x="14390" y="10301"/>
                    <a:pt x="17861" y="9673"/>
                    <a:pt x="19260" y="10227"/>
                  </a:cubicBezTo>
                  <a:cubicBezTo>
                    <a:pt x="19766" y="10428"/>
                    <a:pt x="21231" y="11033"/>
                    <a:pt x="21376" y="11673"/>
                  </a:cubicBezTo>
                  <a:cubicBezTo>
                    <a:pt x="21570" y="12535"/>
                    <a:pt x="20193" y="13225"/>
                    <a:pt x="19575" y="13518"/>
                  </a:cubicBezTo>
                  <a:cubicBezTo>
                    <a:pt x="20100" y="13794"/>
                    <a:pt x="21600" y="14815"/>
                    <a:pt x="21175" y="15661"/>
                  </a:cubicBezTo>
                  <a:cubicBezTo>
                    <a:pt x="20946" y="16116"/>
                    <a:pt x="20069" y="16279"/>
                    <a:pt x="19912" y="16721"/>
                  </a:cubicBezTo>
                  <a:cubicBezTo>
                    <a:pt x="19755" y="17170"/>
                    <a:pt x="20477" y="17215"/>
                    <a:pt x="20793" y="17467"/>
                  </a:cubicBezTo>
                  <a:cubicBezTo>
                    <a:pt x="21207" y="17798"/>
                    <a:pt x="21392" y="18222"/>
                    <a:pt x="21094" y="18674"/>
                  </a:cubicBezTo>
                  <a:cubicBezTo>
                    <a:pt x="20996" y="18822"/>
                    <a:pt x="20711" y="18995"/>
                    <a:pt x="20448" y="19175"/>
                  </a:cubicBezTo>
                  <a:cubicBezTo>
                    <a:pt x="20191" y="19349"/>
                    <a:pt x="19956" y="19529"/>
                    <a:pt x="19937" y="19697"/>
                  </a:cubicBezTo>
                  <a:cubicBezTo>
                    <a:pt x="19902" y="20016"/>
                    <a:pt x="20352" y="20019"/>
                    <a:pt x="20495" y="20232"/>
                  </a:cubicBezTo>
                  <a:cubicBezTo>
                    <a:pt x="21389" y="21561"/>
                    <a:pt x="18668" y="21213"/>
                    <a:pt x="18243" y="21207"/>
                  </a:cubicBezTo>
                  <a:cubicBezTo>
                    <a:pt x="15548" y="21174"/>
                    <a:pt x="12492" y="21415"/>
                    <a:pt x="9278" y="20028"/>
                  </a:cubicBezTo>
                  <a:cubicBezTo>
                    <a:pt x="6757" y="18941"/>
                    <a:pt x="4040" y="19440"/>
                    <a:pt x="1192" y="19163"/>
                  </a:cubicBezTo>
                </a:path>
              </a:pathLst>
            </a:custGeom>
            <a:grpFill/>
            <a:ln w="38100">
              <a:solidFill>
                <a:srgbClr val="46537A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DengXian"/>
                <a:ea typeface="+mn-ea"/>
                <a:cs typeface="+mn-cs"/>
              </a:endParaRPr>
            </a:p>
          </p:txBody>
        </p:sp>
      </p:grpSp>
      <p:sp>
        <p:nvSpPr>
          <p:cNvPr id="20" name="矩形 19"/>
          <p:cNvSpPr/>
          <p:nvPr/>
        </p:nvSpPr>
        <p:spPr>
          <a:xfrm>
            <a:off x="2111518" y="1242339"/>
            <a:ext cx="9743317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  <a:defRPr/>
            </a:pPr>
            <a:r>
              <a:rPr lang="zh-TW" altLang="zh-TW" sz="2800" dirty="0">
                <a:solidFill>
                  <a:srgbClr val="5B9BD5">
                    <a:lumMod val="50000"/>
                  </a:srgbClr>
                </a:solidFill>
                <a:latin typeface="微軟正黑體" pitchFamily="34" charset="-120"/>
                <a:ea typeface="微軟正黑體" pitchFamily="34" charset="-120"/>
              </a:rPr>
              <a:t>著名景點</a:t>
            </a:r>
            <a:r>
              <a:rPr lang="en-IN" altLang="zh-TW" sz="2800" dirty="0">
                <a:solidFill>
                  <a:srgbClr val="5B9BD5">
                    <a:lumMod val="50000"/>
                  </a:srgbClr>
                </a:solidFill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zh-TW" sz="2800" dirty="0">
                <a:solidFill>
                  <a:srgbClr val="5B9BD5">
                    <a:lumMod val="50000"/>
                  </a:srgbClr>
                </a:solidFill>
                <a:latin typeface="微軟正黑體" pitchFamily="34" charset="-120"/>
                <a:ea typeface="微軟正黑體" pitchFamily="34" charset="-120"/>
              </a:rPr>
              <a:t>將軍府高</a:t>
            </a:r>
            <a:r>
              <a:rPr lang="zh-TW" altLang="zh-TW" sz="2800" dirty="0" smtClean="0">
                <a:solidFill>
                  <a:srgbClr val="5B9BD5">
                    <a:lumMod val="50000"/>
                  </a:srgbClr>
                </a:solidFill>
                <a:latin typeface="微軟正黑體" pitchFamily="34" charset="-120"/>
                <a:ea typeface="微軟正黑體" pitchFamily="34" charset="-120"/>
              </a:rPr>
              <a:t>居</a:t>
            </a:r>
            <a:r>
              <a:rPr lang="zh-TW" altLang="zh-TW" sz="2800" b="1" dirty="0" smtClean="0">
                <a:solidFill>
                  <a:srgbClr val="FF6600"/>
                </a:solidFill>
                <a:latin typeface="微軟正黑體" pitchFamily="34" charset="-120"/>
                <a:ea typeface="微軟正黑體" pitchFamily="34" charset="-120"/>
              </a:rPr>
              <a:t>知名度第二</a:t>
            </a:r>
            <a:endParaRPr lang="en-US" altLang="zh-TW" sz="2800" b="1" dirty="0">
              <a:solidFill>
                <a:srgbClr val="FF66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  <a:defRPr/>
            </a:pPr>
            <a:r>
              <a:rPr lang="zh-TW" altLang="zh-TW" sz="2800" b="1" dirty="0" smtClean="0">
                <a:solidFill>
                  <a:srgbClr val="5B9BD5">
                    <a:lumMod val="50000"/>
                  </a:srgbClr>
                </a:solidFill>
                <a:latin typeface="微軟正黑體" pitchFamily="34" charset="-120"/>
                <a:ea typeface="微軟正黑體" pitchFamily="34" charset="-120"/>
              </a:rPr>
              <a:t>原因</a:t>
            </a:r>
            <a:r>
              <a:rPr lang="zh-CN" altLang="en-US" sz="2800" dirty="0">
                <a:solidFill>
                  <a:srgbClr val="5B9BD5">
                    <a:lumMod val="50000"/>
                  </a:srgbClr>
                </a:solidFill>
                <a:latin typeface="微軟正黑體" pitchFamily="34" charset="-120"/>
                <a:ea typeface="微軟正黑體" pitchFamily="34" charset="-120"/>
              </a:rPr>
              <a:t>：</a:t>
            </a:r>
            <a:r>
              <a:rPr lang="zh-TW" altLang="zh-TW" sz="2800" dirty="0">
                <a:solidFill>
                  <a:srgbClr val="5B9BD5">
                    <a:lumMod val="50000"/>
                  </a:srgbClr>
                </a:solidFill>
                <a:latin typeface="微軟正黑體" pitchFamily="34" charset="-120"/>
                <a:ea typeface="微軟正黑體" pitchFamily="34" charset="-120"/>
              </a:rPr>
              <a:t>建築物吸引、慕名而來外，</a:t>
            </a:r>
            <a:r>
              <a:rPr lang="zh-TW" altLang="zh-TW" sz="2800" dirty="0" smtClean="0">
                <a:solidFill>
                  <a:srgbClr val="5B9BD5">
                    <a:lumMod val="50000"/>
                  </a:srgbClr>
                </a:solidFill>
                <a:latin typeface="微軟正黑體" pitchFamily="34" charset="-120"/>
                <a:ea typeface="微軟正黑體" pitchFamily="34" charset="-120"/>
              </a:rPr>
              <a:t>舉辦</a:t>
            </a:r>
            <a:r>
              <a:rPr lang="zh-TW" altLang="zh-TW" sz="2800" dirty="0" smtClean="0">
                <a:solidFill>
                  <a:srgbClr val="FF6600"/>
                </a:solidFill>
                <a:latin typeface="微軟正黑體" pitchFamily="34" charset="-120"/>
                <a:ea typeface="微軟正黑體" pitchFamily="34" charset="-120"/>
              </a:rPr>
              <a:t>浴衣祭</a:t>
            </a:r>
            <a:r>
              <a:rPr lang="zh-TW" altLang="zh-TW" sz="2800" dirty="0" smtClean="0">
                <a:solidFill>
                  <a:srgbClr val="5B9BD5">
                    <a:lumMod val="50000"/>
                  </a:srgbClr>
                </a:solidFill>
                <a:latin typeface="微軟正黑體" pitchFamily="34" charset="-120"/>
                <a:ea typeface="微軟正黑體" pitchFamily="34" charset="-120"/>
              </a:rPr>
              <a:t>深獲喜愛</a:t>
            </a:r>
            <a:endParaRPr lang="en-US" altLang="zh-TW" sz="2800" dirty="0">
              <a:solidFill>
                <a:srgbClr val="5B9BD5">
                  <a:lumMod val="50000"/>
                </a:srgbClr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42900" lvl="0" indent="-342900">
              <a:buFont typeface="Wingdings" panose="05000000000000000000" pitchFamily="2" charset="2"/>
              <a:buChar char="Ø"/>
              <a:defRPr/>
            </a:pPr>
            <a:r>
              <a:rPr lang="zh-TW" altLang="zh-TW" sz="2800" b="1" dirty="0" smtClean="0">
                <a:solidFill>
                  <a:srgbClr val="5B9BD5">
                    <a:lumMod val="50000"/>
                  </a:srgbClr>
                </a:solidFill>
                <a:latin typeface="微軟正黑體" pitchFamily="34" charset="-120"/>
                <a:ea typeface="微軟正黑體" pitchFamily="34" charset="-120"/>
              </a:rPr>
              <a:t>未走訪</a:t>
            </a:r>
            <a:r>
              <a:rPr lang="zh-CN" altLang="en-US" sz="2800" b="1" dirty="0">
                <a:solidFill>
                  <a:srgbClr val="5B9BD5">
                    <a:lumMod val="50000"/>
                  </a:srgbClr>
                </a:solidFill>
                <a:latin typeface="微軟正黑體" pitchFamily="34" charset="-120"/>
                <a:ea typeface="微軟正黑體" pitchFamily="34" charset="-120"/>
              </a:rPr>
              <a:t>的</a:t>
            </a:r>
            <a:r>
              <a:rPr lang="zh-TW" altLang="zh-TW" sz="2800" b="1" dirty="0">
                <a:solidFill>
                  <a:srgbClr val="5B9BD5">
                    <a:lumMod val="50000"/>
                  </a:srgbClr>
                </a:solidFill>
                <a:latin typeface="微軟正黑體" pitchFamily="34" charset="-120"/>
                <a:ea typeface="微軟正黑體" pitchFamily="34" charset="-120"/>
              </a:rPr>
              <a:t>其他原因</a:t>
            </a:r>
            <a:r>
              <a:rPr lang="zh-CN" altLang="en-US" sz="2800" dirty="0">
                <a:solidFill>
                  <a:srgbClr val="5B9BD5">
                    <a:lumMod val="50000"/>
                  </a:srgbClr>
                </a:solidFill>
                <a:latin typeface="微軟正黑體" pitchFamily="34" charset="-120"/>
                <a:ea typeface="微軟正黑體" pitchFamily="34" charset="-120"/>
              </a:rPr>
              <a:t>：民眾</a:t>
            </a:r>
            <a:r>
              <a:rPr lang="zh-TW" altLang="zh-TW" sz="2800" dirty="0">
                <a:solidFill>
                  <a:srgbClr val="5B9BD5">
                    <a:lumMod val="50000"/>
                  </a:srgbClr>
                </a:solidFill>
                <a:latin typeface="微軟正黑體" pitchFamily="34" charset="-120"/>
                <a:ea typeface="微軟正黑體" pitchFamily="34" charset="-120"/>
              </a:rPr>
              <a:t>表示</a:t>
            </a:r>
            <a:r>
              <a:rPr lang="zh-TW" altLang="zh-TW" sz="2800" dirty="0">
                <a:solidFill>
                  <a:srgbClr val="FF6600"/>
                </a:solidFill>
                <a:latin typeface="微軟正黑體" pitchFamily="34" charset="-120"/>
                <a:ea typeface="微軟正黑體" pitchFamily="34" charset="-120"/>
              </a:rPr>
              <a:t>宣傳不足</a:t>
            </a:r>
            <a:r>
              <a:rPr lang="zh-TW" altLang="zh-TW" sz="2800" dirty="0">
                <a:solidFill>
                  <a:srgbClr val="5B9BD5">
                    <a:lumMod val="50000"/>
                  </a:srgbClr>
                </a:solidFill>
                <a:latin typeface="微軟正黑體" pitchFamily="34" charset="-120"/>
                <a:ea typeface="微軟正黑體" pitchFamily="34" charset="-120"/>
              </a:rPr>
              <a:t>，似曾聽聞卻不知確切地址</a:t>
            </a:r>
            <a:r>
              <a:rPr lang="zh-TW" altLang="zh-TW" sz="2800" dirty="0" smtClean="0">
                <a:solidFill>
                  <a:srgbClr val="5B9BD5">
                    <a:lumMod val="50000"/>
                  </a:srgbClr>
                </a:solidFill>
                <a:latin typeface="微軟正黑體" pitchFamily="34" charset="-120"/>
                <a:ea typeface="微軟正黑體" pitchFamily="34" charset="-120"/>
              </a:rPr>
              <a:t>，相關</a:t>
            </a:r>
            <a:r>
              <a:rPr lang="zh-TW" altLang="zh-TW" sz="2800" dirty="0">
                <a:solidFill>
                  <a:srgbClr val="5B9BD5">
                    <a:lumMod val="50000"/>
                  </a:srgbClr>
                </a:solidFill>
                <a:latin typeface="微軟正黑體" pitchFamily="34" charset="-120"/>
                <a:ea typeface="微軟正黑體" pitchFamily="34" charset="-120"/>
              </a:rPr>
              <a:t>部門可就此擴大宣傳力度或改變宣傳方式。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zh-TW" altLang="en-US" sz="26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340017" y="3564981"/>
            <a:ext cx="41264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altLang="zh-TW" sz="240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1.</a:t>
            </a:r>
            <a:r>
              <a:rPr kumimoji="0" lang="zh-TW" altLang="zh-TW" sz="240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請問您是否聽說過將軍府？</a:t>
            </a:r>
            <a:endParaRPr kumimoji="0" lang="zh-TW" altLang="en-US" sz="240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6260756" y="3564980"/>
            <a:ext cx="47420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altLang="zh-TW" sz="240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2.</a:t>
            </a:r>
            <a:r>
              <a:rPr kumimoji="0" lang="zh-TW" altLang="zh-TW" sz="240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請問您是否參觀走訪過將軍府？</a:t>
            </a:r>
            <a:endParaRPr kumimoji="0" lang="zh-TW" altLang="en-US" sz="240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52496" y="4129713"/>
            <a:ext cx="3501494" cy="2318231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196826" y="4026646"/>
            <a:ext cx="4547159" cy="2408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34301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 10"/>
          <p:cNvGrpSpPr/>
          <p:nvPr/>
        </p:nvGrpSpPr>
        <p:grpSpPr>
          <a:xfrm>
            <a:off x="-81286" y="133683"/>
            <a:ext cx="1646560" cy="1614838"/>
            <a:chOff x="953326" y="1604200"/>
            <a:chExt cx="3203818" cy="3649107"/>
          </a:xfrm>
          <a:solidFill>
            <a:srgbClr val="F8F6F3"/>
          </a:solidFill>
        </p:grpSpPr>
        <p:grpSp>
          <p:nvGrpSpPr>
            <p:cNvPr id="3" name="Group 24"/>
            <p:cNvGrpSpPr/>
            <p:nvPr/>
          </p:nvGrpSpPr>
          <p:grpSpPr>
            <a:xfrm rot="19960150">
              <a:off x="3473071" y="1919475"/>
              <a:ext cx="660855" cy="3333832"/>
              <a:chOff x="0" y="-1"/>
              <a:chExt cx="222665" cy="1123294"/>
            </a:xfrm>
            <a:grpFill/>
          </p:grpSpPr>
          <p:sp>
            <p:nvSpPr>
              <p:cNvPr id="16" name="chenying0907 20"/>
              <p:cNvSpPr/>
              <p:nvPr/>
            </p:nvSpPr>
            <p:spPr>
              <a:xfrm>
                <a:off x="12679" y="165100"/>
                <a:ext cx="209986" cy="742430"/>
              </a:xfrm>
              <a:custGeom>
                <a:avLst/>
                <a:gdLst>
                  <a:gd name="connsiteX0" fmla="*/ 19779 w 20578"/>
                  <a:gd name="connsiteY0" fmla="*/ 21600 h 21600"/>
                  <a:gd name="connsiteX1" fmla="*/ 19877 w 20578"/>
                  <a:gd name="connsiteY1" fmla="*/ 17107 h 21600"/>
                  <a:gd name="connsiteX2" fmla="*/ 15824 w 20578"/>
                  <a:gd name="connsiteY2" fmla="*/ 0 h 21600"/>
                  <a:gd name="connsiteX3" fmla="*/ 1 w 20578"/>
                  <a:gd name="connsiteY3" fmla="*/ 0 h 21600"/>
                  <a:gd name="connsiteX4" fmla="*/ 775 w 20578"/>
                  <a:gd name="connsiteY4" fmla="*/ 1843 h 21600"/>
                  <a:gd name="connsiteX5" fmla="*/ 1506 w 20578"/>
                  <a:gd name="connsiteY5" fmla="*/ 15903 h 21600"/>
                  <a:gd name="connsiteX6" fmla="*/ 37 w 20578"/>
                  <a:gd name="connsiteY6" fmla="*/ 21376 h 21600"/>
                  <a:gd name="connsiteX0" fmla="*/ 19781 w 20580"/>
                  <a:gd name="connsiteY0" fmla="*/ 21600 h 21600"/>
                  <a:gd name="connsiteX1" fmla="*/ 19879 w 20580"/>
                  <a:gd name="connsiteY1" fmla="*/ 17107 h 21600"/>
                  <a:gd name="connsiteX2" fmla="*/ 15826 w 20580"/>
                  <a:gd name="connsiteY2" fmla="*/ 0 h 21600"/>
                  <a:gd name="connsiteX3" fmla="*/ 3 w 20580"/>
                  <a:gd name="connsiteY3" fmla="*/ 0 h 21600"/>
                  <a:gd name="connsiteX4" fmla="*/ 777 w 20580"/>
                  <a:gd name="connsiteY4" fmla="*/ 1843 h 21600"/>
                  <a:gd name="connsiteX5" fmla="*/ 1362 w 20580"/>
                  <a:gd name="connsiteY5" fmla="*/ 16761 h 21600"/>
                  <a:gd name="connsiteX6" fmla="*/ 39 w 20580"/>
                  <a:gd name="connsiteY6" fmla="*/ 21376 h 21600"/>
                  <a:gd name="connsiteX0" fmla="*/ 19781 w 20580"/>
                  <a:gd name="connsiteY0" fmla="*/ 22107 h 22107"/>
                  <a:gd name="connsiteX1" fmla="*/ 19879 w 20580"/>
                  <a:gd name="connsiteY1" fmla="*/ 17614 h 22107"/>
                  <a:gd name="connsiteX2" fmla="*/ 16092 w 20580"/>
                  <a:gd name="connsiteY2" fmla="*/ 1554 h 22107"/>
                  <a:gd name="connsiteX3" fmla="*/ 15826 w 20580"/>
                  <a:gd name="connsiteY3" fmla="*/ 507 h 22107"/>
                  <a:gd name="connsiteX4" fmla="*/ 3 w 20580"/>
                  <a:gd name="connsiteY4" fmla="*/ 507 h 22107"/>
                  <a:gd name="connsiteX5" fmla="*/ 777 w 20580"/>
                  <a:gd name="connsiteY5" fmla="*/ 2350 h 22107"/>
                  <a:gd name="connsiteX6" fmla="*/ 1362 w 20580"/>
                  <a:gd name="connsiteY6" fmla="*/ 17268 h 22107"/>
                  <a:gd name="connsiteX7" fmla="*/ 39 w 20580"/>
                  <a:gd name="connsiteY7" fmla="*/ 21883 h 22107"/>
                  <a:gd name="connsiteX0" fmla="*/ 19781 w 20580"/>
                  <a:gd name="connsiteY0" fmla="*/ 21600 h 21600"/>
                  <a:gd name="connsiteX1" fmla="*/ 19879 w 20580"/>
                  <a:gd name="connsiteY1" fmla="*/ 17107 h 21600"/>
                  <a:gd name="connsiteX2" fmla="*/ 17646 w 20580"/>
                  <a:gd name="connsiteY2" fmla="*/ 7130 h 21600"/>
                  <a:gd name="connsiteX3" fmla="*/ 16092 w 20580"/>
                  <a:gd name="connsiteY3" fmla="*/ 1047 h 21600"/>
                  <a:gd name="connsiteX4" fmla="*/ 15826 w 20580"/>
                  <a:gd name="connsiteY4" fmla="*/ 0 h 21600"/>
                  <a:gd name="connsiteX5" fmla="*/ 3 w 20580"/>
                  <a:gd name="connsiteY5" fmla="*/ 0 h 21600"/>
                  <a:gd name="connsiteX6" fmla="*/ 777 w 20580"/>
                  <a:gd name="connsiteY6" fmla="*/ 1843 h 21600"/>
                  <a:gd name="connsiteX7" fmla="*/ 1362 w 20580"/>
                  <a:gd name="connsiteY7" fmla="*/ 16761 h 21600"/>
                  <a:gd name="connsiteX8" fmla="*/ 39 w 20580"/>
                  <a:gd name="connsiteY8" fmla="*/ 21376 h 21600"/>
                  <a:gd name="connsiteX0" fmla="*/ 19781 w 20655"/>
                  <a:gd name="connsiteY0" fmla="*/ 21600 h 21600"/>
                  <a:gd name="connsiteX1" fmla="*/ 19879 w 20655"/>
                  <a:gd name="connsiteY1" fmla="*/ 17107 h 21600"/>
                  <a:gd name="connsiteX2" fmla="*/ 16092 w 20655"/>
                  <a:gd name="connsiteY2" fmla="*/ 1047 h 21600"/>
                  <a:gd name="connsiteX3" fmla="*/ 15826 w 20655"/>
                  <a:gd name="connsiteY3" fmla="*/ 0 h 21600"/>
                  <a:gd name="connsiteX4" fmla="*/ 3 w 20655"/>
                  <a:gd name="connsiteY4" fmla="*/ 0 h 21600"/>
                  <a:gd name="connsiteX5" fmla="*/ 777 w 20655"/>
                  <a:gd name="connsiteY5" fmla="*/ 1843 h 21600"/>
                  <a:gd name="connsiteX6" fmla="*/ 1362 w 20655"/>
                  <a:gd name="connsiteY6" fmla="*/ 16761 h 21600"/>
                  <a:gd name="connsiteX7" fmla="*/ 39 w 20655"/>
                  <a:gd name="connsiteY7" fmla="*/ 21376 h 21600"/>
                  <a:gd name="connsiteX0" fmla="*/ 19781 w 20655"/>
                  <a:gd name="connsiteY0" fmla="*/ 21600 h 21600"/>
                  <a:gd name="connsiteX1" fmla="*/ 19879 w 20655"/>
                  <a:gd name="connsiteY1" fmla="*/ 17107 h 21600"/>
                  <a:gd name="connsiteX2" fmla="*/ 17432 w 20655"/>
                  <a:gd name="connsiteY2" fmla="*/ 7098 h 21600"/>
                  <a:gd name="connsiteX3" fmla="*/ 16092 w 20655"/>
                  <a:gd name="connsiteY3" fmla="*/ 1047 h 21600"/>
                  <a:gd name="connsiteX4" fmla="*/ 15826 w 20655"/>
                  <a:gd name="connsiteY4" fmla="*/ 0 h 21600"/>
                  <a:gd name="connsiteX5" fmla="*/ 3 w 20655"/>
                  <a:gd name="connsiteY5" fmla="*/ 0 h 21600"/>
                  <a:gd name="connsiteX6" fmla="*/ 777 w 20655"/>
                  <a:gd name="connsiteY6" fmla="*/ 1843 h 21600"/>
                  <a:gd name="connsiteX7" fmla="*/ 1362 w 20655"/>
                  <a:gd name="connsiteY7" fmla="*/ 16761 h 21600"/>
                  <a:gd name="connsiteX8" fmla="*/ 39 w 20655"/>
                  <a:gd name="connsiteY8" fmla="*/ 21376 h 21600"/>
                  <a:gd name="connsiteX0" fmla="*/ 19781 w 20655"/>
                  <a:gd name="connsiteY0" fmla="*/ 21600 h 21600"/>
                  <a:gd name="connsiteX1" fmla="*/ 19879 w 20655"/>
                  <a:gd name="connsiteY1" fmla="*/ 17107 h 21600"/>
                  <a:gd name="connsiteX2" fmla="*/ 16092 w 20655"/>
                  <a:gd name="connsiteY2" fmla="*/ 1047 h 21600"/>
                  <a:gd name="connsiteX3" fmla="*/ 15826 w 20655"/>
                  <a:gd name="connsiteY3" fmla="*/ 0 h 21600"/>
                  <a:gd name="connsiteX4" fmla="*/ 3 w 20655"/>
                  <a:gd name="connsiteY4" fmla="*/ 0 h 21600"/>
                  <a:gd name="connsiteX5" fmla="*/ 777 w 20655"/>
                  <a:gd name="connsiteY5" fmla="*/ 1843 h 21600"/>
                  <a:gd name="connsiteX6" fmla="*/ 1362 w 20655"/>
                  <a:gd name="connsiteY6" fmla="*/ 16761 h 21600"/>
                  <a:gd name="connsiteX7" fmla="*/ 39 w 20655"/>
                  <a:gd name="connsiteY7" fmla="*/ 21376 h 2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655" h="21600" extrusionOk="0">
                    <a:moveTo>
                      <a:pt x="19781" y="21600"/>
                    </a:moveTo>
                    <a:cubicBezTo>
                      <a:pt x="21310" y="19799"/>
                      <a:pt x="20494" y="20533"/>
                      <a:pt x="19879" y="17107"/>
                    </a:cubicBezTo>
                    <a:cubicBezTo>
                      <a:pt x="19264" y="13682"/>
                      <a:pt x="16767" y="3898"/>
                      <a:pt x="16092" y="1047"/>
                    </a:cubicBezTo>
                    <a:cubicBezTo>
                      <a:pt x="15789" y="-141"/>
                      <a:pt x="18507" y="174"/>
                      <a:pt x="15826" y="0"/>
                    </a:cubicBezTo>
                    <a:lnTo>
                      <a:pt x="3" y="0"/>
                    </a:lnTo>
                    <a:lnTo>
                      <a:pt x="777" y="1843"/>
                    </a:lnTo>
                    <a:cubicBezTo>
                      <a:pt x="765" y="4727"/>
                      <a:pt x="1073" y="13883"/>
                      <a:pt x="1362" y="16761"/>
                    </a:cubicBezTo>
                    <a:cubicBezTo>
                      <a:pt x="1544" y="18573"/>
                      <a:pt x="-290" y="19629"/>
                      <a:pt x="39" y="21376"/>
                    </a:cubicBezTo>
                  </a:path>
                </a:pathLst>
              </a:custGeom>
              <a:solidFill>
                <a:schemeClr val="accent4"/>
              </a:solidFill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DengXian"/>
                  <a:ea typeface="+mn-ea"/>
                  <a:cs typeface="+mn-cs"/>
                </a:endParaRPr>
              </a:p>
            </p:txBody>
          </p:sp>
          <p:sp>
            <p:nvSpPr>
              <p:cNvPr id="17" name="chenying0907 21"/>
              <p:cNvSpPr/>
              <p:nvPr/>
            </p:nvSpPr>
            <p:spPr>
              <a:xfrm>
                <a:off x="12700" y="889000"/>
                <a:ext cx="199716" cy="175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7274" extrusionOk="0">
                    <a:moveTo>
                      <a:pt x="21600" y="0"/>
                    </a:moveTo>
                    <a:cubicBezTo>
                      <a:pt x="18923" y="21600"/>
                      <a:pt x="5182" y="19974"/>
                      <a:pt x="0" y="11161"/>
                    </a:cubicBezTo>
                  </a:path>
                </a:pathLst>
              </a:custGeom>
              <a:grp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DengXian"/>
                  <a:ea typeface="+mn-ea"/>
                  <a:cs typeface="+mn-cs"/>
                </a:endParaRPr>
              </a:p>
            </p:txBody>
          </p:sp>
          <p:sp>
            <p:nvSpPr>
              <p:cNvPr id="18" name="chenying0907 22"/>
              <p:cNvSpPr/>
              <p:nvPr/>
            </p:nvSpPr>
            <p:spPr>
              <a:xfrm>
                <a:off x="0" y="-1"/>
                <a:ext cx="169627" cy="1569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399" extrusionOk="0">
                    <a:moveTo>
                      <a:pt x="21600" y="21399"/>
                    </a:moveTo>
                    <a:cubicBezTo>
                      <a:pt x="21600" y="14641"/>
                      <a:pt x="20714" y="6540"/>
                      <a:pt x="20597" y="325"/>
                    </a:cubicBezTo>
                    <a:cubicBezTo>
                      <a:pt x="13874" y="-42"/>
                      <a:pt x="6603" y="-201"/>
                      <a:pt x="0" y="411"/>
                    </a:cubicBezTo>
                    <a:cubicBezTo>
                      <a:pt x="771" y="6724"/>
                      <a:pt x="1612" y="13779"/>
                      <a:pt x="1316" y="20126"/>
                    </a:cubicBezTo>
                  </a:path>
                </a:pathLst>
              </a:custGeom>
              <a:grp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DengXian"/>
                  <a:ea typeface="+mn-ea"/>
                  <a:cs typeface="+mn-cs"/>
                </a:endParaRPr>
              </a:p>
            </p:txBody>
          </p:sp>
          <p:sp>
            <p:nvSpPr>
              <p:cNvPr id="19" name="chenying0907 23"/>
              <p:cNvSpPr/>
              <p:nvPr/>
            </p:nvSpPr>
            <p:spPr>
              <a:xfrm>
                <a:off x="12700" y="889000"/>
                <a:ext cx="200707" cy="2342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472" y="7302"/>
                      <a:pt x="6555" y="15634"/>
                      <a:pt x="11604" y="21600"/>
                    </a:cubicBezTo>
                    <a:cubicBezTo>
                      <a:pt x="14587" y="14593"/>
                      <a:pt x="19470" y="7960"/>
                      <a:pt x="21600" y="709"/>
                    </a:cubicBezTo>
                  </a:path>
                </a:pathLst>
              </a:custGeom>
              <a:grp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DengXian"/>
                  <a:ea typeface="+mn-ea"/>
                  <a:cs typeface="+mn-cs"/>
                </a:endParaRPr>
              </a:p>
            </p:txBody>
          </p:sp>
        </p:grpSp>
        <p:sp>
          <p:nvSpPr>
            <p:cNvPr id="15" name="chenying0907 109"/>
            <p:cNvSpPr/>
            <p:nvPr/>
          </p:nvSpPr>
          <p:spPr>
            <a:xfrm rot="19960150">
              <a:off x="953326" y="1604200"/>
              <a:ext cx="3203818" cy="3051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4" h="21252" extrusionOk="0">
                  <a:moveTo>
                    <a:pt x="0" y="11486"/>
                  </a:moveTo>
                  <a:cubicBezTo>
                    <a:pt x="6297" y="11810"/>
                    <a:pt x="8452" y="9094"/>
                    <a:pt x="10432" y="6445"/>
                  </a:cubicBezTo>
                  <a:cubicBezTo>
                    <a:pt x="11413" y="5133"/>
                    <a:pt x="12361" y="62"/>
                    <a:pt x="14424" y="1"/>
                  </a:cubicBezTo>
                  <a:cubicBezTo>
                    <a:pt x="15769" y="-39"/>
                    <a:pt x="16223" y="2237"/>
                    <a:pt x="16082" y="3272"/>
                  </a:cubicBezTo>
                  <a:cubicBezTo>
                    <a:pt x="15861" y="4889"/>
                    <a:pt x="14041" y="6135"/>
                    <a:pt x="14194" y="7965"/>
                  </a:cubicBezTo>
                  <a:cubicBezTo>
                    <a:pt x="14390" y="10301"/>
                    <a:pt x="17861" y="9673"/>
                    <a:pt x="19260" y="10227"/>
                  </a:cubicBezTo>
                  <a:cubicBezTo>
                    <a:pt x="19766" y="10428"/>
                    <a:pt x="21231" y="11033"/>
                    <a:pt x="21376" y="11673"/>
                  </a:cubicBezTo>
                  <a:cubicBezTo>
                    <a:pt x="21570" y="12535"/>
                    <a:pt x="20193" y="13225"/>
                    <a:pt x="19575" y="13518"/>
                  </a:cubicBezTo>
                  <a:cubicBezTo>
                    <a:pt x="20100" y="13794"/>
                    <a:pt x="21600" y="14815"/>
                    <a:pt x="21175" y="15661"/>
                  </a:cubicBezTo>
                  <a:cubicBezTo>
                    <a:pt x="20946" y="16116"/>
                    <a:pt x="20069" y="16279"/>
                    <a:pt x="19912" y="16721"/>
                  </a:cubicBezTo>
                  <a:cubicBezTo>
                    <a:pt x="19755" y="17170"/>
                    <a:pt x="20477" y="17215"/>
                    <a:pt x="20793" y="17467"/>
                  </a:cubicBezTo>
                  <a:cubicBezTo>
                    <a:pt x="21207" y="17798"/>
                    <a:pt x="21392" y="18222"/>
                    <a:pt x="21094" y="18674"/>
                  </a:cubicBezTo>
                  <a:cubicBezTo>
                    <a:pt x="20996" y="18822"/>
                    <a:pt x="20711" y="18995"/>
                    <a:pt x="20448" y="19175"/>
                  </a:cubicBezTo>
                  <a:cubicBezTo>
                    <a:pt x="20191" y="19349"/>
                    <a:pt x="19956" y="19529"/>
                    <a:pt x="19937" y="19697"/>
                  </a:cubicBezTo>
                  <a:cubicBezTo>
                    <a:pt x="19902" y="20016"/>
                    <a:pt x="20352" y="20019"/>
                    <a:pt x="20495" y="20232"/>
                  </a:cubicBezTo>
                  <a:cubicBezTo>
                    <a:pt x="21389" y="21561"/>
                    <a:pt x="18668" y="21213"/>
                    <a:pt x="18243" y="21207"/>
                  </a:cubicBezTo>
                  <a:cubicBezTo>
                    <a:pt x="15548" y="21174"/>
                    <a:pt x="12492" y="21415"/>
                    <a:pt x="9278" y="20028"/>
                  </a:cubicBezTo>
                  <a:cubicBezTo>
                    <a:pt x="6757" y="18941"/>
                    <a:pt x="4040" y="19440"/>
                    <a:pt x="1192" y="19163"/>
                  </a:cubicBezTo>
                </a:path>
              </a:pathLst>
            </a:custGeom>
            <a:grpFill/>
            <a:ln w="38100">
              <a:solidFill>
                <a:srgbClr val="46537A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DengXian"/>
                <a:ea typeface="+mn-ea"/>
                <a:cs typeface="+mn-cs"/>
              </a:endParaRPr>
            </a:p>
          </p:txBody>
        </p:sp>
      </p:grpSp>
      <p:sp>
        <p:nvSpPr>
          <p:cNvPr id="30" name="矩形 29"/>
          <p:cNvSpPr/>
          <p:nvPr/>
        </p:nvSpPr>
        <p:spPr>
          <a:xfrm>
            <a:off x="1942670" y="294771"/>
            <a:ext cx="61863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zh-TW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美崙溪畔日式宿舍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的</a:t>
            </a:r>
            <a:r>
              <a:rPr kumimoji="0" lang="zh-TW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建築結構</a:t>
            </a:r>
            <a:endParaRPr kumimoji="0" lang="zh-TW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1942671" y="1051233"/>
            <a:ext cx="98512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TW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在</a:t>
            </a:r>
            <a:r>
              <a:rPr kumimoji="0" lang="zh-TW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美崙溪中正橋畔</a:t>
            </a:r>
            <a:r>
              <a:rPr kumimoji="0" lang="zh-TW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上，有一整排的日式建築，以檜木搭建而成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，</a:t>
            </a:r>
            <a:r>
              <a:rPr kumimoji="0" lang="zh-TW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整齊劃一的建築群形成了</a:t>
            </a:r>
            <a:r>
              <a:rPr kumimoji="0" lang="zh-TW" altLang="zh-TW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完整的小型</a:t>
            </a:r>
            <a:r>
              <a:rPr kumimoji="0" lang="zh-TW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住宅區</a:t>
            </a:r>
            <a:r>
              <a:rPr kumimoji="0" lang="zh-CN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。</a:t>
            </a:r>
            <a:endParaRPr kumimoji="0" lang="zh-TW" altLang="zh-TW" sz="2800" b="0" i="0" u="none" strike="noStrike" kern="1200" cap="none" spc="0" normalizeH="0" baseline="0" noProof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90512" y="5641952"/>
            <a:ext cx="117252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2005</a:t>
            </a:r>
            <a:r>
              <a:rPr kumimoji="0" lang="zh-TW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年，</a:t>
            </a:r>
            <a:r>
              <a:rPr kumimoji="0" lang="zh-TW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花蓮市推動</a:t>
            </a:r>
            <a:r>
              <a:rPr kumimoji="0" lang="zh-TW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都更，多處日式</a:t>
            </a:r>
            <a:r>
              <a:rPr kumimoji="0" lang="zh-TW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宿舍拆建，</a:t>
            </a:r>
            <a:r>
              <a:rPr kumimoji="0" lang="zh-TW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好在當地居民及各界志工</a:t>
            </a:r>
            <a:r>
              <a:rPr kumimoji="0" lang="zh-TW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積極連署保存</a:t>
            </a:r>
            <a:r>
              <a:rPr kumimoji="0" lang="zh-TW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古蹟</a:t>
            </a:r>
            <a:r>
              <a:rPr kumimoji="0" lang="zh-TW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，</a:t>
            </a:r>
            <a:r>
              <a:rPr kumimoji="0" lang="zh-TW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經中央古蹟審查</a:t>
            </a:r>
            <a:r>
              <a:rPr kumimoji="0" lang="zh-TW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委員</a:t>
            </a:r>
            <a:r>
              <a:rPr kumimoji="0" lang="zh-CN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會</a:t>
            </a:r>
            <a:r>
              <a:rPr kumimoji="0" lang="zh-TW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通過</a:t>
            </a:r>
            <a:r>
              <a:rPr kumimoji="0" lang="zh-TW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才列入縣級古蹟。</a:t>
            </a:r>
          </a:p>
        </p:txBody>
      </p:sp>
      <p:graphicFrame>
        <p:nvGraphicFramePr>
          <p:cNvPr id="4" name="資料庫圖表 3"/>
          <p:cNvGraphicFramePr/>
          <p:nvPr>
            <p:extLst/>
          </p:nvPr>
        </p:nvGraphicFramePr>
        <p:xfrm>
          <a:off x="3562222" y="2115471"/>
          <a:ext cx="4947298" cy="3239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圖片 4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2316" y="2535863"/>
            <a:ext cx="3281282" cy="2446684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8741915" y="2535863"/>
            <a:ext cx="3359020" cy="2446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31921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方塊 7"/>
          <p:cNvSpPr txBox="1"/>
          <p:nvPr/>
        </p:nvSpPr>
        <p:spPr>
          <a:xfrm>
            <a:off x="2377392" y="206596"/>
            <a:ext cx="4733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4000" b="1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研究</a:t>
            </a:r>
            <a:r>
              <a:rPr lang="zh-CN" altLang="en-US" sz="40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結果</a:t>
            </a:r>
            <a:endParaRPr lang="zh-TW" altLang="en-US" sz="4000" dirty="0"/>
          </a:p>
        </p:txBody>
      </p:sp>
      <p:sp>
        <p:nvSpPr>
          <p:cNvPr id="9" name="文字方塊 8"/>
          <p:cNvSpPr txBox="1"/>
          <p:nvPr/>
        </p:nvSpPr>
        <p:spPr>
          <a:xfrm>
            <a:off x="2133626" y="726882"/>
            <a:ext cx="8791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chemeClr val="accent1">
                    <a:lumMod val="50000"/>
                  </a:schemeClr>
                </a:solidFill>
              </a:rPr>
              <a:t>-------------------------------------&gt;</a:t>
            </a:r>
            <a:endParaRPr lang="zh-TW" alt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內容版面配置區 2"/>
          <p:cNvSpPr txBox="1">
            <a:spLocks/>
          </p:cNvSpPr>
          <p:nvPr/>
        </p:nvSpPr>
        <p:spPr>
          <a:xfrm>
            <a:off x="2095733" y="1194556"/>
            <a:ext cx="10506609" cy="56663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>
              <a:lnSpc>
                <a:spcPct val="100000"/>
              </a:lnSpc>
              <a:buFont typeface="Wingdings" panose="05000000000000000000" pitchFamily="2" charset="2"/>
              <a:buChar char="Ø"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知名度</a:t>
            </a:r>
            <a:r>
              <a:rPr kumimoji="0" lang="zh-CN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lang="en-US" altLang="zh-CN" sz="3200" dirty="0">
              <a:solidFill>
                <a:srgbClr val="FF66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 algn="just">
              <a:lnSpc>
                <a:spcPct val="100000"/>
              </a:lnSpc>
              <a:buNone/>
              <a:defRPr/>
            </a:pPr>
            <a:r>
              <a:rPr lang="en-US" altLang="zh-TW" sz="3000" dirty="0" smtClean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lang="zh-CN" altLang="en-US" sz="3000" dirty="0" smtClean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松園別館</a:t>
            </a:r>
            <a:r>
              <a:rPr lang="en-US" altLang="zh-CN" sz="3000" dirty="0" smtClean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&gt;</a:t>
            </a:r>
            <a:r>
              <a:rPr lang="zh-TW" altLang="en-US" sz="3000" dirty="0" smtClean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將軍府</a:t>
            </a:r>
            <a:r>
              <a:rPr lang="en-US" altLang="zh-TW" sz="3000" dirty="0" smtClean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&gt;</a:t>
            </a:r>
            <a:r>
              <a:rPr lang="zh-TW" altLang="en-US" sz="3000" dirty="0" smtClean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鐵道園區</a:t>
            </a:r>
            <a:r>
              <a:rPr lang="en-US" altLang="zh-TW" sz="3000" dirty="0" smtClean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&gt;</a:t>
            </a:r>
            <a:r>
              <a:rPr lang="zh-TW" altLang="en-US" sz="3000" dirty="0" smtClean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北</a:t>
            </a:r>
            <a:r>
              <a:rPr lang="zh-TW" altLang="en-US" sz="3000" dirty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濱</a:t>
            </a:r>
            <a:r>
              <a:rPr lang="zh-TW" altLang="en-US" sz="3000" dirty="0" smtClean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區</a:t>
            </a:r>
            <a:r>
              <a:rPr lang="en-US" altLang="zh-TW" sz="3000" dirty="0" smtClean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&gt;</a:t>
            </a:r>
            <a:r>
              <a:rPr lang="zh-TW" altLang="en-US" sz="3000" dirty="0" smtClean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檢察長宿舍</a:t>
            </a:r>
            <a:endParaRPr kumimoji="0" lang="en-US" altLang="zh-CN" sz="3000" b="0" i="0" u="none" strike="noStrike" kern="1200" cap="none" spc="0" normalizeH="0" baseline="0" noProof="0" dirty="0" smtClean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zh-CN" altLang="en-US" sz="3200" b="1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規劃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日治</a:t>
            </a:r>
            <a:r>
              <a:rPr lang="zh-TW" altLang="zh-TW" sz="32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文化一日遊</a:t>
            </a:r>
            <a:r>
              <a:rPr lang="zh-CN" altLang="en-US" sz="32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lang="en-US" altLang="zh-CN" sz="3200" dirty="0" smtClean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zh-TW" altLang="en-US" sz="3000" dirty="0" smtClean="0">
                <a:solidFill>
                  <a:srgbClr val="5B9BD5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歷史</a:t>
            </a:r>
            <a:r>
              <a:rPr lang="zh-TW" altLang="en-US" sz="3000" dirty="0">
                <a:solidFill>
                  <a:srgbClr val="5B9BD5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故事、建築欣賞、海岸風光</a:t>
            </a:r>
            <a:r>
              <a:rPr lang="zh-CN" altLang="en-US" sz="3000" dirty="0">
                <a:solidFill>
                  <a:srgbClr val="5B9BD5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3000" dirty="0">
                <a:solidFill>
                  <a:srgbClr val="5B9BD5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浴衣</a:t>
            </a:r>
            <a:r>
              <a:rPr lang="zh-TW" altLang="en-US" sz="3000" dirty="0" smtClean="0">
                <a:solidFill>
                  <a:srgbClr val="5B9BD5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體驗</a:t>
            </a:r>
            <a:r>
              <a:rPr lang="en-US" altLang="zh-TW" sz="3000" dirty="0" smtClean="0">
                <a:solidFill>
                  <a:srgbClr val="5B9BD5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CN" altLang="en-US" sz="3000" dirty="0" smtClean="0">
                <a:solidFill>
                  <a:srgbClr val="5B9BD5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將軍府</a:t>
            </a:r>
            <a:r>
              <a:rPr lang="en-US" altLang="zh-TW" sz="3000" dirty="0" smtClean="0">
                <a:solidFill>
                  <a:srgbClr val="5B9BD5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CN" altLang="en-US" sz="3000" dirty="0" smtClean="0">
                <a:solidFill>
                  <a:srgbClr val="5B9BD5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endParaRPr lang="en-US" altLang="zh-CN" sz="3000" dirty="0" smtClean="0">
              <a:solidFill>
                <a:srgbClr val="5B9BD5">
                  <a:lumMod val="50000"/>
                </a:srgb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zh-TW" altLang="en-US" sz="3000" dirty="0" smtClean="0">
                <a:solidFill>
                  <a:srgbClr val="5B9BD5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黑金</a:t>
            </a:r>
            <a:r>
              <a:rPr lang="zh-TW" altLang="en-US" sz="3000" dirty="0">
                <a:solidFill>
                  <a:srgbClr val="5B9BD5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通美食、秋朝</a:t>
            </a:r>
            <a:r>
              <a:rPr lang="zh-CN" altLang="en-US" sz="3000" dirty="0">
                <a:solidFill>
                  <a:srgbClr val="5B9BD5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品</a:t>
            </a:r>
            <a:r>
              <a:rPr lang="zh-TW" altLang="en-US" sz="3000" dirty="0">
                <a:solidFill>
                  <a:srgbClr val="5B9BD5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咖啡、文</a:t>
            </a:r>
            <a:r>
              <a:rPr lang="zh-CN" altLang="en-US" sz="3000" dirty="0">
                <a:solidFill>
                  <a:srgbClr val="5B9BD5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創小農好事</a:t>
            </a:r>
            <a:r>
              <a:rPr lang="zh-TW" altLang="en-US" sz="3000" dirty="0" smtClean="0">
                <a:solidFill>
                  <a:srgbClr val="5B9BD5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集</a:t>
            </a:r>
            <a:r>
              <a:rPr lang="en-US" altLang="zh-TW" sz="3000" dirty="0" smtClean="0">
                <a:solidFill>
                  <a:srgbClr val="5B9BD5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CN" altLang="en-US" sz="3000" dirty="0" smtClean="0">
                <a:solidFill>
                  <a:srgbClr val="5B9BD5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鐵道園區</a:t>
            </a:r>
            <a:r>
              <a:rPr lang="en-US" altLang="zh-TW" sz="3000" dirty="0" smtClean="0">
                <a:solidFill>
                  <a:srgbClr val="5B9BD5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US" altLang="zh-CN" sz="3000" dirty="0" smtClean="0">
              <a:solidFill>
                <a:srgbClr val="5B9BD5">
                  <a:lumMod val="50000"/>
                </a:srgb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zh-CN" altLang="en-US" sz="3200" b="1" dirty="0" smtClean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參觀原因：</a:t>
            </a:r>
            <a:endParaRPr lang="en-US" altLang="zh-CN" sz="3200" b="1" dirty="0" smtClean="0">
              <a:solidFill>
                <a:srgbClr val="FF66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just">
              <a:lnSpc>
                <a:spcPct val="100000"/>
              </a:lnSpc>
              <a:buNone/>
              <a:defRPr/>
            </a:pPr>
            <a:r>
              <a:rPr lang="en-US" altLang="zh-CN" sz="3000" dirty="0" smtClean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lang="zh-CN" altLang="en-US" sz="3000" dirty="0" smtClean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建築物吸引、鄉民推薦、風景優美、歷史底蘊</a:t>
            </a:r>
            <a:endParaRPr lang="en-US" altLang="zh-CN" sz="3000" dirty="0" smtClean="0">
              <a:solidFill>
                <a:srgbClr val="FF66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Ø"/>
              <a:defRPr/>
            </a:pPr>
            <a:r>
              <a:rPr lang="zh-CN" altLang="en-US" sz="3200" b="1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古蹟再利用建議</a:t>
            </a:r>
            <a:r>
              <a:rPr lang="zh-CN" altLang="en-US" sz="32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lang="en-US" altLang="zh-CN" sz="3200" dirty="0" smtClean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just">
              <a:lnSpc>
                <a:spcPct val="100000"/>
              </a:lnSpc>
              <a:buNone/>
              <a:defRPr/>
            </a:pPr>
            <a:r>
              <a:rPr lang="en-US" altLang="zh-CN" sz="32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CN" sz="32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zh-CN" altLang="en-US" sz="30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舉辦</a:t>
            </a:r>
            <a:r>
              <a:rPr lang="zh-CN" altLang="en-US" sz="30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特色市集、藝文活動、推動文化觀光、增強宣傳力</a:t>
            </a:r>
            <a:endParaRPr lang="en-US" altLang="zh-CN" sz="3000" dirty="0" smtClean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ct val="100000"/>
              </a:lnSpc>
              <a:buNone/>
              <a:defRPr/>
            </a:pPr>
            <a:endParaRPr lang="zh-CN" altLang="en-US" dirty="0" smtClean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3" name="组 10"/>
          <p:cNvGrpSpPr/>
          <p:nvPr/>
        </p:nvGrpSpPr>
        <p:grpSpPr>
          <a:xfrm>
            <a:off x="-299333" y="210970"/>
            <a:ext cx="2108720" cy="2187314"/>
            <a:chOff x="953326" y="1604200"/>
            <a:chExt cx="3203818" cy="3649107"/>
          </a:xfrm>
          <a:solidFill>
            <a:srgbClr val="F8F6F3"/>
          </a:solidFill>
        </p:grpSpPr>
        <p:grpSp>
          <p:nvGrpSpPr>
            <p:cNvPr id="14" name="Group 24"/>
            <p:cNvGrpSpPr/>
            <p:nvPr/>
          </p:nvGrpSpPr>
          <p:grpSpPr>
            <a:xfrm rot="19960150">
              <a:off x="3473071" y="1919475"/>
              <a:ext cx="660855" cy="3333832"/>
              <a:chOff x="0" y="-1"/>
              <a:chExt cx="222665" cy="1123294"/>
            </a:xfrm>
            <a:grpFill/>
          </p:grpSpPr>
          <p:sp>
            <p:nvSpPr>
              <p:cNvPr id="16" name="chenying0907 20"/>
              <p:cNvSpPr/>
              <p:nvPr/>
            </p:nvSpPr>
            <p:spPr>
              <a:xfrm>
                <a:off x="12679" y="165100"/>
                <a:ext cx="209986" cy="742430"/>
              </a:xfrm>
              <a:custGeom>
                <a:avLst/>
                <a:gdLst>
                  <a:gd name="connsiteX0" fmla="*/ 19779 w 20578"/>
                  <a:gd name="connsiteY0" fmla="*/ 21600 h 21600"/>
                  <a:gd name="connsiteX1" fmla="*/ 19877 w 20578"/>
                  <a:gd name="connsiteY1" fmla="*/ 17107 h 21600"/>
                  <a:gd name="connsiteX2" fmla="*/ 15824 w 20578"/>
                  <a:gd name="connsiteY2" fmla="*/ 0 h 21600"/>
                  <a:gd name="connsiteX3" fmla="*/ 1 w 20578"/>
                  <a:gd name="connsiteY3" fmla="*/ 0 h 21600"/>
                  <a:gd name="connsiteX4" fmla="*/ 775 w 20578"/>
                  <a:gd name="connsiteY4" fmla="*/ 1843 h 21600"/>
                  <a:gd name="connsiteX5" fmla="*/ 1506 w 20578"/>
                  <a:gd name="connsiteY5" fmla="*/ 15903 h 21600"/>
                  <a:gd name="connsiteX6" fmla="*/ 37 w 20578"/>
                  <a:gd name="connsiteY6" fmla="*/ 21376 h 21600"/>
                  <a:gd name="connsiteX0" fmla="*/ 19781 w 20580"/>
                  <a:gd name="connsiteY0" fmla="*/ 21600 h 21600"/>
                  <a:gd name="connsiteX1" fmla="*/ 19879 w 20580"/>
                  <a:gd name="connsiteY1" fmla="*/ 17107 h 21600"/>
                  <a:gd name="connsiteX2" fmla="*/ 15826 w 20580"/>
                  <a:gd name="connsiteY2" fmla="*/ 0 h 21600"/>
                  <a:gd name="connsiteX3" fmla="*/ 3 w 20580"/>
                  <a:gd name="connsiteY3" fmla="*/ 0 h 21600"/>
                  <a:gd name="connsiteX4" fmla="*/ 777 w 20580"/>
                  <a:gd name="connsiteY4" fmla="*/ 1843 h 21600"/>
                  <a:gd name="connsiteX5" fmla="*/ 1362 w 20580"/>
                  <a:gd name="connsiteY5" fmla="*/ 16761 h 21600"/>
                  <a:gd name="connsiteX6" fmla="*/ 39 w 20580"/>
                  <a:gd name="connsiteY6" fmla="*/ 21376 h 21600"/>
                  <a:gd name="connsiteX0" fmla="*/ 19781 w 20580"/>
                  <a:gd name="connsiteY0" fmla="*/ 22107 h 22107"/>
                  <a:gd name="connsiteX1" fmla="*/ 19879 w 20580"/>
                  <a:gd name="connsiteY1" fmla="*/ 17614 h 22107"/>
                  <a:gd name="connsiteX2" fmla="*/ 16092 w 20580"/>
                  <a:gd name="connsiteY2" fmla="*/ 1554 h 22107"/>
                  <a:gd name="connsiteX3" fmla="*/ 15826 w 20580"/>
                  <a:gd name="connsiteY3" fmla="*/ 507 h 22107"/>
                  <a:gd name="connsiteX4" fmla="*/ 3 w 20580"/>
                  <a:gd name="connsiteY4" fmla="*/ 507 h 22107"/>
                  <a:gd name="connsiteX5" fmla="*/ 777 w 20580"/>
                  <a:gd name="connsiteY5" fmla="*/ 2350 h 22107"/>
                  <a:gd name="connsiteX6" fmla="*/ 1362 w 20580"/>
                  <a:gd name="connsiteY6" fmla="*/ 17268 h 22107"/>
                  <a:gd name="connsiteX7" fmla="*/ 39 w 20580"/>
                  <a:gd name="connsiteY7" fmla="*/ 21883 h 22107"/>
                  <a:gd name="connsiteX0" fmla="*/ 19781 w 20580"/>
                  <a:gd name="connsiteY0" fmla="*/ 21600 h 21600"/>
                  <a:gd name="connsiteX1" fmla="*/ 19879 w 20580"/>
                  <a:gd name="connsiteY1" fmla="*/ 17107 h 21600"/>
                  <a:gd name="connsiteX2" fmla="*/ 17646 w 20580"/>
                  <a:gd name="connsiteY2" fmla="*/ 7130 h 21600"/>
                  <a:gd name="connsiteX3" fmla="*/ 16092 w 20580"/>
                  <a:gd name="connsiteY3" fmla="*/ 1047 h 21600"/>
                  <a:gd name="connsiteX4" fmla="*/ 15826 w 20580"/>
                  <a:gd name="connsiteY4" fmla="*/ 0 h 21600"/>
                  <a:gd name="connsiteX5" fmla="*/ 3 w 20580"/>
                  <a:gd name="connsiteY5" fmla="*/ 0 h 21600"/>
                  <a:gd name="connsiteX6" fmla="*/ 777 w 20580"/>
                  <a:gd name="connsiteY6" fmla="*/ 1843 h 21600"/>
                  <a:gd name="connsiteX7" fmla="*/ 1362 w 20580"/>
                  <a:gd name="connsiteY7" fmla="*/ 16761 h 21600"/>
                  <a:gd name="connsiteX8" fmla="*/ 39 w 20580"/>
                  <a:gd name="connsiteY8" fmla="*/ 21376 h 21600"/>
                  <a:gd name="connsiteX0" fmla="*/ 19781 w 20655"/>
                  <a:gd name="connsiteY0" fmla="*/ 21600 h 21600"/>
                  <a:gd name="connsiteX1" fmla="*/ 19879 w 20655"/>
                  <a:gd name="connsiteY1" fmla="*/ 17107 h 21600"/>
                  <a:gd name="connsiteX2" fmla="*/ 16092 w 20655"/>
                  <a:gd name="connsiteY2" fmla="*/ 1047 h 21600"/>
                  <a:gd name="connsiteX3" fmla="*/ 15826 w 20655"/>
                  <a:gd name="connsiteY3" fmla="*/ 0 h 21600"/>
                  <a:gd name="connsiteX4" fmla="*/ 3 w 20655"/>
                  <a:gd name="connsiteY4" fmla="*/ 0 h 21600"/>
                  <a:gd name="connsiteX5" fmla="*/ 777 w 20655"/>
                  <a:gd name="connsiteY5" fmla="*/ 1843 h 21600"/>
                  <a:gd name="connsiteX6" fmla="*/ 1362 w 20655"/>
                  <a:gd name="connsiteY6" fmla="*/ 16761 h 21600"/>
                  <a:gd name="connsiteX7" fmla="*/ 39 w 20655"/>
                  <a:gd name="connsiteY7" fmla="*/ 21376 h 21600"/>
                  <a:gd name="connsiteX0" fmla="*/ 19781 w 20655"/>
                  <a:gd name="connsiteY0" fmla="*/ 21600 h 21600"/>
                  <a:gd name="connsiteX1" fmla="*/ 19879 w 20655"/>
                  <a:gd name="connsiteY1" fmla="*/ 17107 h 21600"/>
                  <a:gd name="connsiteX2" fmla="*/ 17432 w 20655"/>
                  <a:gd name="connsiteY2" fmla="*/ 7098 h 21600"/>
                  <a:gd name="connsiteX3" fmla="*/ 16092 w 20655"/>
                  <a:gd name="connsiteY3" fmla="*/ 1047 h 21600"/>
                  <a:gd name="connsiteX4" fmla="*/ 15826 w 20655"/>
                  <a:gd name="connsiteY4" fmla="*/ 0 h 21600"/>
                  <a:gd name="connsiteX5" fmla="*/ 3 w 20655"/>
                  <a:gd name="connsiteY5" fmla="*/ 0 h 21600"/>
                  <a:gd name="connsiteX6" fmla="*/ 777 w 20655"/>
                  <a:gd name="connsiteY6" fmla="*/ 1843 h 21600"/>
                  <a:gd name="connsiteX7" fmla="*/ 1362 w 20655"/>
                  <a:gd name="connsiteY7" fmla="*/ 16761 h 21600"/>
                  <a:gd name="connsiteX8" fmla="*/ 39 w 20655"/>
                  <a:gd name="connsiteY8" fmla="*/ 21376 h 21600"/>
                  <a:gd name="connsiteX0" fmla="*/ 19781 w 20655"/>
                  <a:gd name="connsiteY0" fmla="*/ 21600 h 21600"/>
                  <a:gd name="connsiteX1" fmla="*/ 19879 w 20655"/>
                  <a:gd name="connsiteY1" fmla="*/ 17107 h 21600"/>
                  <a:gd name="connsiteX2" fmla="*/ 16092 w 20655"/>
                  <a:gd name="connsiteY2" fmla="*/ 1047 h 21600"/>
                  <a:gd name="connsiteX3" fmla="*/ 15826 w 20655"/>
                  <a:gd name="connsiteY3" fmla="*/ 0 h 21600"/>
                  <a:gd name="connsiteX4" fmla="*/ 3 w 20655"/>
                  <a:gd name="connsiteY4" fmla="*/ 0 h 21600"/>
                  <a:gd name="connsiteX5" fmla="*/ 777 w 20655"/>
                  <a:gd name="connsiteY5" fmla="*/ 1843 h 21600"/>
                  <a:gd name="connsiteX6" fmla="*/ 1362 w 20655"/>
                  <a:gd name="connsiteY6" fmla="*/ 16761 h 21600"/>
                  <a:gd name="connsiteX7" fmla="*/ 39 w 20655"/>
                  <a:gd name="connsiteY7" fmla="*/ 21376 h 2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655" h="21600" extrusionOk="0">
                    <a:moveTo>
                      <a:pt x="19781" y="21600"/>
                    </a:moveTo>
                    <a:cubicBezTo>
                      <a:pt x="21310" y="19799"/>
                      <a:pt x="20494" y="20533"/>
                      <a:pt x="19879" y="17107"/>
                    </a:cubicBezTo>
                    <a:cubicBezTo>
                      <a:pt x="19264" y="13682"/>
                      <a:pt x="16767" y="3898"/>
                      <a:pt x="16092" y="1047"/>
                    </a:cubicBezTo>
                    <a:cubicBezTo>
                      <a:pt x="15789" y="-141"/>
                      <a:pt x="18507" y="174"/>
                      <a:pt x="15826" y="0"/>
                    </a:cubicBezTo>
                    <a:lnTo>
                      <a:pt x="3" y="0"/>
                    </a:lnTo>
                    <a:lnTo>
                      <a:pt x="777" y="1843"/>
                    </a:lnTo>
                    <a:cubicBezTo>
                      <a:pt x="765" y="4727"/>
                      <a:pt x="1073" y="13883"/>
                      <a:pt x="1362" y="16761"/>
                    </a:cubicBezTo>
                    <a:cubicBezTo>
                      <a:pt x="1544" y="18573"/>
                      <a:pt x="-290" y="19629"/>
                      <a:pt x="39" y="21376"/>
                    </a:cubicBezTo>
                  </a:path>
                </a:pathLst>
              </a:custGeom>
              <a:solidFill>
                <a:schemeClr val="accent4"/>
              </a:solidFill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7" name="chenying0907 21"/>
              <p:cNvSpPr/>
              <p:nvPr/>
            </p:nvSpPr>
            <p:spPr>
              <a:xfrm>
                <a:off x="12700" y="889000"/>
                <a:ext cx="199716" cy="175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7274" extrusionOk="0">
                    <a:moveTo>
                      <a:pt x="21600" y="0"/>
                    </a:moveTo>
                    <a:cubicBezTo>
                      <a:pt x="18923" y="21600"/>
                      <a:pt x="5182" y="19974"/>
                      <a:pt x="0" y="11161"/>
                    </a:cubicBezTo>
                  </a:path>
                </a:pathLst>
              </a:custGeom>
              <a:grp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8" name="chenying0907 22"/>
              <p:cNvSpPr/>
              <p:nvPr/>
            </p:nvSpPr>
            <p:spPr>
              <a:xfrm>
                <a:off x="0" y="-1"/>
                <a:ext cx="169627" cy="1569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399" extrusionOk="0">
                    <a:moveTo>
                      <a:pt x="21600" y="21399"/>
                    </a:moveTo>
                    <a:cubicBezTo>
                      <a:pt x="21600" y="14641"/>
                      <a:pt x="20714" y="6540"/>
                      <a:pt x="20597" y="325"/>
                    </a:cubicBezTo>
                    <a:cubicBezTo>
                      <a:pt x="13874" y="-42"/>
                      <a:pt x="6603" y="-201"/>
                      <a:pt x="0" y="411"/>
                    </a:cubicBezTo>
                    <a:cubicBezTo>
                      <a:pt x="771" y="6724"/>
                      <a:pt x="1612" y="13779"/>
                      <a:pt x="1316" y="20126"/>
                    </a:cubicBezTo>
                  </a:path>
                </a:pathLst>
              </a:custGeom>
              <a:grp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9" name="chenying0907 23"/>
              <p:cNvSpPr/>
              <p:nvPr/>
            </p:nvSpPr>
            <p:spPr>
              <a:xfrm>
                <a:off x="12700" y="889000"/>
                <a:ext cx="200707" cy="2342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472" y="7302"/>
                      <a:pt x="6555" y="15634"/>
                      <a:pt x="11604" y="21600"/>
                    </a:cubicBezTo>
                    <a:cubicBezTo>
                      <a:pt x="14587" y="14593"/>
                      <a:pt x="19470" y="7960"/>
                      <a:pt x="21600" y="709"/>
                    </a:cubicBezTo>
                  </a:path>
                </a:pathLst>
              </a:custGeom>
              <a:grp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sp>
          <p:nvSpPr>
            <p:cNvPr id="15" name="chenying0907 109"/>
            <p:cNvSpPr/>
            <p:nvPr/>
          </p:nvSpPr>
          <p:spPr>
            <a:xfrm rot="19960150">
              <a:off x="953326" y="1604200"/>
              <a:ext cx="3203818" cy="3051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4" h="21252" extrusionOk="0">
                  <a:moveTo>
                    <a:pt x="0" y="11486"/>
                  </a:moveTo>
                  <a:cubicBezTo>
                    <a:pt x="6297" y="11810"/>
                    <a:pt x="8452" y="9094"/>
                    <a:pt x="10432" y="6445"/>
                  </a:cubicBezTo>
                  <a:cubicBezTo>
                    <a:pt x="11413" y="5133"/>
                    <a:pt x="12361" y="62"/>
                    <a:pt x="14424" y="1"/>
                  </a:cubicBezTo>
                  <a:cubicBezTo>
                    <a:pt x="15769" y="-39"/>
                    <a:pt x="16223" y="2237"/>
                    <a:pt x="16082" y="3272"/>
                  </a:cubicBezTo>
                  <a:cubicBezTo>
                    <a:pt x="15861" y="4889"/>
                    <a:pt x="14041" y="6135"/>
                    <a:pt x="14194" y="7965"/>
                  </a:cubicBezTo>
                  <a:cubicBezTo>
                    <a:pt x="14390" y="10301"/>
                    <a:pt x="17861" y="9673"/>
                    <a:pt x="19260" y="10227"/>
                  </a:cubicBezTo>
                  <a:cubicBezTo>
                    <a:pt x="19766" y="10428"/>
                    <a:pt x="21231" y="11033"/>
                    <a:pt x="21376" y="11673"/>
                  </a:cubicBezTo>
                  <a:cubicBezTo>
                    <a:pt x="21570" y="12535"/>
                    <a:pt x="20193" y="13225"/>
                    <a:pt x="19575" y="13518"/>
                  </a:cubicBezTo>
                  <a:cubicBezTo>
                    <a:pt x="20100" y="13794"/>
                    <a:pt x="21600" y="14815"/>
                    <a:pt x="21175" y="15661"/>
                  </a:cubicBezTo>
                  <a:cubicBezTo>
                    <a:pt x="20946" y="16116"/>
                    <a:pt x="20069" y="16279"/>
                    <a:pt x="19912" y="16721"/>
                  </a:cubicBezTo>
                  <a:cubicBezTo>
                    <a:pt x="19755" y="17170"/>
                    <a:pt x="20477" y="17215"/>
                    <a:pt x="20793" y="17467"/>
                  </a:cubicBezTo>
                  <a:cubicBezTo>
                    <a:pt x="21207" y="17798"/>
                    <a:pt x="21392" y="18222"/>
                    <a:pt x="21094" y="18674"/>
                  </a:cubicBezTo>
                  <a:cubicBezTo>
                    <a:pt x="20996" y="18822"/>
                    <a:pt x="20711" y="18995"/>
                    <a:pt x="20448" y="19175"/>
                  </a:cubicBezTo>
                  <a:cubicBezTo>
                    <a:pt x="20191" y="19349"/>
                    <a:pt x="19956" y="19529"/>
                    <a:pt x="19937" y="19697"/>
                  </a:cubicBezTo>
                  <a:cubicBezTo>
                    <a:pt x="19902" y="20016"/>
                    <a:pt x="20352" y="20019"/>
                    <a:pt x="20495" y="20232"/>
                  </a:cubicBezTo>
                  <a:cubicBezTo>
                    <a:pt x="21389" y="21561"/>
                    <a:pt x="18668" y="21213"/>
                    <a:pt x="18243" y="21207"/>
                  </a:cubicBezTo>
                  <a:cubicBezTo>
                    <a:pt x="15548" y="21174"/>
                    <a:pt x="12492" y="21415"/>
                    <a:pt x="9278" y="20028"/>
                  </a:cubicBezTo>
                  <a:cubicBezTo>
                    <a:pt x="6757" y="18941"/>
                    <a:pt x="4040" y="19440"/>
                    <a:pt x="1192" y="19163"/>
                  </a:cubicBezTo>
                </a:path>
              </a:pathLst>
            </a:custGeom>
            <a:grpFill/>
            <a:ln w="38100">
              <a:solidFill>
                <a:srgbClr val="46537A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20" name="PA_组合 131"/>
          <p:cNvGrpSpPr/>
          <p:nvPr>
            <p:custDataLst>
              <p:tags r:id="rId1"/>
            </p:custDataLst>
          </p:nvPr>
        </p:nvGrpSpPr>
        <p:grpSpPr>
          <a:xfrm rot="10800000" flipV="1">
            <a:off x="5338518" y="214188"/>
            <a:ext cx="917336" cy="766463"/>
            <a:chOff x="0" y="0"/>
            <a:chExt cx="1270000" cy="1091425"/>
          </a:xfrm>
        </p:grpSpPr>
        <p:sp>
          <p:nvSpPr>
            <p:cNvPr id="21" name="chenying0907 125"/>
            <p:cNvSpPr/>
            <p:nvPr/>
          </p:nvSpPr>
          <p:spPr>
            <a:xfrm>
              <a:off x="355600" y="266700"/>
              <a:ext cx="648718" cy="808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371" y="15519"/>
                  </a:moveTo>
                  <a:cubicBezTo>
                    <a:pt x="18543" y="17158"/>
                    <a:pt x="18935" y="19724"/>
                    <a:pt x="19275" y="21600"/>
                  </a:cubicBezTo>
                  <a:cubicBezTo>
                    <a:pt x="19609" y="18899"/>
                    <a:pt x="20824" y="15817"/>
                    <a:pt x="21600" y="13143"/>
                  </a:cubicBezTo>
                  <a:lnTo>
                    <a:pt x="0" y="0"/>
                  </a:lnTo>
                  <a:cubicBezTo>
                    <a:pt x="0" y="0"/>
                    <a:pt x="17371" y="15519"/>
                    <a:pt x="17371" y="15519"/>
                  </a:cubicBezTo>
                  <a:close/>
                </a:path>
              </a:pathLst>
            </a:custGeom>
            <a:solidFill>
              <a:srgbClr val="E7E4EA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grpSp>
          <p:nvGrpSpPr>
            <p:cNvPr id="22" name="Group 130"/>
            <p:cNvGrpSpPr/>
            <p:nvPr/>
          </p:nvGrpSpPr>
          <p:grpSpPr>
            <a:xfrm>
              <a:off x="0" y="0"/>
              <a:ext cx="1270000" cy="1091426"/>
              <a:chOff x="0" y="0"/>
              <a:chExt cx="1270000" cy="1091425"/>
            </a:xfrm>
          </p:grpSpPr>
          <p:sp>
            <p:nvSpPr>
              <p:cNvPr id="23" name="chenying0907 126"/>
              <p:cNvSpPr/>
              <p:nvPr/>
            </p:nvSpPr>
            <p:spPr>
              <a:xfrm>
                <a:off x="0" y="0"/>
                <a:ext cx="888592" cy="10914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8516" y="5552"/>
                      <a:pt x="15211" y="10785"/>
                      <a:pt x="21600" y="16688"/>
                    </a:cubicBezTo>
                    <a:cubicBezTo>
                      <a:pt x="18956" y="18979"/>
                      <a:pt x="14998" y="19147"/>
                      <a:pt x="12325" y="21600"/>
                    </a:cubicBezTo>
                    <a:cubicBezTo>
                      <a:pt x="8974" y="17526"/>
                      <a:pt x="8870" y="15376"/>
                      <a:pt x="6637" y="10800"/>
                    </a:cubicBezTo>
                    <a:cubicBezTo>
                      <a:pt x="5366" y="8193"/>
                      <a:pt x="2056" y="2254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4" name="chenying0907 127"/>
              <p:cNvSpPr/>
              <p:nvPr/>
            </p:nvSpPr>
            <p:spPr>
              <a:xfrm>
                <a:off x="0" y="0"/>
                <a:ext cx="1270000" cy="7559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380" y="12054"/>
                    </a:moveTo>
                    <a:cubicBezTo>
                      <a:pt x="11598" y="15147"/>
                      <a:pt x="14200" y="19689"/>
                      <a:pt x="16833" y="21600"/>
                    </a:cubicBezTo>
                    <a:cubicBezTo>
                      <a:pt x="18014" y="19571"/>
                      <a:pt x="20025" y="17911"/>
                      <a:pt x="21600" y="16704"/>
                    </a:cubicBezTo>
                    <a:cubicBezTo>
                      <a:pt x="14953" y="11525"/>
                      <a:pt x="7053" y="3483"/>
                      <a:pt x="0" y="0"/>
                    </a:cubicBezTo>
                    <a:cubicBezTo>
                      <a:pt x="0" y="0"/>
                      <a:pt x="6515" y="8057"/>
                      <a:pt x="9380" y="12054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5" name="chenying0907 128"/>
              <p:cNvSpPr/>
              <p:nvPr/>
            </p:nvSpPr>
            <p:spPr>
              <a:xfrm>
                <a:off x="876300" y="762000"/>
                <a:ext cx="127000" cy="3164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6068"/>
                    </a:moveTo>
                    <a:cubicBezTo>
                      <a:pt x="5986" y="10255"/>
                      <a:pt x="7989" y="16810"/>
                      <a:pt x="9724" y="21600"/>
                    </a:cubicBezTo>
                    <a:cubicBezTo>
                      <a:pt x="11432" y="14701"/>
                      <a:pt x="17634" y="6830"/>
                      <a:pt x="21600" y="0"/>
                    </a:cubicBezTo>
                  </a:path>
                </a:pathLst>
              </a:custGeom>
              <a:no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6" name="chenying0907 129"/>
              <p:cNvSpPr/>
              <p:nvPr/>
            </p:nvSpPr>
            <p:spPr>
              <a:xfrm>
                <a:off x="749300" y="952500"/>
                <a:ext cx="177800" cy="1143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5994" y="9254"/>
                      <a:pt x="14545" y="14595"/>
                      <a:pt x="21600" y="21600"/>
                    </a:cubicBezTo>
                  </a:path>
                </a:pathLst>
              </a:custGeom>
              <a:no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3366469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 10"/>
          <p:cNvGrpSpPr/>
          <p:nvPr/>
        </p:nvGrpSpPr>
        <p:grpSpPr>
          <a:xfrm>
            <a:off x="-299333" y="210970"/>
            <a:ext cx="2108720" cy="2187314"/>
            <a:chOff x="953326" y="1604200"/>
            <a:chExt cx="3203818" cy="3649107"/>
          </a:xfrm>
          <a:solidFill>
            <a:srgbClr val="F8F6F3"/>
          </a:solidFill>
        </p:grpSpPr>
        <p:grpSp>
          <p:nvGrpSpPr>
            <p:cNvPr id="2" name="Group 24"/>
            <p:cNvGrpSpPr/>
            <p:nvPr/>
          </p:nvGrpSpPr>
          <p:grpSpPr>
            <a:xfrm rot="19960150">
              <a:off x="3473071" y="1919475"/>
              <a:ext cx="660855" cy="3333832"/>
              <a:chOff x="0" y="-1"/>
              <a:chExt cx="222665" cy="1123294"/>
            </a:xfrm>
            <a:grpFill/>
          </p:grpSpPr>
          <p:sp>
            <p:nvSpPr>
              <p:cNvPr id="3" name="chenying0907 20"/>
              <p:cNvSpPr/>
              <p:nvPr/>
            </p:nvSpPr>
            <p:spPr>
              <a:xfrm>
                <a:off x="12679" y="165100"/>
                <a:ext cx="209986" cy="742430"/>
              </a:xfrm>
              <a:custGeom>
                <a:avLst/>
                <a:gdLst>
                  <a:gd name="connsiteX0" fmla="*/ 19779 w 20578"/>
                  <a:gd name="connsiteY0" fmla="*/ 21600 h 21600"/>
                  <a:gd name="connsiteX1" fmla="*/ 19877 w 20578"/>
                  <a:gd name="connsiteY1" fmla="*/ 17107 h 21600"/>
                  <a:gd name="connsiteX2" fmla="*/ 15824 w 20578"/>
                  <a:gd name="connsiteY2" fmla="*/ 0 h 21600"/>
                  <a:gd name="connsiteX3" fmla="*/ 1 w 20578"/>
                  <a:gd name="connsiteY3" fmla="*/ 0 h 21600"/>
                  <a:gd name="connsiteX4" fmla="*/ 775 w 20578"/>
                  <a:gd name="connsiteY4" fmla="*/ 1843 h 21600"/>
                  <a:gd name="connsiteX5" fmla="*/ 1506 w 20578"/>
                  <a:gd name="connsiteY5" fmla="*/ 15903 h 21600"/>
                  <a:gd name="connsiteX6" fmla="*/ 37 w 20578"/>
                  <a:gd name="connsiteY6" fmla="*/ 21376 h 21600"/>
                  <a:gd name="connsiteX0" fmla="*/ 19781 w 20580"/>
                  <a:gd name="connsiteY0" fmla="*/ 21600 h 21600"/>
                  <a:gd name="connsiteX1" fmla="*/ 19879 w 20580"/>
                  <a:gd name="connsiteY1" fmla="*/ 17107 h 21600"/>
                  <a:gd name="connsiteX2" fmla="*/ 15826 w 20580"/>
                  <a:gd name="connsiteY2" fmla="*/ 0 h 21600"/>
                  <a:gd name="connsiteX3" fmla="*/ 3 w 20580"/>
                  <a:gd name="connsiteY3" fmla="*/ 0 h 21600"/>
                  <a:gd name="connsiteX4" fmla="*/ 777 w 20580"/>
                  <a:gd name="connsiteY4" fmla="*/ 1843 h 21600"/>
                  <a:gd name="connsiteX5" fmla="*/ 1362 w 20580"/>
                  <a:gd name="connsiteY5" fmla="*/ 16761 h 21600"/>
                  <a:gd name="connsiteX6" fmla="*/ 39 w 20580"/>
                  <a:gd name="connsiteY6" fmla="*/ 21376 h 21600"/>
                  <a:gd name="connsiteX0" fmla="*/ 19781 w 20580"/>
                  <a:gd name="connsiteY0" fmla="*/ 22107 h 22107"/>
                  <a:gd name="connsiteX1" fmla="*/ 19879 w 20580"/>
                  <a:gd name="connsiteY1" fmla="*/ 17614 h 22107"/>
                  <a:gd name="connsiteX2" fmla="*/ 16092 w 20580"/>
                  <a:gd name="connsiteY2" fmla="*/ 1554 h 22107"/>
                  <a:gd name="connsiteX3" fmla="*/ 15826 w 20580"/>
                  <a:gd name="connsiteY3" fmla="*/ 507 h 22107"/>
                  <a:gd name="connsiteX4" fmla="*/ 3 w 20580"/>
                  <a:gd name="connsiteY4" fmla="*/ 507 h 22107"/>
                  <a:gd name="connsiteX5" fmla="*/ 777 w 20580"/>
                  <a:gd name="connsiteY5" fmla="*/ 2350 h 22107"/>
                  <a:gd name="connsiteX6" fmla="*/ 1362 w 20580"/>
                  <a:gd name="connsiteY6" fmla="*/ 17268 h 22107"/>
                  <a:gd name="connsiteX7" fmla="*/ 39 w 20580"/>
                  <a:gd name="connsiteY7" fmla="*/ 21883 h 22107"/>
                  <a:gd name="connsiteX0" fmla="*/ 19781 w 20580"/>
                  <a:gd name="connsiteY0" fmla="*/ 21600 h 21600"/>
                  <a:gd name="connsiteX1" fmla="*/ 19879 w 20580"/>
                  <a:gd name="connsiteY1" fmla="*/ 17107 h 21600"/>
                  <a:gd name="connsiteX2" fmla="*/ 17646 w 20580"/>
                  <a:gd name="connsiteY2" fmla="*/ 7130 h 21600"/>
                  <a:gd name="connsiteX3" fmla="*/ 16092 w 20580"/>
                  <a:gd name="connsiteY3" fmla="*/ 1047 h 21600"/>
                  <a:gd name="connsiteX4" fmla="*/ 15826 w 20580"/>
                  <a:gd name="connsiteY4" fmla="*/ 0 h 21600"/>
                  <a:gd name="connsiteX5" fmla="*/ 3 w 20580"/>
                  <a:gd name="connsiteY5" fmla="*/ 0 h 21600"/>
                  <a:gd name="connsiteX6" fmla="*/ 777 w 20580"/>
                  <a:gd name="connsiteY6" fmla="*/ 1843 h 21600"/>
                  <a:gd name="connsiteX7" fmla="*/ 1362 w 20580"/>
                  <a:gd name="connsiteY7" fmla="*/ 16761 h 21600"/>
                  <a:gd name="connsiteX8" fmla="*/ 39 w 20580"/>
                  <a:gd name="connsiteY8" fmla="*/ 21376 h 21600"/>
                  <a:gd name="connsiteX0" fmla="*/ 19781 w 20655"/>
                  <a:gd name="connsiteY0" fmla="*/ 21600 h 21600"/>
                  <a:gd name="connsiteX1" fmla="*/ 19879 w 20655"/>
                  <a:gd name="connsiteY1" fmla="*/ 17107 h 21600"/>
                  <a:gd name="connsiteX2" fmla="*/ 16092 w 20655"/>
                  <a:gd name="connsiteY2" fmla="*/ 1047 h 21600"/>
                  <a:gd name="connsiteX3" fmla="*/ 15826 w 20655"/>
                  <a:gd name="connsiteY3" fmla="*/ 0 h 21600"/>
                  <a:gd name="connsiteX4" fmla="*/ 3 w 20655"/>
                  <a:gd name="connsiteY4" fmla="*/ 0 h 21600"/>
                  <a:gd name="connsiteX5" fmla="*/ 777 w 20655"/>
                  <a:gd name="connsiteY5" fmla="*/ 1843 h 21600"/>
                  <a:gd name="connsiteX6" fmla="*/ 1362 w 20655"/>
                  <a:gd name="connsiteY6" fmla="*/ 16761 h 21600"/>
                  <a:gd name="connsiteX7" fmla="*/ 39 w 20655"/>
                  <a:gd name="connsiteY7" fmla="*/ 21376 h 21600"/>
                  <a:gd name="connsiteX0" fmla="*/ 19781 w 20655"/>
                  <a:gd name="connsiteY0" fmla="*/ 21600 h 21600"/>
                  <a:gd name="connsiteX1" fmla="*/ 19879 w 20655"/>
                  <a:gd name="connsiteY1" fmla="*/ 17107 h 21600"/>
                  <a:gd name="connsiteX2" fmla="*/ 17432 w 20655"/>
                  <a:gd name="connsiteY2" fmla="*/ 7098 h 21600"/>
                  <a:gd name="connsiteX3" fmla="*/ 16092 w 20655"/>
                  <a:gd name="connsiteY3" fmla="*/ 1047 h 21600"/>
                  <a:gd name="connsiteX4" fmla="*/ 15826 w 20655"/>
                  <a:gd name="connsiteY4" fmla="*/ 0 h 21600"/>
                  <a:gd name="connsiteX5" fmla="*/ 3 w 20655"/>
                  <a:gd name="connsiteY5" fmla="*/ 0 h 21600"/>
                  <a:gd name="connsiteX6" fmla="*/ 777 w 20655"/>
                  <a:gd name="connsiteY6" fmla="*/ 1843 h 21600"/>
                  <a:gd name="connsiteX7" fmla="*/ 1362 w 20655"/>
                  <a:gd name="connsiteY7" fmla="*/ 16761 h 21600"/>
                  <a:gd name="connsiteX8" fmla="*/ 39 w 20655"/>
                  <a:gd name="connsiteY8" fmla="*/ 21376 h 21600"/>
                  <a:gd name="connsiteX0" fmla="*/ 19781 w 20655"/>
                  <a:gd name="connsiteY0" fmla="*/ 21600 h 21600"/>
                  <a:gd name="connsiteX1" fmla="*/ 19879 w 20655"/>
                  <a:gd name="connsiteY1" fmla="*/ 17107 h 21600"/>
                  <a:gd name="connsiteX2" fmla="*/ 16092 w 20655"/>
                  <a:gd name="connsiteY2" fmla="*/ 1047 h 21600"/>
                  <a:gd name="connsiteX3" fmla="*/ 15826 w 20655"/>
                  <a:gd name="connsiteY3" fmla="*/ 0 h 21600"/>
                  <a:gd name="connsiteX4" fmla="*/ 3 w 20655"/>
                  <a:gd name="connsiteY4" fmla="*/ 0 h 21600"/>
                  <a:gd name="connsiteX5" fmla="*/ 777 w 20655"/>
                  <a:gd name="connsiteY5" fmla="*/ 1843 h 21600"/>
                  <a:gd name="connsiteX6" fmla="*/ 1362 w 20655"/>
                  <a:gd name="connsiteY6" fmla="*/ 16761 h 21600"/>
                  <a:gd name="connsiteX7" fmla="*/ 39 w 20655"/>
                  <a:gd name="connsiteY7" fmla="*/ 21376 h 2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655" h="21600" extrusionOk="0">
                    <a:moveTo>
                      <a:pt x="19781" y="21600"/>
                    </a:moveTo>
                    <a:cubicBezTo>
                      <a:pt x="21310" y="19799"/>
                      <a:pt x="20494" y="20533"/>
                      <a:pt x="19879" y="17107"/>
                    </a:cubicBezTo>
                    <a:cubicBezTo>
                      <a:pt x="19264" y="13682"/>
                      <a:pt x="16767" y="3898"/>
                      <a:pt x="16092" y="1047"/>
                    </a:cubicBezTo>
                    <a:cubicBezTo>
                      <a:pt x="15789" y="-141"/>
                      <a:pt x="18507" y="174"/>
                      <a:pt x="15826" y="0"/>
                    </a:cubicBezTo>
                    <a:lnTo>
                      <a:pt x="3" y="0"/>
                    </a:lnTo>
                    <a:lnTo>
                      <a:pt x="777" y="1843"/>
                    </a:lnTo>
                    <a:cubicBezTo>
                      <a:pt x="765" y="4727"/>
                      <a:pt x="1073" y="13883"/>
                      <a:pt x="1362" y="16761"/>
                    </a:cubicBezTo>
                    <a:cubicBezTo>
                      <a:pt x="1544" y="18573"/>
                      <a:pt x="-290" y="19629"/>
                      <a:pt x="39" y="21376"/>
                    </a:cubicBezTo>
                  </a:path>
                </a:pathLst>
              </a:custGeom>
              <a:solidFill>
                <a:schemeClr val="accent4"/>
              </a:solidFill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" name="chenying0907 21"/>
              <p:cNvSpPr/>
              <p:nvPr/>
            </p:nvSpPr>
            <p:spPr>
              <a:xfrm>
                <a:off x="12700" y="889000"/>
                <a:ext cx="199716" cy="175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7274" extrusionOk="0">
                    <a:moveTo>
                      <a:pt x="21600" y="0"/>
                    </a:moveTo>
                    <a:cubicBezTo>
                      <a:pt x="18923" y="21600"/>
                      <a:pt x="5182" y="19974"/>
                      <a:pt x="0" y="11161"/>
                    </a:cubicBezTo>
                  </a:path>
                </a:pathLst>
              </a:custGeom>
              <a:grp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5" name="chenying0907 22"/>
              <p:cNvSpPr/>
              <p:nvPr/>
            </p:nvSpPr>
            <p:spPr>
              <a:xfrm>
                <a:off x="0" y="-1"/>
                <a:ext cx="169627" cy="1569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399" extrusionOk="0">
                    <a:moveTo>
                      <a:pt x="21600" y="21399"/>
                    </a:moveTo>
                    <a:cubicBezTo>
                      <a:pt x="21600" y="14641"/>
                      <a:pt x="20714" y="6540"/>
                      <a:pt x="20597" y="325"/>
                    </a:cubicBezTo>
                    <a:cubicBezTo>
                      <a:pt x="13874" y="-42"/>
                      <a:pt x="6603" y="-201"/>
                      <a:pt x="0" y="411"/>
                    </a:cubicBezTo>
                    <a:cubicBezTo>
                      <a:pt x="771" y="6724"/>
                      <a:pt x="1612" y="13779"/>
                      <a:pt x="1316" y="20126"/>
                    </a:cubicBezTo>
                  </a:path>
                </a:pathLst>
              </a:custGeom>
              <a:grp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6" name="chenying0907 23"/>
              <p:cNvSpPr/>
              <p:nvPr/>
            </p:nvSpPr>
            <p:spPr>
              <a:xfrm>
                <a:off x="12700" y="889000"/>
                <a:ext cx="200707" cy="2342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472" y="7302"/>
                      <a:pt x="6555" y="15634"/>
                      <a:pt x="11604" y="21600"/>
                    </a:cubicBezTo>
                    <a:cubicBezTo>
                      <a:pt x="14587" y="14593"/>
                      <a:pt x="19470" y="7960"/>
                      <a:pt x="21600" y="709"/>
                    </a:cubicBezTo>
                  </a:path>
                </a:pathLst>
              </a:custGeom>
              <a:grp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sp>
          <p:nvSpPr>
            <p:cNvPr id="7" name="chenying0907 109"/>
            <p:cNvSpPr/>
            <p:nvPr/>
          </p:nvSpPr>
          <p:spPr>
            <a:xfrm rot="19960150">
              <a:off x="953326" y="1604200"/>
              <a:ext cx="3203818" cy="3051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4" h="21252" extrusionOk="0">
                  <a:moveTo>
                    <a:pt x="0" y="11486"/>
                  </a:moveTo>
                  <a:cubicBezTo>
                    <a:pt x="6297" y="11810"/>
                    <a:pt x="8452" y="9094"/>
                    <a:pt x="10432" y="6445"/>
                  </a:cubicBezTo>
                  <a:cubicBezTo>
                    <a:pt x="11413" y="5133"/>
                    <a:pt x="12361" y="62"/>
                    <a:pt x="14424" y="1"/>
                  </a:cubicBezTo>
                  <a:cubicBezTo>
                    <a:pt x="15769" y="-39"/>
                    <a:pt x="16223" y="2237"/>
                    <a:pt x="16082" y="3272"/>
                  </a:cubicBezTo>
                  <a:cubicBezTo>
                    <a:pt x="15861" y="4889"/>
                    <a:pt x="14041" y="6135"/>
                    <a:pt x="14194" y="7965"/>
                  </a:cubicBezTo>
                  <a:cubicBezTo>
                    <a:pt x="14390" y="10301"/>
                    <a:pt x="17861" y="9673"/>
                    <a:pt x="19260" y="10227"/>
                  </a:cubicBezTo>
                  <a:cubicBezTo>
                    <a:pt x="19766" y="10428"/>
                    <a:pt x="21231" y="11033"/>
                    <a:pt x="21376" y="11673"/>
                  </a:cubicBezTo>
                  <a:cubicBezTo>
                    <a:pt x="21570" y="12535"/>
                    <a:pt x="20193" y="13225"/>
                    <a:pt x="19575" y="13518"/>
                  </a:cubicBezTo>
                  <a:cubicBezTo>
                    <a:pt x="20100" y="13794"/>
                    <a:pt x="21600" y="14815"/>
                    <a:pt x="21175" y="15661"/>
                  </a:cubicBezTo>
                  <a:cubicBezTo>
                    <a:pt x="20946" y="16116"/>
                    <a:pt x="20069" y="16279"/>
                    <a:pt x="19912" y="16721"/>
                  </a:cubicBezTo>
                  <a:cubicBezTo>
                    <a:pt x="19755" y="17170"/>
                    <a:pt x="20477" y="17215"/>
                    <a:pt x="20793" y="17467"/>
                  </a:cubicBezTo>
                  <a:cubicBezTo>
                    <a:pt x="21207" y="17798"/>
                    <a:pt x="21392" y="18222"/>
                    <a:pt x="21094" y="18674"/>
                  </a:cubicBezTo>
                  <a:cubicBezTo>
                    <a:pt x="20996" y="18822"/>
                    <a:pt x="20711" y="18995"/>
                    <a:pt x="20448" y="19175"/>
                  </a:cubicBezTo>
                  <a:cubicBezTo>
                    <a:pt x="20191" y="19349"/>
                    <a:pt x="19956" y="19529"/>
                    <a:pt x="19937" y="19697"/>
                  </a:cubicBezTo>
                  <a:cubicBezTo>
                    <a:pt x="19902" y="20016"/>
                    <a:pt x="20352" y="20019"/>
                    <a:pt x="20495" y="20232"/>
                  </a:cubicBezTo>
                  <a:cubicBezTo>
                    <a:pt x="21389" y="21561"/>
                    <a:pt x="18668" y="21213"/>
                    <a:pt x="18243" y="21207"/>
                  </a:cubicBezTo>
                  <a:cubicBezTo>
                    <a:pt x="15548" y="21174"/>
                    <a:pt x="12492" y="21415"/>
                    <a:pt x="9278" y="20028"/>
                  </a:cubicBezTo>
                  <a:cubicBezTo>
                    <a:pt x="6757" y="18941"/>
                    <a:pt x="4040" y="19440"/>
                    <a:pt x="1192" y="19163"/>
                  </a:cubicBezTo>
                </a:path>
              </a:pathLst>
            </a:custGeom>
            <a:grpFill/>
            <a:ln w="38100">
              <a:solidFill>
                <a:srgbClr val="46537A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sp>
        <p:nvSpPr>
          <p:cNvPr id="14" name="標題 1"/>
          <p:cNvSpPr txBox="1">
            <a:spLocks/>
          </p:cNvSpPr>
          <p:nvPr/>
        </p:nvSpPr>
        <p:spPr>
          <a:xfrm>
            <a:off x="1853283" y="369583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b="1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研究方法</a:t>
            </a:r>
            <a:endParaRPr lang="zh-TW" altLang="en-US" sz="4800" b="1" dirty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內容版面配置區 2"/>
          <p:cNvSpPr txBox="1">
            <a:spLocks/>
          </p:cNvSpPr>
          <p:nvPr/>
        </p:nvSpPr>
        <p:spPr>
          <a:xfrm>
            <a:off x="8046542" y="706598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8" name="資料庫圖表 7"/>
          <p:cNvGraphicFramePr/>
          <p:nvPr>
            <p:extLst>
              <p:ext uri="{D42A27DB-BD31-4B8C-83A1-F6EECF244321}">
                <p14:modId xmlns:p14="http://schemas.microsoft.com/office/powerpoint/2010/main" xmlns="" val="550230932"/>
              </p:ext>
            </p:extLst>
          </p:nvPr>
        </p:nvGraphicFramePr>
        <p:xfrm>
          <a:off x="2313604" y="1725567"/>
          <a:ext cx="8458233" cy="43948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文字方塊 12"/>
          <p:cNvSpPr txBox="1"/>
          <p:nvPr/>
        </p:nvSpPr>
        <p:spPr>
          <a:xfrm>
            <a:off x="1942670" y="1013183"/>
            <a:ext cx="8791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chemeClr val="accent1">
                    <a:lumMod val="50000"/>
                  </a:schemeClr>
                </a:solidFill>
              </a:rPr>
              <a:t>-----------------------------------------------&gt;</a:t>
            </a:r>
            <a:endParaRPr lang="zh-TW" alt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4486805" y="0"/>
            <a:ext cx="7705196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參參考考</a:t>
            </a:r>
            <a:endParaRPr lang="zh-TW" altLang="en-US" dirty="0"/>
          </a:p>
        </p:txBody>
      </p:sp>
      <p:sp>
        <p:nvSpPr>
          <p:cNvPr id="10" name="文字方塊 9"/>
          <p:cNvSpPr txBox="1"/>
          <p:nvPr/>
        </p:nvSpPr>
        <p:spPr>
          <a:xfrm>
            <a:off x="4726375" y="191520"/>
            <a:ext cx="7256549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一、研究論文</a:t>
            </a:r>
            <a:endParaRPr lang="en-US" altLang="zh-CN" sz="2800" b="1" dirty="0" smtClean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zh-TW" sz="24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花蓮日式宿舍群之數位開發研究</a:t>
            </a:r>
            <a:r>
              <a:rPr lang="zh-TW" altLang="zh-TW" sz="24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。張哲銘。</a:t>
            </a:r>
            <a:endParaRPr lang="en-US" altLang="zh-TW" sz="2400" dirty="0" smtClean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zh-TW" sz="24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花蓮縣歷史建築營運管理之評估研究</a:t>
            </a:r>
            <a:r>
              <a:rPr lang="en-IN" altLang="zh-TW" sz="24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zh-TW" sz="24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以美崙溪畔日式宿舍群為例</a:t>
            </a:r>
            <a:r>
              <a:rPr lang="zh-TW" altLang="zh-TW" sz="24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。劉進成</a:t>
            </a:r>
            <a:r>
              <a:rPr lang="zh-CN" altLang="en-US" sz="24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400" dirty="0" smtClean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10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en-US" altLang="zh-TW" sz="1000" dirty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CN" altLang="en-US" sz="2800" b="1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二、相關書籍</a:t>
            </a:r>
            <a:endParaRPr lang="en-US" altLang="zh-CN" sz="2800" b="1" dirty="0" smtClean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en-US" altLang="zh-TW" sz="24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r>
              <a:rPr lang="zh-TW" altLang="zh-TW" sz="24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花蓮縣縣定古蹟檢察長宿舍調查研究計畫。閻亞</a:t>
            </a:r>
            <a:r>
              <a:rPr lang="zh-TW" altLang="zh-TW" sz="24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寧</a:t>
            </a:r>
            <a:r>
              <a:rPr lang="zh-CN" altLang="en-US" sz="24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CN" sz="2400" dirty="0" smtClean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en-US" altLang="zh-TW" sz="24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r>
              <a:rPr lang="zh-TW" altLang="zh-TW" sz="24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日治時期台灣建築</a:t>
            </a:r>
            <a:r>
              <a:rPr lang="en-IN" altLang="zh-TW" sz="24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(1895~1945)</a:t>
            </a:r>
            <a:r>
              <a:rPr lang="zh-TW" altLang="zh-TW" sz="24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r>
              <a:rPr lang="zh-TW" altLang="zh-TW" sz="24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傅朝卿</a:t>
            </a:r>
            <a:r>
              <a:rPr lang="zh-CN" altLang="en-US" sz="24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CN" sz="2400" dirty="0" smtClean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zh-TW" sz="24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花蓮</a:t>
            </a:r>
            <a:r>
              <a:rPr lang="zh-TW" altLang="zh-TW" sz="24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舊鐵道文化園區——歷史建築舊工務段、</a:t>
            </a:r>
            <a:r>
              <a:rPr lang="zh-TW" altLang="zh-TW" sz="24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警</a:t>
            </a:r>
            <a:r>
              <a:rPr lang="en-US" altLang="zh-TW" sz="24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zh-TW" sz="24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務</a:t>
            </a:r>
            <a:r>
              <a:rPr lang="zh-TW" altLang="zh-TW" sz="24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段修復</a:t>
            </a:r>
            <a:r>
              <a:rPr lang="zh-TW" altLang="zh-TW" sz="24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工程</a:t>
            </a:r>
            <a:r>
              <a:rPr lang="zh-TW" altLang="zh-TW" sz="24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工作</a:t>
            </a:r>
            <a:r>
              <a:rPr lang="zh-TW" altLang="zh-TW" sz="24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報告書</a:t>
            </a:r>
            <a:r>
              <a:rPr lang="zh-CN" altLang="en-US" sz="24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r>
              <a:rPr lang="zh-TW" altLang="zh-TW" sz="24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姜家珍</a:t>
            </a:r>
            <a:r>
              <a:rPr lang="zh-CN" altLang="en-US" sz="24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400" dirty="0" smtClean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4.</a:t>
            </a:r>
            <a:r>
              <a:rPr lang="zh-TW" altLang="zh-TW" sz="24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走街串巷</a:t>
            </a:r>
            <a:r>
              <a:rPr lang="en-IN" altLang="zh-TW" sz="24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zh-TW" sz="24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花蓮縣</a:t>
            </a:r>
            <a:r>
              <a:rPr lang="zh-TW" altLang="zh-TW" sz="24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全國古蹟日導覽手冊。</a:t>
            </a:r>
            <a:r>
              <a:rPr lang="zh-TW" altLang="zh-TW" sz="24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陳淑</a:t>
            </a:r>
            <a:r>
              <a:rPr lang="zh-CN" altLang="en-US" sz="24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美。</a:t>
            </a:r>
            <a:endParaRPr lang="en-US" altLang="zh-TW" sz="2400" dirty="0" smtClean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10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en-US" altLang="zh-TW" sz="1000" dirty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CN" altLang="en-US" sz="2800" b="1" dirty="0" smtClean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三、花蓮縣文化局官網資料</a:t>
            </a:r>
            <a:endParaRPr lang="en-US" altLang="zh-CN" sz="2800" b="1" dirty="0" smtClean="0">
              <a:solidFill>
                <a:srgbClr val="FF66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10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  <a:p>
            <a:r>
              <a:rPr lang="zh-CN" altLang="en-US" sz="2800" b="1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四、各種網路資訊</a:t>
            </a:r>
            <a:endParaRPr lang="en-US" altLang="zh-CN" sz="2800" b="1" dirty="0" smtClean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CN" altLang="en-US" sz="24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新聞報導</a:t>
            </a:r>
            <a:endParaRPr lang="en-US" altLang="zh-CN" sz="2400" dirty="0" smtClean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旅遊資訊</a:t>
            </a:r>
            <a:r>
              <a:rPr lang="zh-CN" altLang="en-US" sz="24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王</a:t>
            </a:r>
            <a:endParaRPr lang="en-US" altLang="zh-CN" sz="2400" dirty="0" smtClean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部落客走訪文章</a:t>
            </a:r>
            <a:endParaRPr lang="zh-TW" altLang="en-US" sz="2400" dirty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093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方塊 7"/>
          <p:cNvSpPr txBox="1"/>
          <p:nvPr/>
        </p:nvSpPr>
        <p:spPr>
          <a:xfrm>
            <a:off x="2377392" y="275718"/>
            <a:ext cx="47333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4400" b="1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研究</a:t>
            </a:r>
            <a:r>
              <a:rPr lang="zh-CN" altLang="en-US" sz="44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結果</a:t>
            </a:r>
            <a:endParaRPr lang="zh-TW" altLang="en-US" sz="1600" dirty="0"/>
          </a:p>
        </p:txBody>
      </p:sp>
      <p:sp>
        <p:nvSpPr>
          <p:cNvPr id="9" name="文字方塊 8"/>
          <p:cNvSpPr txBox="1"/>
          <p:nvPr/>
        </p:nvSpPr>
        <p:spPr>
          <a:xfrm>
            <a:off x="2133626" y="908572"/>
            <a:ext cx="8791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chemeClr val="accent1">
                    <a:lumMod val="50000"/>
                  </a:schemeClr>
                </a:solidFill>
              </a:rPr>
              <a:t>----------------------------------------&gt;</a:t>
            </a:r>
            <a:endParaRPr lang="zh-TW" alt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13" name="组 10"/>
          <p:cNvGrpSpPr/>
          <p:nvPr/>
        </p:nvGrpSpPr>
        <p:grpSpPr>
          <a:xfrm>
            <a:off x="-299333" y="210970"/>
            <a:ext cx="2108720" cy="2187314"/>
            <a:chOff x="953326" y="1604200"/>
            <a:chExt cx="3203818" cy="3649107"/>
          </a:xfrm>
          <a:solidFill>
            <a:srgbClr val="F8F6F3"/>
          </a:solidFill>
        </p:grpSpPr>
        <p:grpSp>
          <p:nvGrpSpPr>
            <p:cNvPr id="14" name="Group 24"/>
            <p:cNvGrpSpPr/>
            <p:nvPr/>
          </p:nvGrpSpPr>
          <p:grpSpPr>
            <a:xfrm rot="19960150">
              <a:off x="3473071" y="1919475"/>
              <a:ext cx="660855" cy="3333832"/>
              <a:chOff x="0" y="-1"/>
              <a:chExt cx="222665" cy="1123294"/>
            </a:xfrm>
            <a:grpFill/>
          </p:grpSpPr>
          <p:sp>
            <p:nvSpPr>
              <p:cNvPr id="16" name="chenying0907 20"/>
              <p:cNvSpPr/>
              <p:nvPr/>
            </p:nvSpPr>
            <p:spPr>
              <a:xfrm>
                <a:off x="12679" y="165100"/>
                <a:ext cx="209986" cy="742430"/>
              </a:xfrm>
              <a:custGeom>
                <a:avLst/>
                <a:gdLst>
                  <a:gd name="connsiteX0" fmla="*/ 19779 w 20578"/>
                  <a:gd name="connsiteY0" fmla="*/ 21600 h 21600"/>
                  <a:gd name="connsiteX1" fmla="*/ 19877 w 20578"/>
                  <a:gd name="connsiteY1" fmla="*/ 17107 h 21600"/>
                  <a:gd name="connsiteX2" fmla="*/ 15824 w 20578"/>
                  <a:gd name="connsiteY2" fmla="*/ 0 h 21600"/>
                  <a:gd name="connsiteX3" fmla="*/ 1 w 20578"/>
                  <a:gd name="connsiteY3" fmla="*/ 0 h 21600"/>
                  <a:gd name="connsiteX4" fmla="*/ 775 w 20578"/>
                  <a:gd name="connsiteY4" fmla="*/ 1843 h 21600"/>
                  <a:gd name="connsiteX5" fmla="*/ 1506 w 20578"/>
                  <a:gd name="connsiteY5" fmla="*/ 15903 h 21600"/>
                  <a:gd name="connsiteX6" fmla="*/ 37 w 20578"/>
                  <a:gd name="connsiteY6" fmla="*/ 21376 h 21600"/>
                  <a:gd name="connsiteX0" fmla="*/ 19781 w 20580"/>
                  <a:gd name="connsiteY0" fmla="*/ 21600 h 21600"/>
                  <a:gd name="connsiteX1" fmla="*/ 19879 w 20580"/>
                  <a:gd name="connsiteY1" fmla="*/ 17107 h 21600"/>
                  <a:gd name="connsiteX2" fmla="*/ 15826 w 20580"/>
                  <a:gd name="connsiteY2" fmla="*/ 0 h 21600"/>
                  <a:gd name="connsiteX3" fmla="*/ 3 w 20580"/>
                  <a:gd name="connsiteY3" fmla="*/ 0 h 21600"/>
                  <a:gd name="connsiteX4" fmla="*/ 777 w 20580"/>
                  <a:gd name="connsiteY4" fmla="*/ 1843 h 21600"/>
                  <a:gd name="connsiteX5" fmla="*/ 1362 w 20580"/>
                  <a:gd name="connsiteY5" fmla="*/ 16761 h 21600"/>
                  <a:gd name="connsiteX6" fmla="*/ 39 w 20580"/>
                  <a:gd name="connsiteY6" fmla="*/ 21376 h 21600"/>
                  <a:gd name="connsiteX0" fmla="*/ 19781 w 20580"/>
                  <a:gd name="connsiteY0" fmla="*/ 22107 h 22107"/>
                  <a:gd name="connsiteX1" fmla="*/ 19879 w 20580"/>
                  <a:gd name="connsiteY1" fmla="*/ 17614 h 22107"/>
                  <a:gd name="connsiteX2" fmla="*/ 16092 w 20580"/>
                  <a:gd name="connsiteY2" fmla="*/ 1554 h 22107"/>
                  <a:gd name="connsiteX3" fmla="*/ 15826 w 20580"/>
                  <a:gd name="connsiteY3" fmla="*/ 507 h 22107"/>
                  <a:gd name="connsiteX4" fmla="*/ 3 w 20580"/>
                  <a:gd name="connsiteY4" fmla="*/ 507 h 22107"/>
                  <a:gd name="connsiteX5" fmla="*/ 777 w 20580"/>
                  <a:gd name="connsiteY5" fmla="*/ 2350 h 22107"/>
                  <a:gd name="connsiteX6" fmla="*/ 1362 w 20580"/>
                  <a:gd name="connsiteY6" fmla="*/ 17268 h 22107"/>
                  <a:gd name="connsiteX7" fmla="*/ 39 w 20580"/>
                  <a:gd name="connsiteY7" fmla="*/ 21883 h 22107"/>
                  <a:gd name="connsiteX0" fmla="*/ 19781 w 20580"/>
                  <a:gd name="connsiteY0" fmla="*/ 21600 h 21600"/>
                  <a:gd name="connsiteX1" fmla="*/ 19879 w 20580"/>
                  <a:gd name="connsiteY1" fmla="*/ 17107 h 21600"/>
                  <a:gd name="connsiteX2" fmla="*/ 17646 w 20580"/>
                  <a:gd name="connsiteY2" fmla="*/ 7130 h 21600"/>
                  <a:gd name="connsiteX3" fmla="*/ 16092 w 20580"/>
                  <a:gd name="connsiteY3" fmla="*/ 1047 h 21600"/>
                  <a:gd name="connsiteX4" fmla="*/ 15826 w 20580"/>
                  <a:gd name="connsiteY4" fmla="*/ 0 h 21600"/>
                  <a:gd name="connsiteX5" fmla="*/ 3 w 20580"/>
                  <a:gd name="connsiteY5" fmla="*/ 0 h 21600"/>
                  <a:gd name="connsiteX6" fmla="*/ 777 w 20580"/>
                  <a:gd name="connsiteY6" fmla="*/ 1843 h 21600"/>
                  <a:gd name="connsiteX7" fmla="*/ 1362 w 20580"/>
                  <a:gd name="connsiteY7" fmla="*/ 16761 h 21600"/>
                  <a:gd name="connsiteX8" fmla="*/ 39 w 20580"/>
                  <a:gd name="connsiteY8" fmla="*/ 21376 h 21600"/>
                  <a:gd name="connsiteX0" fmla="*/ 19781 w 20655"/>
                  <a:gd name="connsiteY0" fmla="*/ 21600 h 21600"/>
                  <a:gd name="connsiteX1" fmla="*/ 19879 w 20655"/>
                  <a:gd name="connsiteY1" fmla="*/ 17107 h 21600"/>
                  <a:gd name="connsiteX2" fmla="*/ 16092 w 20655"/>
                  <a:gd name="connsiteY2" fmla="*/ 1047 h 21600"/>
                  <a:gd name="connsiteX3" fmla="*/ 15826 w 20655"/>
                  <a:gd name="connsiteY3" fmla="*/ 0 h 21600"/>
                  <a:gd name="connsiteX4" fmla="*/ 3 w 20655"/>
                  <a:gd name="connsiteY4" fmla="*/ 0 h 21600"/>
                  <a:gd name="connsiteX5" fmla="*/ 777 w 20655"/>
                  <a:gd name="connsiteY5" fmla="*/ 1843 h 21600"/>
                  <a:gd name="connsiteX6" fmla="*/ 1362 w 20655"/>
                  <a:gd name="connsiteY6" fmla="*/ 16761 h 21600"/>
                  <a:gd name="connsiteX7" fmla="*/ 39 w 20655"/>
                  <a:gd name="connsiteY7" fmla="*/ 21376 h 21600"/>
                  <a:gd name="connsiteX0" fmla="*/ 19781 w 20655"/>
                  <a:gd name="connsiteY0" fmla="*/ 21600 h 21600"/>
                  <a:gd name="connsiteX1" fmla="*/ 19879 w 20655"/>
                  <a:gd name="connsiteY1" fmla="*/ 17107 h 21600"/>
                  <a:gd name="connsiteX2" fmla="*/ 17432 w 20655"/>
                  <a:gd name="connsiteY2" fmla="*/ 7098 h 21600"/>
                  <a:gd name="connsiteX3" fmla="*/ 16092 w 20655"/>
                  <a:gd name="connsiteY3" fmla="*/ 1047 h 21600"/>
                  <a:gd name="connsiteX4" fmla="*/ 15826 w 20655"/>
                  <a:gd name="connsiteY4" fmla="*/ 0 h 21600"/>
                  <a:gd name="connsiteX5" fmla="*/ 3 w 20655"/>
                  <a:gd name="connsiteY5" fmla="*/ 0 h 21600"/>
                  <a:gd name="connsiteX6" fmla="*/ 777 w 20655"/>
                  <a:gd name="connsiteY6" fmla="*/ 1843 h 21600"/>
                  <a:gd name="connsiteX7" fmla="*/ 1362 w 20655"/>
                  <a:gd name="connsiteY7" fmla="*/ 16761 h 21600"/>
                  <a:gd name="connsiteX8" fmla="*/ 39 w 20655"/>
                  <a:gd name="connsiteY8" fmla="*/ 21376 h 21600"/>
                  <a:gd name="connsiteX0" fmla="*/ 19781 w 20655"/>
                  <a:gd name="connsiteY0" fmla="*/ 21600 h 21600"/>
                  <a:gd name="connsiteX1" fmla="*/ 19879 w 20655"/>
                  <a:gd name="connsiteY1" fmla="*/ 17107 h 21600"/>
                  <a:gd name="connsiteX2" fmla="*/ 16092 w 20655"/>
                  <a:gd name="connsiteY2" fmla="*/ 1047 h 21600"/>
                  <a:gd name="connsiteX3" fmla="*/ 15826 w 20655"/>
                  <a:gd name="connsiteY3" fmla="*/ 0 h 21600"/>
                  <a:gd name="connsiteX4" fmla="*/ 3 w 20655"/>
                  <a:gd name="connsiteY4" fmla="*/ 0 h 21600"/>
                  <a:gd name="connsiteX5" fmla="*/ 777 w 20655"/>
                  <a:gd name="connsiteY5" fmla="*/ 1843 h 21600"/>
                  <a:gd name="connsiteX6" fmla="*/ 1362 w 20655"/>
                  <a:gd name="connsiteY6" fmla="*/ 16761 h 21600"/>
                  <a:gd name="connsiteX7" fmla="*/ 39 w 20655"/>
                  <a:gd name="connsiteY7" fmla="*/ 21376 h 2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655" h="21600" extrusionOk="0">
                    <a:moveTo>
                      <a:pt x="19781" y="21600"/>
                    </a:moveTo>
                    <a:cubicBezTo>
                      <a:pt x="21310" y="19799"/>
                      <a:pt x="20494" y="20533"/>
                      <a:pt x="19879" y="17107"/>
                    </a:cubicBezTo>
                    <a:cubicBezTo>
                      <a:pt x="19264" y="13682"/>
                      <a:pt x="16767" y="3898"/>
                      <a:pt x="16092" y="1047"/>
                    </a:cubicBezTo>
                    <a:cubicBezTo>
                      <a:pt x="15789" y="-141"/>
                      <a:pt x="18507" y="174"/>
                      <a:pt x="15826" y="0"/>
                    </a:cubicBezTo>
                    <a:lnTo>
                      <a:pt x="3" y="0"/>
                    </a:lnTo>
                    <a:lnTo>
                      <a:pt x="777" y="1843"/>
                    </a:lnTo>
                    <a:cubicBezTo>
                      <a:pt x="765" y="4727"/>
                      <a:pt x="1073" y="13883"/>
                      <a:pt x="1362" y="16761"/>
                    </a:cubicBezTo>
                    <a:cubicBezTo>
                      <a:pt x="1544" y="18573"/>
                      <a:pt x="-290" y="19629"/>
                      <a:pt x="39" y="21376"/>
                    </a:cubicBezTo>
                  </a:path>
                </a:pathLst>
              </a:custGeom>
              <a:solidFill>
                <a:schemeClr val="accent4"/>
              </a:solidFill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7" name="chenying0907 21"/>
              <p:cNvSpPr/>
              <p:nvPr/>
            </p:nvSpPr>
            <p:spPr>
              <a:xfrm>
                <a:off x="12700" y="889000"/>
                <a:ext cx="199716" cy="175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7274" extrusionOk="0">
                    <a:moveTo>
                      <a:pt x="21600" y="0"/>
                    </a:moveTo>
                    <a:cubicBezTo>
                      <a:pt x="18923" y="21600"/>
                      <a:pt x="5182" y="19974"/>
                      <a:pt x="0" y="11161"/>
                    </a:cubicBezTo>
                  </a:path>
                </a:pathLst>
              </a:custGeom>
              <a:grp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8" name="chenying0907 22"/>
              <p:cNvSpPr/>
              <p:nvPr/>
            </p:nvSpPr>
            <p:spPr>
              <a:xfrm>
                <a:off x="0" y="-1"/>
                <a:ext cx="169627" cy="1569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399" extrusionOk="0">
                    <a:moveTo>
                      <a:pt x="21600" y="21399"/>
                    </a:moveTo>
                    <a:cubicBezTo>
                      <a:pt x="21600" y="14641"/>
                      <a:pt x="20714" y="6540"/>
                      <a:pt x="20597" y="325"/>
                    </a:cubicBezTo>
                    <a:cubicBezTo>
                      <a:pt x="13874" y="-42"/>
                      <a:pt x="6603" y="-201"/>
                      <a:pt x="0" y="411"/>
                    </a:cubicBezTo>
                    <a:cubicBezTo>
                      <a:pt x="771" y="6724"/>
                      <a:pt x="1612" y="13779"/>
                      <a:pt x="1316" y="20126"/>
                    </a:cubicBezTo>
                  </a:path>
                </a:pathLst>
              </a:custGeom>
              <a:grp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9" name="chenying0907 23"/>
              <p:cNvSpPr/>
              <p:nvPr/>
            </p:nvSpPr>
            <p:spPr>
              <a:xfrm>
                <a:off x="12700" y="889000"/>
                <a:ext cx="200707" cy="2342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472" y="7302"/>
                      <a:pt x="6555" y="15634"/>
                      <a:pt x="11604" y="21600"/>
                    </a:cubicBezTo>
                    <a:cubicBezTo>
                      <a:pt x="14587" y="14593"/>
                      <a:pt x="19470" y="7960"/>
                      <a:pt x="21600" y="709"/>
                    </a:cubicBezTo>
                  </a:path>
                </a:pathLst>
              </a:custGeom>
              <a:grp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sp>
          <p:nvSpPr>
            <p:cNvPr id="15" name="chenying0907 109"/>
            <p:cNvSpPr/>
            <p:nvPr/>
          </p:nvSpPr>
          <p:spPr>
            <a:xfrm rot="19960150">
              <a:off x="953326" y="1604200"/>
              <a:ext cx="3203818" cy="3051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4" h="21252" extrusionOk="0">
                  <a:moveTo>
                    <a:pt x="0" y="11486"/>
                  </a:moveTo>
                  <a:cubicBezTo>
                    <a:pt x="6297" y="11810"/>
                    <a:pt x="8452" y="9094"/>
                    <a:pt x="10432" y="6445"/>
                  </a:cubicBezTo>
                  <a:cubicBezTo>
                    <a:pt x="11413" y="5133"/>
                    <a:pt x="12361" y="62"/>
                    <a:pt x="14424" y="1"/>
                  </a:cubicBezTo>
                  <a:cubicBezTo>
                    <a:pt x="15769" y="-39"/>
                    <a:pt x="16223" y="2237"/>
                    <a:pt x="16082" y="3272"/>
                  </a:cubicBezTo>
                  <a:cubicBezTo>
                    <a:pt x="15861" y="4889"/>
                    <a:pt x="14041" y="6135"/>
                    <a:pt x="14194" y="7965"/>
                  </a:cubicBezTo>
                  <a:cubicBezTo>
                    <a:pt x="14390" y="10301"/>
                    <a:pt x="17861" y="9673"/>
                    <a:pt x="19260" y="10227"/>
                  </a:cubicBezTo>
                  <a:cubicBezTo>
                    <a:pt x="19766" y="10428"/>
                    <a:pt x="21231" y="11033"/>
                    <a:pt x="21376" y="11673"/>
                  </a:cubicBezTo>
                  <a:cubicBezTo>
                    <a:pt x="21570" y="12535"/>
                    <a:pt x="20193" y="13225"/>
                    <a:pt x="19575" y="13518"/>
                  </a:cubicBezTo>
                  <a:cubicBezTo>
                    <a:pt x="20100" y="13794"/>
                    <a:pt x="21600" y="14815"/>
                    <a:pt x="21175" y="15661"/>
                  </a:cubicBezTo>
                  <a:cubicBezTo>
                    <a:pt x="20946" y="16116"/>
                    <a:pt x="20069" y="16279"/>
                    <a:pt x="19912" y="16721"/>
                  </a:cubicBezTo>
                  <a:cubicBezTo>
                    <a:pt x="19755" y="17170"/>
                    <a:pt x="20477" y="17215"/>
                    <a:pt x="20793" y="17467"/>
                  </a:cubicBezTo>
                  <a:cubicBezTo>
                    <a:pt x="21207" y="17798"/>
                    <a:pt x="21392" y="18222"/>
                    <a:pt x="21094" y="18674"/>
                  </a:cubicBezTo>
                  <a:cubicBezTo>
                    <a:pt x="20996" y="18822"/>
                    <a:pt x="20711" y="18995"/>
                    <a:pt x="20448" y="19175"/>
                  </a:cubicBezTo>
                  <a:cubicBezTo>
                    <a:pt x="20191" y="19349"/>
                    <a:pt x="19956" y="19529"/>
                    <a:pt x="19937" y="19697"/>
                  </a:cubicBezTo>
                  <a:cubicBezTo>
                    <a:pt x="19902" y="20016"/>
                    <a:pt x="20352" y="20019"/>
                    <a:pt x="20495" y="20232"/>
                  </a:cubicBezTo>
                  <a:cubicBezTo>
                    <a:pt x="21389" y="21561"/>
                    <a:pt x="18668" y="21213"/>
                    <a:pt x="18243" y="21207"/>
                  </a:cubicBezTo>
                  <a:cubicBezTo>
                    <a:pt x="15548" y="21174"/>
                    <a:pt x="12492" y="21415"/>
                    <a:pt x="9278" y="20028"/>
                  </a:cubicBezTo>
                  <a:cubicBezTo>
                    <a:pt x="6757" y="18941"/>
                    <a:pt x="4040" y="19440"/>
                    <a:pt x="1192" y="19163"/>
                  </a:cubicBezTo>
                </a:path>
              </a:pathLst>
            </a:custGeom>
            <a:grpFill/>
            <a:ln w="38100">
              <a:solidFill>
                <a:srgbClr val="46537A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20" name="PA_组合 131"/>
          <p:cNvGrpSpPr/>
          <p:nvPr>
            <p:custDataLst>
              <p:tags r:id="rId1"/>
            </p:custDataLst>
          </p:nvPr>
        </p:nvGrpSpPr>
        <p:grpSpPr>
          <a:xfrm rot="10800000" flipV="1">
            <a:off x="5421078" y="142109"/>
            <a:ext cx="917336" cy="766463"/>
            <a:chOff x="0" y="0"/>
            <a:chExt cx="1270000" cy="1091425"/>
          </a:xfrm>
        </p:grpSpPr>
        <p:sp>
          <p:nvSpPr>
            <p:cNvPr id="21" name="chenying0907 125"/>
            <p:cNvSpPr/>
            <p:nvPr/>
          </p:nvSpPr>
          <p:spPr>
            <a:xfrm>
              <a:off x="355600" y="266700"/>
              <a:ext cx="648718" cy="808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371" y="15519"/>
                  </a:moveTo>
                  <a:cubicBezTo>
                    <a:pt x="18543" y="17158"/>
                    <a:pt x="18935" y="19724"/>
                    <a:pt x="19275" y="21600"/>
                  </a:cubicBezTo>
                  <a:cubicBezTo>
                    <a:pt x="19609" y="18899"/>
                    <a:pt x="20824" y="15817"/>
                    <a:pt x="21600" y="13143"/>
                  </a:cubicBezTo>
                  <a:lnTo>
                    <a:pt x="0" y="0"/>
                  </a:lnTo>
                  <a:cubicBezTo>
                    <a:pt x="0" y="0"/>
                    <a:pt x="17371" y="15519"/>
                    <a:pt x="17371" y="15519"/>
                  </a:cubicBezTo>
                  <a:close/>
                </a:path>
              </a:pathLst>
            </a:custGeom>
            <a:solidFill>
              <a:srgbClr val="E7E4EA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grpSp>
          <p:nvGrpSpPr>
            <p:cNvPr id="22" name="Group 130"/>
            <p:cNvGrpSpPr/>
            <p:nvPr/>
          </p:nvGrpSpPr>
          <p:grpSpPr>
            <a:xfrm>
              <a:off x="0" y="0"/>
              <a:ext cx="1270000" cy="1091426"/>
              <a:chOff x="0" y="0"/>
              <a:chExt cx="1270000" cy="1091425"/>
            </a:xfrm>
          </p:grpSpPr>
          <p:sp>
            <p:nvSpPr>
              <p:cNvPr id="23" name="chenying0907 126"/>
              <p:cNvSpPr/>
              <p:nvPr/>
            </p:nvSpPr>
            <p:spPr>
              <a:xfrm>
                <a:off x="0" y="0"/>
                <a:ext cx="888592" cy="10914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8516" y="5552"/>
                      <a:pt x="15211" y="10785"/>
                      <a:pt x="21600" y="16688"/>
                    </a:cubicBezTo>
                    <a:cubicBezTo>
                      <a:pt x="18956" y="18979"/>
                      <a:pt x="14998" y="19147"/>
                      <a:pt x="12325" y="21600"/>
                    </a:cubicBezTo>
                    <a:cubicBezTo>
                      <a:pt x="8974" y="17526"/>
                      <a:pt x="8870" y="15376"/>
                      <a:pt x="6637" y="10800"/>
                    </a:cubicBezTo>
                    <a:cubicBezTo>
                      <a:pt x="5366" y="8193"/>
                      <a:pt x="2056" y="2254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4" name="chenying0907 127"/>
              <p:cNvSpPr/>
              <p:nvPr/>
            </p:nvSpPr>
            <p:spPr>
              <a:xfrm>
                <a:off x="0" y="0"/>
                <a:ext cx="1270000" cy="7559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380" y="12054"/>
                    </a:moveTo>
                    <a:cubicBezTo>
                      <a:pt x="11598" y="15147"/>
                      <a:pt x="14200" y="19689"/>
                      <a:pt x="16833" y="21600"/>
                    </a:cubicBezTo>
                    <a:cubicBezTo>
                      <a:pt x="18014" y="19571"/>
                      <a:pt x="20025" y="17911"/>
                      <a:pt x="21600" y="16704"/>
                    </a:cubicBezTo>
                    <a:cubicBezTo>
                      <a:pt x="14953" y="11525"/>
                      <a:pt x="7053" y="3483"/>
                      <a:pt x="0" y="0"/>
                    </a:cubicBezTo>
                    <a:cubicBezTo>
                      <a:pt x="0" y="0"/>
                      <a:pt x="6515" y="8057"/>
                      <a:pt x="9380" y="12054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5" name="chenying0907 128"/>
              <p:cNvSpPr/>
              <p:nvPr/>
            </p:nvSpPr>
            <p:spPr>
              <a:xfrm>
                <a:off x="876300" y="762000"/>
                <a:ext cx="127000" cy="3164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6068"/>
                    </a:moveTo>
                    <a:cubicBezTo>
                      <a:pt x="5986" y="10255"/>
                      <a:pt x="7989" y="16810"/>
                      <a:pt x="9724" y="21600"/>
                    </a:cubicBezTo>
                    <a:cubicBezTo>
                      <a:pt x="11432" y="14701"/>
                      <a:pt x="17634" y="6830"/>
                      <a:pt x="21600" y="0"/>
                    </a:cubicBezTo>
                  </a:path>
                </a:pathLst>
              </a:custGeom>
              <a:no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6" name="chenying0907 129"/>
              <p:cNvSpPr/>
              <p:nvPr/>
            </p:nvSpPr>
            <p:spPr>
              <a:xfrm>
                <a:off x="749300" y="952500"/>
                <a:ext cx="177800" cy="1143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5994" y="9254"/>
                      <a:pt x="14545" y="14595"/>
                      <a:pt x="21600" y="21600"/>
                    </a:cubicBezTo>
                  </a:path>
                </a:pathLst>
              </a:custGeom>
              <a:no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744074" y="1277904"/>
            <a:ext cx="7447926" cy="5543606"/>
          </a:xfrm>
          <a:prstGeom prst="rect">
            <a:avLst/>
          </a:prstGeom>
        </p:spPr>
      </p:pic>
      <p:sp>
        <p:nvSpPr>
          <p:cNvPr id="5" name="爆炸 2 4"/>
          <p:cNvSpPr/>
          <p:nvPr/>
        </p:nvSpPr>
        <p:spPr>
          <a:xfrm>
            <a:off x="-143985" y="2242681"/>
            <a:ext cx="5613550" cy="3892781"/>
          </a:xfrm>
          <a:prstGeom prst="irregularSeal2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文字方塊 26"/>
          <p:cNvSpPr txBox="1"/>
          <p:nvPr/>
        </p:nvSpPr>
        <p:spPr>
          <a:xfrm>
            <a:off x="273101" y="3760958"/>
            <a:ext cx="44709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 smtClean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朝日通防衛隊</a:t>
            </a:r>
            <a:endParaRPr lang="en-US" altLang="zh-CN" sz="3600" b="1" dirty="0" smtClean="0">
              <a:solidFill>
                <a:srgbClr val="FF66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CN" altLang="en-US" sz="3600" b="1" dirty="0" smtClean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深情推薦！</a:t>
            </a:r>
            <a:endParaRPr lang="en-US" altLang="zh-CN" sz="3600" b="1" dirty="0" smtClean="0">
              <a:solidFill>
                <a:srgbClr val="FF66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497503" y="502638"/>
            <a:ext cx="51090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CN" altLang="en-US" sz="32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手繪日</a:t>
            </a:r>
            <a:r>
              <a:rPr lang="zh-CN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治文化一日遊</a:t>
            </a:r>
            <a:r>
              <a:rPr lang="zh-CN" altLang="en-US" sz="32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路線圖</a:t>
            </a:r>
            <a:endParaRPr lang="zh-TW" altLang="en-US" sz="32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2916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306780" y="1482647"/>
            <a:ext cx="30235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5400" dirty="0">
                <a:solidFill>
                  <a:schemeClr val="tx2"/>
                </a:solidFill>
                <a:latin typeface="萝莉体 第二版" panose="02000500000000000000" pitchFamily="2" charset="-122"/>
                <a:ea typeface="萝莉体 第二版" panose="02000500000000000000" pitchFamily="2" charset="-122"/>
                <a:cs typeface="萝莉体 第二版" panose="02000500000000000000" pitchFamily="2" charset="-122"/>
              </a:rPr>
              <a:t>Thank </a:t>
            </a:r>
            <a:r>
              <a:rPr kumimoji="1" lang="en-US" altLang="zh-CN" sz="5400" dirty="0" smtClean="0">
                <a:solidFill>
                  <a:schemeClr val="tx2"/>
                </a:solidFill>
                <a:latin typeface="萝莉体 第二版" panose="02000500000000000000" pitchFamily="2" charset="-122"/>
                <a:ea typeface="萝莉体 第二版" panose="02000500000000000000" pitchFamily="2" charset="-122"/>
                <a:cs typeface="萝莉体 第二版" panose="02000500000000000000" pitchFamily="2" charset="-122"/>
              </a:rPr>
              <a:t>you </a:t>
            </a:r>
            <a:endParaRPr kumimoji="1" lang="zh-CN" altLang="en-US" sz="5400" dirty="0">
              <a:solidFill>
                <a:schemeClr val="tx2"/>
              </a:solidFill>
              <a:latin typeface="萝莉体 第二版" panose="02000500000000000000" pitchFamily="2" charset="-122"/>
              <a:ea typeface="萝莉体 第二版" panose="02000500000000000000" pitchFamily="2" charset="-122"/>
              <a:cs typeface="萝莉体 第二版" panose="02000500000000000000" pitchFamily="2" charset="-122"/>
            </a:endParaRPr>
          </a:p>
        </p:txBody>
      </p:sp>
      <p:grpSp>
        <p:nvGrpSpPr>
          <p:cNvPr id="5" name="Group 24"/>
          <p:cNvGrpSpPr/>
          <p:nvPr/>
        </p:nvGrpSpPr>
        <p:grpSpPr>
          <a:xfrm rot="2186241">
            <a:off x="9221735" y="700691"/>
            <a:ext cx="595560" cy="3022528"/>
            <a:chOff x="0" y="0"/>
            <a:chExt cx="221332" cy="1123292"/>
          </a:xfrm>
        </p:grpSpPr>
        <p:sp>
          <p:nvSpPr>
            <p:cNvPr id="6" name="Shape 20"/>
            <p:cNvSpPr/>
            <p:nvPr/>
          </p:nvSpPr>
          <p:spPr>
            <a:xfrm>
              <a:off x="12699" y="165100"/>
              <a:ext cx="208634" cy="742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2" h="21600" extrusionOk="0">
                  <a:moveTo>
                    <a:pt x="19779" y="21600"/>
                  </a:moveTo>
                  <a:cubicBezTo>
                    <a:pt x="21308" y="19799"/>
                    <a:pt x="20061" y="18140"/>
                    <a:pt x="19699" y="16279"/>
                  </a:cubicBezTo>
                  <a:cubicBezTo>
                    <a:pt x="18646" y="10853"/>
                    <a:pt x="19061" y="5372"/>
                    <a:pt x="15824" y="0"/>
                  </a:cubicBezTo>
                  <a:lnTo>
                    <a:pt x="1" y="0"/>
                  </a:lnTo>
                  <a:lnTo>
                    <a:pt x="775" y="1843"/>
                  </a:lnTo>
                  <a:cubicBezTo>
                    <a:pt x="763" y="4727"/>
                    <a:pt x="1217" y="13025"/>
                    <a:pt x="1506" y="15903"/>
                  </a:cubicBezTo>
                  <a:cubicBezTo>
                    <a:pt x="1688" y="17715"/>
                    <a:pt x="-292" y="19629"/>
                    <a:pt x="37" y="21376"/>
                  </a:cubicBezTo>
                </a:path>
              </a:pathLst>
            </a:custGeom>
            <a:solidFill>
              <a:srgbClr val="FDD67A"/>
            </a:solidFill>
            <a:ln w="38100" cap="flat">
              <a:solidFill>
                <a:srgbClr val="46537A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7" name="Shape 21"/>
            <p:cNvSpPr/>
            <p:nvPr/>
          </p:nvSpPr>
          <p:spPr>
            <a:xfrm>
              <a:off x="12700" y="889000"/>
              <a:ext cx="199716" cy="1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274" extrusionOk="0">
                  <a:moveTo>
                    <a:pt x="21600" y="0"/>
                  </a:moveTo>
                  <a:cubicBezTo>
                    <a:pt x="18923" y="21600"/>
                    <a:pt x="5182" y="19974"/>
                    <a:pt x="0" y="11161"/>
                  </a:cubicBezTo>
                </a:path>
              </a:pathLst>
            </a:custGeom>
            <a:noFill/>
            <a:ln w="38100" cap="flat">
              <a:solidFill>
                <a:srgbClr val="46537A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" name="Shape 22"/>
            <p:cNvSpPr/>
            <p:nvPr/>
          </p:nvSpPr>
          <p:spPr>
            <a:xfrm>
              <a:off x="0" y="-1"/>
              <a:ext cx="169627" cy="1569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99" extrusionOk="0">
                  <a:moveTo>
                    <a:pt x="21600" y="21399"/>
                  </a:moveTo>
                  <a:cubicBezTo>
                    <a:pt x="21600" y="14641"/>
                    <a:pt x="20714" y="6540"/>
                    <a:pt x="20597" y="325"/>
                  </a:cubicBezTo>
                  <a:cubicBezTo>
                    <a:pt x="13874" y="-42"/>
                    <a:pt x="6603" y="-201"/>
                    <a:pt x="0" y="411"/>
                  </a:cubicBezTo>
                  <a:cubicBezTo>
                    <a:pt x="771" y="6724"/>
                    <a:pt x="1612" y="13779"/>
                    <a:pt x="1316" y="20126"/>
                  </a:cubicBezTo>
                </a:path>
              </a:pathLst>
            </a:custGeom>
            <a:noFill/>
            <a:ln w="38100" cap="flat">
              <a:solidFill>
                <a:srgbClr val="46537A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" name="Shape 23"/>
            <p:cNvSpPr/>
            <p:nvPr/>
          </p:nvSpPr>
          <p:spPr>
            <a:xfrm>
              <a:off x="12700" y="889000"/>
              <a:ext cx="200707" cy="2342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472" y="7302"/>
                    <a:pt x="6555" y="15634"/>
                    <a:pt x="11604" y="21600"/>
                  </a:cubicBezTo>
                  <a:cubicBezTo>
                    <a:pt x="14587" y="14593"/>
                    <a:pt x="19470" y="7960"/>
                    <a:pt x="21600" y="709"/>
                  </a:cubicBezTo>
                </a:path>
              </a:pathLst>
            </a:custGeom>
            <a:noFill/>
            <a:ln w="38100" cap="flat">
              <a:solidFill>
                <a:srgbClr val="46537A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3531182" y="2727479"/>
            <a:ext cx="433965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5400" dirty="0" smtClean="0">
                <a:solidFill>
                  <a:schemeClr val="tx2"/>
                </a:solidFill>
                <a:latin typeface="萝莉体 第二版" panose="02000500000000000000" pitchFamily="2" charset="-122"/>
                <a:ea typeface="萝莉体 第二版" panose="02000500000000000000" pitchFamily="2" charset="-122"/>
                <a:cs typeface="萝莉体 第二版" panose="02000500000000000000" pitchFamily="2" charset="-122"/>
              </a:rPr>
              <a:t>朝日通防衛隊</a:t>
            </a:r>
            <a:endParaRPr kumimoji="1" lang="en-US" altLang="zh-CN" sz="5400" dirty="0" smtClean="0">
              <a:solidFill>
                <a:schemeClr val="tx2"/>
              </a:solidFill>
              <a:latin typeface="萝莉体 第二版" panose="02000500000000000000" pitchFamily="2" charset="-122"/>
              <a:ea typeface="萝莉体 第二版" panose="02000500000000000000" pitchFamily="2" charset="-122"/>
              <a:cs typeface="萝莉体 第二版" panose="02000500000000000000" pitchFamily="2" charset="-122"/>
            </a:endParaRPr>
          </a:p>
          <a:p>
            <a:r>
              <a:rPr kumimoji="1" lang="zh-CN" altLang="en-US" sz="5400" dirty="0" smtClean="0">
                <a:solidFill>
                  <a:schemeClr val="tx2"/>
                </a:solidFill>
                <a:latin typeface="萝莉体 第二版" panose="02000500000000000000" pitchFamily="2" charset="-122"/>
                <a:ea typeface="萝莉体 第二版" panose="02000500000000000000" pitchFamily="2" charset="-122"/>
                <a:cs typeface="萝莉体 第二版" panose="02000500000000000000" pitchFamily="2" charset="-122"/>
              </a:rPr>
              <a:t>感謝評審聆聽</a:t>
            </a:r>
            <a:endParaRPr kumimoji="1" lang="zh-CN" altLang="en-US" sz="5400" dirty="0">
              <a:solidFill>
                <a:schemeClr val="tx2"/>
              </a:solidFill>
              <a:latin typeface="萝莉体 第二版" panose="02000500000000000000" pitchFamily="2" charset="-122"/>
              <a:ea typeface="萝莉体 第二版" panose="02000500000000000000" pitchFamily="2" charset="-122"/>
              <a:cs typeface="萝莉体 第二版" panose="02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0641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003 -0.14699 C -0.30612 -0.1456 -0.3 -0.14351 -0.2961 -0.14259 C -0.26927 -0.13703 -0.29544 -0.14467 -0.25925 -0.13588 C -0.25156 -0.13379 -0.24401 -0.13101 -0.23633 -0.12893 C -0.22878 -0.12708 -0.2211 -0.12615 -0.21354 -0.12453 C -0.20495 -0.12245 -0.19662 -0.11967 -0.18802 -0.11759 C -0.17331 -0.11435 -0.15847 -0.10926 -0.14362 -0.10856 L -0.08516 -0.10648 L -0.00886 -0.10856 C -0.00378 -0.10856 -0.01901 -0.10787 -0.02409 -0.10648 C -0.02709 -0.10555 -0.03008 -0.1037 -0.03294 -0.10185 C -0.03815 -0.09838 -0.04297 -0.09375 -0.04818 -0.09051 C -0.05404 -0.08703 -0.06016 -0.08495 -0.06602 -0.08148 C -0.07865 -0.07407 -0.10768 -0.05115 -0.11563 -0.04537 C -0.12018 -0.04213 -0.125 -0.03935 -0.12956 -0.03634 C -0.13294 -0.03402 -0.1362 -0.03078 -0.13972 -0.02939 C -0.1487 -0.02592 -0.15261 -0.02453 -0.16133 -0.02037 C -0.17839 -0.01226 -0.1625 -0.01967 -0.17787 -0.01134 C -0.17956 -0.01041 -0.18125 -0.00995 -0.18294 -0.00926 C -0.19076 -0.00231 -0.19688 0.0007 -0.17149 0.00209 C -0.14909 0.00348 -0.12669 0.00024 -0.10417 -4.07407E-6 L 2.29167E-6 -4.07407E-6 " pathEditMode="relative" rAng="0" ptsTypes="AAAAAAAAAAAAAAAAAAAAAA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745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方塊 7"/>
          <p:cNvSpPr txBox="1"/>
          <p:nvPr/>
        </p:nvSpPr>
        <p:spPr>
          <a:xfrm>
            <a:off x="2377392" y="275718"/>
            <a:ext cx="63355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古蹟活化具體建議</a:t>
            </a:r>
            <a:endParaRPr lang="zh-TW" altLang="en-US" sz="1600" dirty="0"/>
          </a:p>
        </p:txBody>
      </p:sp>
      <p:sp>
        <p:nvSpPr>
          <p:cNvPr id="9" name="文字方塊 8"/>
          <p:cNvSpPr txBox="1"/>
          <p:nvPr/>
        </p:nvSpPr>
        <p:spPr>
          <a:xfrm>
            <a:off x="2377392" y="949978"/>
            <a:ext cx="8791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chemeClr val="accent1">
                    <a:lumMod val="50000"/>
                  </a:schemeClr>
                </a:solidFill>
              </a:rPr>
              <a:t>----------------------------------------&gt;</a:t>
            </a:r>
            <a:endParaRPr lang="zh-TW" alt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13" name="组 10"/>
          <p:cNvGrpSpPr/>
          <p:nvPr/>
        </p:nvGrpSpPr>
        <p:grpSpPr>
          <a:xfrm>
            <a:off x="-299333" y="210970"/>
            <a:ext cx="2108720" cy="2187314"/>
            <a:chOff x="953326" y="1604200"/>
            <a:chExt cx="3203818" cy="3649107"/>
          </a:xfrm>
          <a:solidFill>
            <a:srgbClr val="F8F6F3"/>
          </a:solidFill>
        </p:grpSpPr>
        <p:grpSp>
          <p:nvGrpSpPr>
            <p:cNvPr id="14" name="Group 24"/>
            <p:cNvGrpSpPr/>
            <p:nvPr/>
          </p:nvGrpSpPr>
          <p:grpSpPr>
            <a:xfrm rot="19960150">
              <a:off x="3473071" y="1919475"/>
              <a:ext cx="660855" cy="3333832"/>
              <a:chOff x="0" y="-1"/>
              <a:chExt cx="222665" cy="1123294"/>
            </a:xfrm>
            <a:grpFill/>
          </p:grpSpPr>
          <p:sp>
            <p:nvSpPr>
              <p:cNvPr id="16" name="chenying0907 20"/>
              <p:cNvSpPr/>
              <p:nvPr/>
            </p:nvSpPr>
            <p:spPr>
              <a:xfrm>
                <a:off x="12679" y="165100"/>
                <a:ext cx="209986" cy="742430"/>
              </a:xfrm>
              <a:custGeom>
                <a:avLst/>
                <a:gdLst>
                  <a:gd name="connsiteX0" fmla="*/ 19779 w 20578"/>
                  <a:gd name="connsiteY0" fmla="*/ 21600 h 21600"/>
                  <a:gd name="connsiteX1" fmla="*/ 19877 w 20578"/>
                  <a:gd name="connsiteY1" fmla="*/ 17107 h 21600"/>
                  <a:gd name="connsiteX2" fmla="*/ 15824 w 20578"/>
                  <a:gd name="connsiteY2" fmla="*/ 0 h 21600"/>
                  <a:gd name="connsiteX3" fmla="*/ 1 w 20578"/>
                  <a:gd name="connsiteY3" fmla="*/ 0 h 21600"/>
                  <a:gd name="connsiteX4" fmla="*/ 775 w 20578"/>
                  <a:gd name="connsiteY4" fmla="*/ 1843 h 21600"/>
                  <a:gd name="connsiteX5" fmla="*/ 1506 w 20578"/>
                  <a:gd name="connsiteY5" fmla="*/ 15903 h 21600"/>
                  <a:gd name="connsiteX6" fmla="*/ 37 w 20578"/>
                  <a:gd name="connsiteY6" fmla="*/ 21376 h 21600"/>
                  <a:gd name="connsiteX0" fmla="*/ 19781 w 20580"/>
                  <a:gd name="connsiteY0" fmla="*/ 21600 h 21600"/>
                  <a:gd name="connsiteX1" fmla="*/ 19879 w 20580"/>
                  <a:gd name="connsiteY1" fmla="*/ 17107 h 21600"/>
                  <a:gd name="connsiteX2" fmla="*/ 15826 w 20580"/>
                  <a:gd name="connsiteY2" fmla="*/ 0 h 21600"/>
                  <a:gd name="connsiteX3" fmla="*/ 3 w 20580"/>
                  <a:gd name="connsiteY3" fmla="*/ 0 h 21600"/>
                  <a:gd name="connsiteX4" fmla="*/ 777 w 20580"/>
                  <a:gd name="connsiteY4" fmla="*/ 1843 h 21600"/>
                  <a:gd name="connsiteX5" fmla="*/ 1362 w 20580"/>
                  <a:gd name="connsiteY5" fmla="*/ 16761 h 21600"/>
                  <a:gd name="connsiteX6" fmla="*/ 39 w 20580"/>
                  <a:gd name="connsiteY6" fmla="*/ 21376 h 21600"/>
                  <a:gd name="connsiteX0" fmla="*/ 19781 w 20580"/>
                  <a:gd name="connsiteY0" fmla="*/ 22107 h 22107"/>
                  <a:gd name="connsiteX1" fmla="*/ 19879 w 20580"/>
                  <a:gd name="connsiteY1" fmla="*/ 17614 h 22107"/>
                  <a:gd name="connsiteX2" fmla="*/ 16092 w 20580"/>
                  <a:gd name="connsiteY2" fmla="*/ 1554 h 22107"/>
                  <a:gd name="connsiteX3" fmla="*/ 15826 w 20580"/>
                  <a:gd name="connsiteY3" fmla="*/ 507 h 22107"/>
                  <a:gd name="connsiteX4" fmla="*/ 3 w 20580"/>
                  <a:gd name="connsiteY4" fmla="*/ 507 h 22107"/>
                  <a:gd name="connsiteX5" fmla="*/ 777 w 20580"/>
                  <a:gd name="connsiteY5" fmla="*/ 2350 h 22107"/>
                  <a:gd name="connsiteX6" fmla="*/ 1362 w 20580"/>
                  <a:gd name="connsiteY6" fmla="*/ 17268 h 22107"/>
                  <a:gd name="connsiteX7" fmla="*/ 39 w 20580"/>
                  <a:gd name="connsiteY7" fmla="*/ 21883 h 22107"/>
                  <a:gd name="connsiteX0" fmla="*/ 19781 w 20580"/>
                  <a:gd name="connsiteY0" fmla="*/ 21600 h 21600"/>
                  <a:gd name="connsiteX1" fmla="*/ 19879 w 20580"/>
                  <a:gd name="connsiteY1" fmla="*/ 17107 h 21600"/>
                  <a:gd name="connsiteX2" fmla="*/ 17646 w 20580"/>
                  <a:gd name="connsiteY2" fmla="*/ 7130 h 21600"/>
                  <a:gd name="connsiteX3" fmla="*/ 16092 w 20580"/>
                  <a:gd name="connsiteY3" fmla="*/ 1047 h 21600"/>
                  <a:gd name="connsiteX4" fmla="*/ 15826 w 20580"/>
                  <a:gd name="connsiteY4" fmla="*/ 0 h 21600"/>
                  <a:gd name="connsiteX5" fmla="*/ 3 w 20580"/>
                  <a:gd name="connsiteY5" fmla="*/ 0 h 21600"/>
                  <a:gd name="connsiteX6" fmla="*/ 777 w 20580"/>
                  <a:gd name="connsiteY6" fmla="*/ 1843 h 21600"/>
                  <a:gd name="connsiteX7" fmla="*/ 1362 w 20580"/>
                  <a:gd name="connsiteY7" fmla="*/ 16761 h 21600"/>
                  <a:gd name="connsiteX8" fmla="*/ 39 w 20580"/>
                  <a:gd name="connsiteY8" fmla="*/ 21376 h 21600"/>
                  <a:gd name="connsiteX0" fmla="*/ 19781 w 20655"/>
                  <a:gd name="connsiteY0" fmla="*/ 21600 h 21600"/>
                  <a:gd name="connsiteX1" fmla="*/ 19879 w 20655"/>
                  <a:gd name="connsiteY1" fmla="*/ 17107 h 21600"/>
                  <a:gd name="connsiteX2" fmla="*/ 16092 w 20655"/>
                  <a:gd name="connsiteY2" fmla="*/ 1047 h 21600"/>
                  <a:gd name="connsiteX3" fmla="*/ 15826 w 20655"/>
                  <a:gd name="connsiteY3" fmla="*/ 0 h 21600"/>
                  <a:gd name="connsiteX4" fmla="*/ 3 w 20655"/>
                  <a:gd name="connsiteY4" fmla="*/ 0 h 21600"/>
                  <a:gd name="connsiteX5" fmla="*/ 777 w 20655"/>
                  <a:gd name="connsiteY5" fmla="*/ 1843 h 21600"/>
                  <a:gd name="connsiteX6" fmla="*/ 1362 w 20655"/>
                  <a:gd name="connsiteY6" fmla="*/ 16761 h 21600"/>
                  <a:gd name="connsiteX7" fmla="*/ 39 w 20655"/>
                  <a:gd name="connsiteY7" fmla="*/ 21376 h 21600"/>
                  <a:gd name="connsiteX0" fmla="*/ 19781 w 20655"/>
                  <a:gd name="connsiteY0" fmla="*/ 21600 h 21600"/>
                  <a:gd name="connsiteX1" fmla="*/ 19879 w 20655"/>
                  <a:gd name="connsiteY1" fmla="*/ 17107 h 21600"/>
                  <a:gd name="connsiteX2" fmla="*/ 17432 w 20655"/>
                  <a:gd name="connsiteY2" fmla="*/ 7098 h 21600"/>
                  <a:gd name="connsiteX3" fmla="*/ 16092 w 20655"/>
                  <a:gd name="connsiteY3" fmla="*/ 1047 h 21600"/>
                  <a:gd name="connsiteX4" fmla="*/ 15826 w 20655"/>
                  <a:gd name="connsiteY4" fmla="*/ 0 h 21600"/>
                  <a:gd name="connsiteX5" fmla="*/ 3 w 20655"/>
                  <a:gd name="connsiteY5" fmla="*/ 0 h 21600"/>
                  <a:gd name="connsiteX6" fmla="*/ 777 w 20655"/>
                  <a:gd name="connsiteY6" fmla="*/ 1843 h 21600"/>
                  <a:gd name="connsiteX7" fmla="*/ 1362 w 20655"/>
                  <a:gd name="connsiteY7" fmla="*/ 16761 h 21600"/>
                  <a:gd name="connsiteX8" fmla="*/ 39 w 20655"/>
                  <a:gd name="connsiteY8" fmla="*/ 21376 h 21600"/>
                  <a:gd name="connsiteX0" fmla="*/ 19781 w 20655"/>
                  <a:gd name="connsiteY0" fmla="*/ 21600 h 21600"/>
                  <a:gd name="connsiteX1" fmla="*/ 19879 w 20655"/>
                  <a:gd name="connsiteY1" fmla="*/ 17107 h 21600"/>
                  <a:gd name="connsiteX2" fmla="*/ 16092 w 20655"/>
                  <a:gd name="connsiteY2" fmla="*/ 1047 h 21600"/>
                  <a:gd name="connsiteX3" fmla="*/ 15826 w 20655"/>
                  <a:gd name="connsiteY3" fmla="*/ 0 h 21600"/>
                  <a:gd name="connsiteX4" fmla="*/ 3 w 20655"/>
                  <a:gd name="connsiteY4" fmla="*/ 0 h 21600"/>
                  <a:gd name="connsiteX5" fmla="*/ 777 w 20655"/>
                  <a:gd name="connsiteY5" fmla="*/ 1843 h 21600"/>
                  <a:gd name="connsiteX6" fmla="*/ 1362 w 20655"/>
                  <a:gd name="connsiteY6" fmla="*/ 16761 h 21600"/>
                  <a:gd name="connsiteX7" fmla="*/ 39 w 20655"/>
                  <a:gd name="connsiteY7" fmla="*/ 21376 h 2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655" h="21600" extrusionOk="0">
                    <a:moveTo>
                      <a:pt x="19781" y="21600"/>
                    </a:moveTo>
                    <a:cubicBezTo>
                      <a:pt x="21310" y="19799"/>
                      <a:pt x="20494" y="20533"/>
                      <a:pt x="19879" y="17107"/>
                    </a:cubicBezTo>
                    <a:cubicBezTo>
                      <a:pt x="19264" y="13682"/>
                      <a:pt x="16767" y="3898"/>
                      <a:pt x="16092" y="1047"/>
                    </a:cubicBezTo>
                    <a:cubicBezTo>
                      <a:pt x="15789" y="-141"/>
                      <a:pt x="18507" y="174"/>
                      <a:pt x="15826" y="0"/>
                    </a:cubicBezTo>
                    <a:lnTo>
                      <a:pt x="3" y="0"/>
                    </a:lnTo>
                    <a:lnTo>
                      <a:pt x="777" y="1843"/>
                    </a:lnTo>
                    <a:cubicBezTo>
                      <a:pt x="765" y="4727"/>
                      <a:pt x="1073" y="13883"/>
                      <a:pt x="1362" y="16761"/>
                    </a:cubicBezTo>
                    <a:cubicBezTo>
                      <a:pt x="1544" y="18573"/>
                      <a:pt x="-290" y="19629"/>
                      <a:pt x="39" y="21376"/>
                    </a:cubicBezTo>
                  </a:path>
                </a:pathLst>
              </a:custGeom>
              <a:solidFill>
                <a:schemeClr val="accent4"/>
              </a:solidFill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7" name="chenying0907 21"/>
              <p:cNvSpPr/>
              <p:nvPr/>
            </p:nvSpPr>
            <p:spPr>
              <a:xfrm>
                <a:off x="12700" y="889000"/>
                <a:ext cx="199716" cy="175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7274" extrusionOk="0">
                    <a:moveTo>
                      <a:pt x="21600" y="0"/>
                    </a:moveTo>
                    <a:cubicBezTo>
                      <a:pt x="18923" y="21600"/>
                      <a:pt x="5182" y="19974"/>
                      <a:pt x="0" y="11161"/>
                    </a:cubicBezTo>
                  </a:path>
                </a:pathLst>
              </a:custGeom>
              <a:grp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8" name="chenying0907 22"/>
              <p:cNvSpPr/>
              <p:nvPr/>
            </p:nvSpPr>
            <p:spPr>
              <a:xfrm>
                <a:off x="0" y="-1"/>
                <a:ext cx="169627" cy="1569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399" extrusionOk="0">
                    <a:moveTo>
                      <a:pt x="21600" y="21399"/>
                    </a:moveTo>
                    <a:cubicBezTo>
                      <a:pt x="21600" y="14641"/>
                      <a:pt x="20714" y="6540"/>
                      <a:pt x="20597" y="325"/>
                    </a:cubicBezTo>
                    <a:cubicBezTo>
                      <a:pt x="13874" y="-42"/>
                      <a:pt x="6603" y="-201"/>
                      <a:pt x="0" y="411"/>
                    </a:cubicBezTo>
                    <a:cubicBezTo>
                      <a:pt x="771" y="6724"/>
                      <a:pt x="1612" y="13779"/>
                      <a:pt x="1316" y="20126"/>
                    </a:cubicBezTo>
                  </a:path>
                </a:pathLst>
              </a:custGeom>
              <a:grp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9" name="chenying0907 23"/>
              <p:cNvSpPr/>
              <p:nvPr/>
            </p:nvSpPr>
            <p:spPr>
              <a:xfrm>
                <a:off x="12700" y="889000"/>
                <a:ext cx="200707" cy="2342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472" y="7302"/>
                      <a:pt x="6555" y="15634"/>
                      <a:pt x="11604" y="21600"/>
                    </a:cubicBezTo>
                    <a:cubicBezTo>
                      <a:pt x="14587" y="14593"/>
                      <a:pt x="19470" y="7960"/>
                      <a:pt x="21600" y="709"/>
                    </a:cubicBezTo>
                  </a:path>
                </a:pathLst>
              </a:custGeom>
              <a:grp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sp>
          <p:nvSpPr>
            <p:cNvPr id="15" name="chenying0907 109"/>
            <p:cNvSpPr/>
            <p:nvPr/>
          </p:nvSpPr>
          <p:spPr>
            <a:xfrm rot="19960150">
              <a:off x="953326" y="1604200"/>
              <a:ext cx="3203818" cy="3051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4" h="21252" extrusionOk="0">
                  <a:moveTo>
                    <a:pt x="0" y="11486"/>
                  </a:moveTo>
                  <a:cubicBezTo>
                    <a:pt x="6297" y="11810"/>
                    <a:pt x="8452" y="9094"/>
                    <a:pt x="10432" y="6445"/>
                  </a:cubicBezTo>
                  <a:cubicBezTo>
                    <a:pt x="11413" y="5133"/>
                    <a:pt x="12361" y="62"/>
                    <a:pt x="14424" y="1"/>
                  </a:cubicBezTo>
                  <a:cubicBezTo>
                    <a:pt x="15769" y="-39"/>
                    <a:pt x="16223" y="2237"/>
                    <a:pt x="16082" y="3272"/>
                  </a:cubicBezTo>
                  <a:cubicBezTo>
                    <a:pt x="15861" y="4889"/>
                    <a:pt x="14041" y="6135"/>
                    <a:pt x="14194" y="7965"/>
                  </a:cubicBezTo>
                  <a:cubicBezTo>
                    <a:pt x="14390" y="10301"/>
                    <a:pt x="17861" y="9673"/>
                    <a:pt x="19260" y="10227"/>
                  </a:cubicBezTo>
                  <a:cubicBezTo>
                    <a:pt x="19766" y="10428"/>
                    <a:pt x="21231" y="11033"/>
                    <a:pt x="21376" y="11673"/>
                  </a:cubicBezTo>
                  <a:cubicBezTo>
                    <a:pt x="21570" y="12535"/>
                    <a:pt x="20193" y="13225"/>
                    <a:pt x="19575" y="13518"/>
                  </a:cubicBezTo>
                  <a:cubicBezTo>
                    <a:pt x="20100" y="13794"/>
                    <a:pt x="21600" y="14815"/>
                    <a:pt x="21175" y="15661"/>
                  </a:cubicBezTo>
                  <a:cubicBezTo>
                    <a:pt x="20946" y="16116"/>
                    <a:pt x="20069" y="16279"/>
                    <a:pt x="19912" y="16721"/>
                  </a:cubicBezTo>
                  <a:cubicBezTo>
                    <a:pt x="19755" y="17170"/>
                    <a:pt x="20477" y="17215"/>
                    <a:pt x="20793" y="17467"/>
                  </a:cubicBezTo>
                  <a:cubicBezTo>
                    <a:pt x="21207" y="17798"/>
                    <a:pt x="21392" y="18222"/>
                    <a:pt x="21094" y="18674"/>
                  </a:cubicBezTo>
                  <a:cubicBezTo>
                    <a:pt x="20996" y="18822"/>
                    <a:pt x="20711" y="18995"/>
                    <a:pt x="20448" y="19175"/>
                  </a:cubicBezTo>
                  <a:cubicBezTo>
                    <a:pt x="20191" y="19349"/>
                    <a:pt x="19956" y="19529"/>
                    <a:pt x="19937" y="19697"/>
                  </a:cubicBezTo>
                  <a:cubicBezTo>
                    <a:pt x="19902" y="20016"/>
                    <a:pt x="20352" y="20019"/>
                    <a:pt x="20495" y="20232"/>
                  </a:cubicBezTo>
                  <a:cubicBezTo>
                    <a:pt x="21389" y="21561"/>
                    <a:pt x="18668" y="21213"/>
                    <a:pt x="18243" y="21207"/>
                  </a:cubicBezTo>
                  <a:cubicBezTo>
                    <a:pt x="15548" y="21174"/>
                    <a:pt x="12492" y="21415"/>
                    <a:pt x="9278" y="20028"/>
                  </a:cubicBezTo>
                  <a:cubicBezTo>
                    <a:pt x="6757" y="18941"/>
                    <a:pt x="4040" y="19440"/>
                    <a:pt x="1192" y="19163"/>
                  </a:cubicBezTo>
                </a:path>
              </a:pathLst>
            </a:custGeom>
            <a:grpFill/>
            <a:ln w="38100">
              <a:solidFill>
                <a:srgbClr val="46537A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20" name="PA_组合 131"/>
          <p:cNvGrpSpPr/>
          <p:nvPr>
            <p:custDataLst>
              <p:tags r:id="rId1"/>
            </p:custDataLst>
          </p:nvPr>
        </p:nvGrpSpPr>
        <p:grpSpPr>
          <a:xfrm rot="10800000" flipV="1">
            <a:off x="7868457" y="368181"/>
            <a:ext cx="917336" cy="766463"/>
            <a:chOff x="0" y="0"/>
            <a:chExt cx="1270000" cy="1091425"/>
          </a:xfrm>
        </p:grpSpPr>
        <p:sp>
          <p:nvSpPr>
            <p:cNvPr id="21" name="chenying0907 125"/>
            <p:cNvSpPr/>
            <p:nvPr/>
          </p:nvSpPr>
          <p:spPr>
            <a:xfrm>
              <a:off x="355600" y="266700"/>
              <a:ext cx="648718" cy="808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371" y="15519"/>
                  </a:moveTo>
                  <a:cubicBezTo>
                    <a:pt x="18543" y="17158"/>
                    <a:pt x="18935" y="19724"/>
                    <a:pt x="19275" y="21600"/>
                  </a:cubicBezTo>
                  <a:cubicBezTo>
                    <a:pt x="19609" y="18899"/>
                    <a:pt x="20824" y="15817"/>
                    <a:pt x="21600" y="13143"/>
                  </a:cubicBezTo>
                  <a:lnTo>
                    <a:pt x="0" y="0"/>
                  </a:lnTo>
                  <a:cubicBezTo>
                    <a:pt x="0" y="0"/>
                    <a:pt x="17371" y="15519"/>
                    <a:pt x="17371" y="15519"/>
                  </a:cubicBezTo>
                  <a:close/>
                </a:path>
              </a:pathLst>
            </a:custGeom>
            <a:solidFill>
              <a:srgbClr val="E7E4EA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grpSp>
          <p:nvGrpSpPr>
            <p:cNvPr id="22" name="Group 130"/>
            <p:cNvGrpSpPr/>
            <p:nvPr/>
          </p:nvGrpSpPr>
          <p:grpSpPr>
            <a:xfrm>
              <a:off x="0" y="0"/>
              <a:ext cx="1270000" cy="1091426"/>
              <a:chOff x="0" y="0"/>
              <a:chExt cx="1270000" cy="1091425"/>
            </a:xfrm>
          </p:grpSpPr>
          <p:sp>
            <p:nvSpPr>
              <p:cNvPr id="23" name="chenying0907 126"/>
              <p:cNvSpPr/>
              <p:nvPr/>
            </p:nvSpPr>
            <p:spPr>
              <a:xfrm>
                <a:off x="0" y="0"/>
                <a:ext cx="888592" cy="10914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8516" y="5552"/>
                      <a:pt x="15211" y="10785"/>
                      <a:pt x="21600" y="16688"/>
                    </a:cubicBezTo>
                    <a:cubicBezTo>
                      <a:pt x="18956" y="18979"/>
                      <a:pt x="14998" y="19147"/>
                      <a:pt x="12325" y="21600"/>
                    </a:cubicBezTo>
                    <a:cubicBezTo>
                      <a:pt x="8974" y="17526"/>
                      <a:pt x="8870" y="15376"/>
                      <a:pt x="6637" y="10800"/>
                    </a:cubicBezTo>
                    <a:cubicBezTo>
                      <a:pt x="5366" y="8193"/>
                      <a:pt x="2056" y="2254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4" name="chenying0907 127"/>
              <p:cNvSpPr/>
              <p:nvPr/>
            </p:nvSpPr>
            <p:spPr>
              <a:xfrm>
                <a:off x="0" y="0"/>
                <a:ext cx="1270000" cy="7559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380" y="12054"/>
                    </a:moveTo>
                    <a:cubicBezTo>
                      <a:pt x="11598" y="15147"/>
                      <a:pt x="14200" y="19689"/>
                      <a:pt x="16833" y="21600"/>
                    </a:cubicBezTo>
                    <a:cubicBezTo>
                      <a:pt x="18014" y="19571"/>
                      <a:pt x="20025" y="17911"/>
                      <a:pt x="21600" y="16704"/>
                    </a:cubicBezTo>
                    <a:cubicBezTo>
                      <a:pt x="14953" y="11525"/>
                      <a:pt x="7053" y="3483"/>
                      <a:pt x="0" y="0"/>
                    </a:cubicBezTo>
                    <a:cubicBezTo>
                      <a:pt x="0" y="0"/>
                      <a:pt x="6515" y="8057"/>
                      <a:pt x="9380" y="12054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5" name="chenying0907 128"/>
              <p:cNvSpPr/>
              <p:nvPr/>
            </p:nvSpPr>
            <p:spPr>
              <a:xfrm>
                <a:off x="876300" y="762000"/>
                <a:ext cx="127000" cy="3164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6068"/>
                    </a:moveTo>
                    <a:cubicBezTo>
                      <a:pt x="5986" y="10255"/>
                      <a:pt x="7989" y="16810"/>
                      <a:pt x="9724" y="21600"/>
                    </a:cubicBezTo>
                    <a:cubicBezTo>
                      <a:pt x="11432" y="14701"/>
                      <a:pt x="17634" y="6830"/>
                      <a:pt x="21600" y="0"/>
                    </a:cubicBezTo>
                  </a:path>
                </a:pathLst>
              </a:custGeom>
              <a:no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6" name="chenying0907 129"/>
              <p:cNvSpPr/>
              <p:nvPr/>
            </p:nvSpPr>
            <p:spPr>
              <a:xfrm>
                <a:off x="749300" y="952500"/>
                <a:ext cx="177800" cy="1143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5994" y="9254"/>
                      <a:pt x="14545" y="14595"/>
                      <a:pt x="21600" y="21600"/>
                    </a:cubicBezTo>
                  </a:path>
                </a:pathLst>
              </a:custGeom>
              <a:no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</p:grpSp>
      <p:sp>
        <p:nvSpPr>
          <p:cNvPr id="3" name="文字方塊 2"/>
          <p:cNvSpPr txBox="1"/>
          <p:nvPr/>
        </p:nvSpPr>
        <p:spPr>
          <a:xfrm>
            <a:off x="2377392" y="1716443"/>
            <a:ext cx="898724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36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積極致力古蹟修復工作</a:t>
            </a:r>
            <a:endParaRPr lang="en-US" altLang="zh-CN" sz="3600" dirty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3600" dirty="0" smtClean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加強宣傳力度或改變宣傳方式</a:t>
            </a:r>
            <a:r>
              <a:rPr lang="zh-CN" altLang="en-US" sz="2800" dirty="0" smtClean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（例</a:t>
            </a:r>
            <a:r>
              <a:rPr lang="en-US" altLang="zh-CN" sz="2800" dirty="0" smtClean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CN" altLang="en-US" sz="2800" dirty="0" smtClean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網路）</a:t>
            </a:r>
            <a:endParaRPr lang="en-US" altLang="zh-CN" sz="2800" dirty="0" smtClean="0">
              <a:solidFill>
                <a:srgbClr val="FF66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36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舉辦相關藝文活動，吸引民眾前來</a:t>
            </a:r>
            <a:endParaRPr lang="en-US" altLang="zh-CN" sz="3600" dirty="0" smtClean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3600" dirty="0" smtClean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古蹟文化與社區活動結合</a:t>
            </a:r>
            <a:endParaRPr lang="en-US" altLang="zh-CN" sz="3600" dirty="0" smtClean="0">
              <a:solidFill>
                <a:srgbClr val="FF66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36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推廣歷史文化深度觀光</a:t>
            </a:r>
            <a:endParaRPr lang="en-US" altLang="zh-CN" sz="3600" dirty="0" smtClean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US" altLang="zh-CN" sz="3600" dirty="0" smtClean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9211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方塊 7"/>
          <p:cNvSpPr txBox="1"/>
          <p:nvPr/>
        </p:nvSpPr>
        <p:spPr>
          <a:xfrm>
            <a:off x="2377392" y="275718"/>
            <a:ext cx="63355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未來行動</a:t>
            </a:r>
            <a:r>
              <a:rPr lang="en-US" altLang="zh-TW" sz="44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zh-TW" sz="4400" b="1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研究</a:t>
            </a:r>
            <a:r>
              <a:rPr lang="zh-CN" altLang="en-US" sz="4400" b="1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方向</a:t>
            </a:r>
            <a:endParaRPr lang="zh-TW" altLang="en-US" sz="1600" dirty="0"/>
          </a:p>
        </p:txBody>
      </p:sp>
      <p:sp>
        <p:nvSpPr>
          <p:cNvPr id="9" name="文字方塊 8"/>
          <p:cNvSpPr txBox="1"/>
          <p:nvPr/>
        </p:nvSpPr>
        <p:spPr>
          <a:xfrm>
            <a:off x="2377392" y="949978"/>
            <a:ext cx="8791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chemeClr val="accent1">
                    <a:lumMod val="50000"/>
                  </a:schemeClr>
                </a:solidFill>
              </a:rPr>
              <a:t>----------------------------------------&gt;</a:t>
            </a:r>
            <a:endParaRPr lang="zh-TW" alt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13" name="组 10"/>
          <p:cNvGrpSpPr/>
          <p:nvPr/>
        </p:nvGrpSpPr>
        <p:grpSpPr>
          <a:xfrm>
            <a:off x="-299333" y="210970"/>
            <a:ext cx="2108720" cy="2187314"/>
            <a:chOff x="953326" y="1604200"/>
            <a:chExt cx="3203818" cy="3649107"/>
          </a:xfrm>
          <a:solidFill>
            <a:srgbClr val="F8F6F3"/>
          </a:solidFill>
        </p:grpSpPr>
        <p:grpSp>
          <p:nvGrpSpPr>
            <p:cNvPr id="14" name="Group 24"/>
            <p:cNvGrpSpPr/>
            <p:nvPr/>
          </p:nvGrpSpPr>
          <p:grpSpPr>
            <a:xfrm rot="19960150">
              <a:off x="3473071" y="1919475"/>
              <a:ext cx="660855" cy="3333832"/>
              <a:chOff x="0" y="-1"/>
              <a:chExt cx="222665" cy="1123294"/>
            </a:xfrm>
            <a:grpFill/>
          </p:grpSpPr>
          <p:sp>
            <p:nvSpPr>
              <p:cNvPr id="16" name="chenying0907 20"/>
              <p:cNvSpPr/>
              <p:nvPr/>
            </p:nvSpPr>
            <p:spPr>
              <a:xfrm>
                <a:off x="12679" y="165100"/>
                <a:ext cx="209986" cy="742430"/>
              </a:xfrm>
              <a:custGeom>
                <a:avLst/>
                <a:gdLst>
                  <a:gd name="connsiteX0" fmla="*/ 19779 w 20578"/>
                  <a:gd name="connsiteY0" fmla="*/ 21600 h 21600"/>
                  <a:gd name="connsiteX1" fmla="*/ 19877 w 20578"/>
                  <a:gd name="connsiteY1" fmla="*/ 17107 h 21600"/>
                  <a:gd name="connsiteX2" fmla="*/ 15824 w 20578"/>
                  <a:gd name="connsiteY2" fmla="*/ 0 h 21600"/>
                  <a:gd name="connsiteX3" fmla="*/ 1 w 20578"/>
                  <a:gd name="connsiteY3" fmla="*/ 0 h 21600"/>
                  <a:gd name="connsiteX4" fmla="*/ 775 w 20578"/>
                  <a:gd name="connsiteY4" fmla="*/ 1843 h 21600"/>
                  <a:gd name="connsiteX5" fmla="*/ 1506 w 20578"/>
                  <a:gd name="connsiteY5" fmla="*/ 15903 h 21600"/>
                  <a:gd name="connsiteX6" fmla="*/ 37 w 20578"/>
                  <a:gd name="connsiteY6" fmla="*/ 21376 h 21600"/>
                  <a:gd name="connsiteX0" fmla="*/ 19781 w 20580"/>
                  <a:gd name="connsiteY0" fmla="*/ 21600 h 21600"/>
                  <a:gd name="connsiteX1" fmla="*/ 19879 w 20580"/>
                  <a:gd name="connsiteY1" fmla="*/ 17107 h 21600"/>
                  <a:gd name="connsiteX2" fmla="*/ 15826 w 20580"/>
                  <a:gd name="connsiteY2" fmla="*/ 0 h 21600"/>
                  <a:gd name="connsiteX3" fmla="*/ 3 w 20580"/>
                  <a:gd name="connsiteY3" fmla="*/ 0 h 21600"/>
                  <a:gd name="connsiteX4" fmla="*/ 777 w 20580"/>
                  <a:gd name="connsiteY4" fmla="*/ 1843 h 21600"/>
                  <a:gd name="connsiteX5" fmla="*/ 1362 w 20580"/>
                  <a:gd name="connsiteY5" fmla="*/ 16761 h 21600"/>
                  <a:gd name="connsiteX6" fmla="*/ 39 w 20580"/>
                  <a:gd name="connsiteY6" fmla="*/ 21376 h 21600"/>
                  <a:gd name="connsiteX0" fmla="*/ 19781 w 20580"/>
                  <a:gd name="connsiteY0" fmla="*/ 22107 h 22107"/>
                  <a:gd name="connsiteX1" fmla="*/ 19879 w 20580"/>
                  <a:gd name="connsiteY1" fmla="*/ 17614 h 22107"/>
                  <a:gd name="connsiteX2" fmla="*/ 16092 w 20580"/>
                  <a:gd name="connsiteY2" fmla="*/ 1554 h 22107"/>
                  <a:gd name="connsiteX3" fmla="*/ 15826 w 20580"/>
                  <a:gd name="connsiteY3" fmla="*/ 507 h 22107"/>
                  <a:gd name="connsiteX4" fmla="*/ 3 w 20580"/>
                  <a:gd name="connsiteY4" fmla="*/ 507 h 22107"/>
                  <a:gd name="connsiteX5" fmla="*/ 777 w 20580"/>
                  <a:gd name="connsiteY5" fmla="*/ 2350 h 22107"/>
                  <a:gd name="connsiteX6" fmla="*/ 1362 w 20580"/>
                  <a:gd name="connsiteY6" fmla="*/ 17268 h 22107"/>
                  <a:gd name="connsiteX7" fmla="*/ 39 w 20580"/>
                  <a:gd name="connsiteY7" fmla="*/ 21883 h 22107"/>
                  <a:gd name="connsiteX0" fmla="*/ 19781 w 20580"/>
                  <a:gd name="connsiteY0" fmla="*/ 21600 h 21600"/>
                  <a:gd name="connsiteX1" fmla="*/ 19879 w 20580"/>
                  <a:gd name="connsiteY1" fmla="*/ 17107 h 21600"/>
                  <a:gd name="connsiteX2" fmla="*/ 17646 w 20580"/>
                  <a:gd name="connsiteY2" fmla="*/ 7130 h 21600"/>
                  <a:gd name="connsiteX3" fmla="*/ 16092 w 20580"/>
                  <a:gd name="connsiteY3" fmla="*/ 1047 h 21600"/>
                  <a:gd name="connsiteX4" fmla="*/ 15826 w 20580"/>
                  <a:gd name="connsiteY4" fmla="*/ 0 h 21600"/>
                  <a:gd name="connsiteX5" fmla="*/ 3 w 20580"/>
                  <a:gd name="connsiteY5" fmla="*/ 0 h 21600"/>
                  <a:gd name="connsiteX6" fmla="*/ 777 w 20580"/>
                  <a:gd name="connsiteY6" fmla="*/ 1843 h 21600"/>
                  <a:gd name="connsiteX7" fmla="*/ 1362 w 20580"/>
                  <a:gd name="connsiteY7" fmla="*/ 16761 h 21600"/>
                  <a:gd name="connsiteX8" fmla="*/ 39 w 20580"/>
                  <a:gd name="connsiteY8" fmla="*/ 21376 h 21600"/>
                  <a:gd name="connsiteX0" fmla="*/ 19781 w 20655"/>
                  <a:gd name="connsiteY0" fmla="*/ 21600 h 21600"/>
                  <a:gd name="connsiteX1" fmla="*/ 19879 w 20655"/>
                  <a:gd name="connsiteY1" fmla="*/ 17107 h 21600"/>
                  <a:gd name="connsiteX2" fmla="*/ 16092 w 20655"/>
                  <a:gd name="connsiteY2" fmla="*/ 1047 h 21600"/>
                  <a:gd name="connsiteX3" fmla="*/ 15826 w 20655"/>
                  <a:gd name="connsiteY3" fmla="*/ 0 h 21600"/>
                  <a:gd name="connsiteX4" fmla="*/ 3 w 20655"/>
                  <a:gd name="connsiteY4" fmla="*/ 0 h 21600"/>
                  <a:gd name="connsiteX5" fmla="*/ 777 w 20655"/>
                  <a:gd name="connsiteY5" fmla="*/ 1843 h 21600"/>
                  <a:gd name="connsiteX6" fmla="*/ 1362 w 20655"/>
                  <a:gd name="connsiteY6" fmla="*/ 16761 h 21600"/>
                  <a:gd name="connsiteX7" fmla="*/ 39 w 20655"/>
                  <a:gd name="connsiteY7" fmla="*/ 21376 h 21600"/>
                  <a:gd name="connsiteX0" fmla="*/ 19781 w 20655"/>
                  <a:gd name="connsiteY0" fmla="*/ 21600 h 21600"/>
                  <a:gd name="connsiteX1" fmla="*/ 19879 w 20655"/>
                  <a:gd name="connsiteY1" fmla="*/ 17107 h 21600"/>
                  <a:gd name="connsiteX2" fmla="*/ 17432 w 20655"/>
                  <a:gd name="connsiteY2" fmla="*/ 7098 h 21600"/>
                  <a:gd name="connsiteX3" fmla="*/ 16092 w 20655"/>
                  <a:gd name="connsiteY3" fmla="*/ 1047 h 21600"/>
                  <a:gd name="connsiteX4" fmla="*/ 15826 w 20655"/>
                  <a:gd name="connsiteY4" fmla="*/ 0 h 21600"/>
                  <a:gd name="connsiteX5" fmla="*/ 3 w 20655"/>
                  <a:gd name="connsiteY5" fmla="*/ 0 h 21600"/>
                  <a:gd name="connsiteX6" fmla="*/ 777 w 20655"/>
                  <a:gd name="connsiteY6" fmla="*/ 1843 h 21600"/>
                  <a:gd name="connsiteX7" fmla="*/ 1362 w 20655"/>
                  <a:gd name="connsiteY7" fmla="*/ 16761 h 21600"/>
                  <a:gd name="connsiteX8" fmla="*/ 39 w 20655"/>
                  <a:gd name="connsiteY8" fmla="*/ 21376 h 21600"/>
                  <a:gd name="connsiteX0" fmla="*/ 19781 w 20655"/>
                  <a:gd name="connsiteY0" fmla="*/ 21600 h 21600"/>
                  <a:gd name="connsiteX1" fmla="*/ 19879 w 20655"/>
                  <a:gd name="connsiteY1" fmla="*/ 17107 h 21600"/>
                  <a:gd name="connsiteX2" fmla="*/ 16092 w 20655"/>
                  <a:gd name="connsiteY2" fmla="*/ 1047 h 21600"/>
                  <a:gd name="connsiteX3" fmla="*/ 15826 w 20655"/>
                  <a:gd name="connsiteY3" fmla="*/ 0 h 21600"/>
                  <a:gd name="connsiteX4" fmla="*/ 3 w 20655"/>
                  <a:gd name="connsiteY4" fmla="*/ 0 h 21600"/>
                  <a:gd name="connsiteX5" fmla="*/ 777 w 20655"/>
                  <a:gd name="connsiteY5" fmla="*/ 1843 h 21600"/>
                  <a:gd name="connsiteX6" fmla="*/ 1362 w 20655"/>
                  <a:gd name="connsiteY6" fmla="*/ 16761 h 21600"/>
                  <a:gd name="connsiteX7" fmla="*/ 39 w 20655"/>
                  <a:gd name="connsiteY7" fmla="*/ 21376 h 2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655" h="21600" extrusionOk="0">
                    <a:moveTo>
                      <a:pt x="19781" y="21600"/>
                    </a:moveTo>
                    <a:cubicBezTo>
                      <a:pt x="21310" y="19799"/>
                      <a:pt x="20494" y="20533"/>
                      <a:pt x="19879" y="17107"/>
                    </a:cubicBezTo>
                    <a:cubicBezTo>
                      <a:pt x="19264" y="13682"/>
                      <a:pt x="16767" y="3898"/>
                      <a:pt x="16092" y="1047"/>
                    </a:cubicBezTo>
                    <a:cubicBezTo>
                      <a:pt x="15789" y="-141"/>
                      <a:pt x="18507" y="174"/>
                      <a:pt x="15826" y="0"/>
                    </a:cubicBezTo>
                    <a:lnTo>
                      <a:pt x="3" y="0"/>
                    </a:lnTo>
                    <a:lnTo>
                      <a:pt x="777" y="1843"/>
                    </a:lnTo>
                    <a:cubicBezTo>
                      <a:pt x="765" y="4727"/>
                      <a:pt x="1073" y="13883"/>
                      <a:pt x="1362" y="16761"/>
                    </a:cubicBezTo>
                    <a:cubicBezTo>
                      <a:pt x="1544" y="18573"/>
                      <a:pt x="-290" y="19629"/>
                      <a:pt x="39" y="21376"/>
                    </a:cubicBezTo>
                  </a:path>
                </a:pathLst>
              </a:custGeom>
              <a:solidFill>
                <a:schemeClr val="accent4"/>
              </a:solidFill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7" name="chenying0907 21"/>
              <p:cNvSpPr/>
              <p:nvPr/>
            </p:nvSpPr>
            <p:spPr>
              <a:xfrm>
                <a:off x="12700" y="889000"/>
                <a:ext cx="199716" cy="175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7274" extrusionOk="0">
                    <a:moveTo>
                      <a:pt x="21600" y="0"/>
                    </a:moveTo>
                    <a:cubicBezTo>
                      <a:pt x="18923" y="21600"/>
                      <a:pt x="5182" y="19974"/>
                      <a:pt x="0" y="11161"/>
                    </a:cubicBezTo>
                  </a:path>
                </a:pathLst>
              </a:custGeom>
              <a:grp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8" name="chenying0907 22"/>
              <p:cNvSpPr/>
              <p:nvPr/>
            </p:nvSpPr>
            <p:spPr>
              <a:xfrm>
                <a:off x="0" y="-1"/>
                <a:ext cx="169627" cy="1569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399" extrusionOk="0">
                    <a:moveTo>
                      <a:pt x="21600" y="21399"/>
                    </a:moveTo>
                    <a:cubicBezTo>
                      <a:pt x="21600" y="14641"/>
                      <a:pt x="20714" y="6540"/>
                      <a:pt x="20597" y="325"/>
                    </a:cubicBezTo>
                    <a:cubicBezTo>
                      <a:pt x="13874" y="-42"/>
                      <a:pt x="6603" y="-201"/>
                      <a:pt x="0" y="411"/>
                    </a:cubicBezTo>
                    <a:cubicBezTo>
                      <a:pt x="771" y="6724"/>
                      <a:pt x="1612" y="13779"/>
                      <a:pt x="1316" y="20126"/>
                    </a:cubicBezTo>
                  </a:path>
                </a:pathLst>
              </a:custGeom>
              <a:grp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9" name="chenying0907 23"/>
              <p:cNvSpPr/>
              <p:nvPr/>
            </p:nvSpPr>
            <p:spPr>
              <a:xfrm>
                <a:off x="12700" y="889000"/>
                <a:ext cx="200707" cy="2342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472" y="7302"/>
                      <a:pt x="6555" y="15634"/>
                      <a:pt x="11604" y="21600"/>
                    </a:cubicBezTo>
                    <a:cubicBezTo>
                      <a:pt x="14587" y="14593"/>
                      <a:pt x="19470" y="7960"/>
                      <a:pt x="21600" y="709"/>
                    </a:cubicBezTo>
                  </a:path>
                </a:pathLst>
              </a:custGeom>
              <a:grp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sp>
          <p:nvSpPr>
            <p:cNvPr id="15" name="chenying0907 109"/>
            <p:cNvSpPr/>
            <p:nvPr/>
          </p:nvSpPr>
          <p:spPr>
            <a:xfrm rot="19960150">
              <a:off x="953326" y="1604200"/>
              <a:ext cx="3203818" cy="3051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4" h="21252" extrusionOk="0">
                  <a:moveTo>
                    <a:pt x="0" y="11486"/>
                  </a:moveTo>
                  <a:cubicBezTo>
                    <a:pt x="6297" y="11810"/>
                    <a:pt x="8452" y="9094"/>
                    <a:pt x="10432" y="6445"/>
                  </a:cubicBezTo>
                  <a:cubicBezTo>
                    <a:pt x="11413" y="5133"/>
                    <a:pt x="12361" y="62"/>
                    <a:pt x="14424" y="1"/>
                  </a:cubicBezTo>
                  <a:cubicBezTo>
                    <a:pt x="15769" y="-39"/>
                    <a:pt x="16223" y="2237"/>
                    <a:pt x="16082" y="3272"/>
                  </a:cubicBezTo>
                  <a:cubicBezTo>
                    <a:pt x="15861" y="4889"/>
                    <a:pt x="14041" y="6135"/>
                    <a:pt x="14194" y="7965"/>
                  </a:cubicBezTo>
                  <a:cubicBezTo>
                    <a:pt x="14390" y="10301"/>
                    <a:pt x="17861" y="9673"/>
                    <a:pt x="19260" y="10227"/>
                  </a:cubicBezTo>
                  <a:cubicBezTo>
                    <a:pt x="19766" y="10428"/>
                    <a:pt x="21231" y="11033"/>
                    <a:pt x="21376" y="11673"/>
                  </a:cubicBezTo>
                  <a:cubicBezTo>
                    <a:pt x="21570" y="12535"/>
                    <a:pt x="20193" y="13225"/>
                    <a:pt x="19575" y="13518"/>
                  </a:cubicBezTo>
                  <a:cubicBezTo>
                    <a:pt x="20100" y="13794"/>
                    <a:pt x="21600" y="14815"/>
                    <a:pt x="21175" y="15661"/>
                  </a:cubicBezTo>
                  <a:cubicBezTo>
                    <a:pt x="20946" y="16116"/>
                    <a:pt x="20069" y="16279"/>
                    <a:pt x="19912" y="16721"/>
                  </a:cubicBezTo>
                  <a:cubicBezTo>
                    <a:pt x="19755" y="17170"/>
                    <a:pt x="20477" y="17215"/>
                    <a:pt x="20793" y="17467"/>
                  </a:cubicBezTo>
                  <a:cubicBezTo>
                    <a:pt x="21207" y="17798"/>
                    <a:pt x="21392" y="18222"/>
                    <a:pt x="21094" y="18674"/>
                  </a:cubicBezTo>
                  <a:cubicBezTo>
                    <a:pt x="20996" y="18822"/>
                    <a:pt x="20711" y="18995"/>
                    <a:pt x="20448" y="19175"/>
                  </a:cubicBezTo>
                  <a:cubicBezTo>
                    <a:pt x="20191" y="19349"/>
                    <a:pt x="19956" y="19529"/>
                    <a:pt x="19937" y="19697"/>
                  </a:cubicBezTo>
                  <a:cubicBezTo>
                    <a:pt x="19902" y="20016"/>
                    <a:pt x="20352" y="20019"/>
                    <a:pt x="20495" y="20232"/>
                  </a:cubicBezTo>
                  <a:cubicBezTo>
                    <a:pt x="21389" y="21561"/>
                    <a:pt x="18668" y="21213"/>
                    <a:pt x="18243" y="21207"/>
                  </a:cubicBezTo>
                  <a:cubicBezTo>
                    <a:pt x="15548" y="21174"/>
                    <a:pt x="12492" y="21415"/>
                    <a:pt x="9278" y="20028"/>
                  </a:cubicBezTo>
                  <a:cubicBezTo>
                    <a:pt x="6757" y="18941"/>
                    <a:pt x="4040" y="19440"/>
                    <a:pt x="1192" y="19163"/>
                  </a:cubicBezTo>
                </a:path>
              </a:pathLst>
            </a:custGeom>
            <a:grpFill/>
            <a:ln w="38100">
              <a:solidFill>
                <a:srgbClr val="46537A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20" name="PA_组合 131"/>
          <p:cNvGrpSpPr/>
          <p:nvPr>
            <p:custDataLst>
              <p:tags r:id="rId1"/>
            </p:custDataLst>
          </p:nvPr>
        </p:nvGrpSpPr>
        <p:grpSpPr>
          <a:xfrm rot="10800000" flipV="1">
            <a:off x="7492349" y="326775"/>
            <a:ext cx="917336" cy="766463"/>
            <a:chOff x="0" y="0"/>
            <a:chExt cx="1270000" cy="1091425"/>
          </a:xfrm>
        </p:grpSpPr>
        <p:sp>
          <p:nvSpPr>
            <p:cNvPr id="21" name="chenying0907 125"/>
            <p:cNvSpPr/>
            <p:nvPr/>
          </p:nvSpPr>
          <p:spPr>
            <a:xfrm>
              <a:off x="355600" y="266700"/>
              <a:ext cx="648718" cy="808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371" y="15519"/>
                  </a:moveTo>
                  <a:cubicBezTo>
                    <a:pt x="18543" y="17158"/>
                    <a:pt x="18935" y="19724"/>
                    <a:pt x="19275" y="21600"/>
                  </a:cubicBezTo>
                  <a:cubicBezTo>
                    <a:pt x="19609" y="18899"/>
                    <a:pt x="20824" y="15817"/>
                    <a:pt x="21600" y="13143"/>
                  </a:cubicBezTo>
                  <a:lnTo>
                    <a:pt x="0" y="0"/>
                  </a:lnTo>
                  <a:cubicBezTo>
                    <a:pt x="0" y="0"/>
                    <a:pt x="17371" y="15519"/>
                    <a:pt x="17371" y="15519"/>
                  </a:cubicBezTo>
                  <a:close/>
                </a:path>
              </a:pathLst>
            </a:custGeom>
            <a:solidFill>
              <a:srgbClr val="E7E4EA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grpSp>
          <p:nvGrpSpPr>
            <p:cNvPr id="22" name="Group 130"/>
            <p:cNvGrpSpPr/>
            <p:nvPr/>
          </p:nvGrpSpPr>
          <p:grpSpPr>
            <a:xfrm>
              <a:off x="0" y="0"/>
              <a:ext cx="1270000" cy="1091426"/>
              <a:chOff x="0" y="0"/>
              <a:chExt cx="1270000" cy="1091425"/>
            </a:xfrm>
          </p:grpSpPr>
          <p:sp>
            <p:nvSpPr>
              <p:cNvPr id="23" name="chenying0907 126"/>
              <p:cNvSpPr/>
              <p:nvPr/>
            </p:nvSpPr>
            <p:spPr>
              <a:xfrm>
                <a:off x="0" y="0"/>
                <a:ext cx="888592" cy="10914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8516" y="5552"/>
                      <a:pt x="15211" y="10785"/>
                      <a:pt x="21600" y="16688"/>
                    </a:cubicBezTo>
                    <a:cubicBezTo>
                      <a:pt x="18956" y="18979"/>
                      <a:pt x="14998" y="19147"/>
                      <a:pt x="12325" y="21600"/>
                    </a:cubicBezTo>
                    <a:cubicBezTo>
                      <a:pt x="8974" y="17526"/>
                      <a:pt x="8870" y="15376"/>
                      <a:pt x="6637" y="10800"/>
                    </a:cubicBezTo>
                    <a:cubicBezTo>
                      <a:pt x="5366" y="8193"/>
                      <a:pt x="2056" y="2254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4" name="chenying0907 127"/>
              <p:cNvSpPr/>
              <p:nvPr/>
            </p:nvSpPr>
            <p:spPr>
              <a:xfrm>
                <a:off x="0" y="0"/>
                <a:ext cx="1270000" cy="7559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380" y="12054"/>
                    </a:moveTo>
                    <a:cubicBezTo>
                      <a:pt x="11598" y="15147"/>
                      <a:pt x="14200" y="19689"/>
                      <a:pt x="16833" y="21600"/>
                    </a:cubicBezTo>
                    <a:cubicBezTo>
                      <a:pt x="18014" y="19571"/>
                      <a:pt x="20025" y="17911"/>
                      <a:pt x="21600" y="16704"/>
                    </a:cubicBezTo>
                    <a:cubicBezTo>
                      <a:pt x="14953" y="11525"/>
                      <a:pt x="7053" y="3483"/>
                      <a:pt x="0" y="0"/>
                    </a:cubicBezTo>
                    <a:cubicBezTo>
                      <a:pt x="0" y="0"/>
                      <a:pt x="6515" y="8057"/>
                      <a:pt x="9380" y="12054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5" name="chenying0907 128"/>
              <p:cNvSpPr/>
              <p:nvPr/>
            </p:nvSpPr>
            <p:spPr>
              <a:xfrm>
                <a:off x="876300" y="762000"/>
                <a:ext cx="127000" cy="3164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6068"/>
                    </a:moveTo>
                    <a:cubicBezTo>
                      <a:pt x="5986" y="10255"/>
                      <a:pt x="7989" y="16810"/>
                      <a:pt x="9724" y="21600"/>
                    </a:cubicBezTo>
                    <a:cubicBezTo>
                      <a:pt x="11432" y="14701"/>
                      <a:pt x="17634" y="6830"/>
                      <a:pt x="21600" y="0"/>
                    </a:cubicBezTo>
                  </a:path>
                </a:pathLst>
              </a:custGeom>
              <a:no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6" name="chenying0907 129"/>
              <p:cNvSpPr/>
              <p:nvPr/>
            </p:nvSpPr>
            <p:spPr>
              <a:xfrm>
                <a:off x="749300" y="952500"/>
                <a:ext cx="177800" cy="1143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5994" y="9254"/>
                      <a:pt x="14545" y="14595"/>
                      <a:pt x="21600" y="21600"/>
                    </a:cubicBezTo>
                  </a:path>
                </a:pathLst>
              </a:custGeom>
              <a:no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</p:grpSp>
      <p:sp>
        <p:nvSpPr>
          <p:cNvPr id="3" name="文字方塊 2"/>
          <p:cNvSpPr txBox="1"/>
          <p:nvPr/>
        </p:nvSpPr>
        <p:spPr>
          <a:xfrm>
            <a:off x="2279444" y="1929219"/>
            <a:ext cx="898724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36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規劃朝日通日治文化觀光</a:t>
            </a:r>
            <a:endParaRPr lang="en-US" altLang="zh-CN" sz="3600" dirty="0" smtClean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3600" b="1" dirty="0" smtClean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擔任小導遊</a:t>
            </a:r>
            <a:r>
              <a:rPr lang="zh-CN" altLang="en-US" sz="3600" dirty="0" smtClean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介紹日治建築與歷史</a:t>
            </a:r>
            <a:endParaRPr lang="en-US" altLang="zh-CN" sz="3600" dirty="0" smtClean="0">
              <a:solidFill>
                <a:srgbClr val="FF66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36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計劃多元社區活動</a:t>
            </a:r>
            <a:endParaRPr lang="en-US" altLang="zh-CN" sz="3600" dirty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US" altLang="zh-CN" sz="3600" dirty="0" smtClean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xmlns="" val="3317785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 10"/>
          <p:cNvGrpSpPr/>
          <p:nvPr/>
        </p:nvGrpSpPr>
        <p:grpSpPr>
          <a:xfrm>
            <a:off x="-299333" y="210970"/>
            <a:ext cx="2108720" cy="2187314"/>
            <a:chOff x="953326" y="1604200"/>
            <a:chExt cx="3203818" cy="3649107"/>
          </a:xfrm>
          <a:solidFill>
            <a:srgbClr val="F8F6F3"/>
          </a:solidFill>
        </p:grpSpPr>
        <p:grpSp>
          <p:nvGrpSpPr>
            <p:cNvPr id="2" name="Group 24"/>
            <p:cNvGrpSpPr/>
            <p:nvPr/>
          </p:nvGrpSpPr>
          <p:grpSpPr>
            <a:xfrm rot="19960150">
              <a:off x="3473071" y="1919475"/>
              <a:ext cx="660855" cy="3333832"/>
              <a:chOff x="0" y="-1"/>
              <a:chExt cx="222665" cy="1123294"/>
            </a:xfrm>
            <a:grpFill/>
          </p:grpSpPr>
          <p:sp>
            <p:nvSpPr>
              <p:cNvPr id="3" name="chenying0907 20"/>
              <p:cNvSpPr/>
              <p:nvPr/>
            </p:nvSpPr>
            <p:spPr>
              <a:xfrm>
                <a:off x="12679" y="165100"/>
                <a:ext cx="209986" cy="742430"/>
              </a:xfrm>
              <a:custGeom>
                <a:avLst/>
                <a:gdLst>
                  <a:gd name="connsiteX0" fmla="*/ 19779 w 20578"/>
                  <a:gd name="connsiteY0" fmla="*/ 21600 h 21600"/>
                  <a:gd name="connsiteX1" fmla="*/ 19877 w 20578"/>
                  <a:gd name="connsiteY1" fmla="*/ 17107 h 21600"/>
                  <a:gd name="connsiteX2" fmla="*/ 15824 w 20578"/>
                  <a:gd name="connsiteY2" fmla="*/ 0 h 21600"/>
                  <a:gd name="connsiteX3" fmla="*/ 1 w 20578"/>
                  <a:gd name="connsiteY3" fmla="*/ 0 h 21600"/>
                  <a:gd name="connsiteX4" fmla="*/ 775 w 20578"/>
                  <a:gd name="connsiteY4" fmla="*/ 1843 h 21600"/>
                  <a:gd name="connsiteX5" fmla="*/ 1506 w 20578"/>
                  <a:gd name="connsiteY5" fmla="*/ 15903 h 21600"/>
                  <a:gd name="connsiteX6" fmla="*/ 37 w 20578"/>
                  <a:gd name="connsiteY6" fmla="*/ 21376 h 21600"/>
                  <a:gd name="connsiteX0" fmla="*/ 19781 w 20580"/>
                  <a:gd name="connsiteY0" fmla="*/ 21600 h 21600"/>
                  <a:gd name="connsiteX1" fmla="*/ 19879 w 20580"/>
                  <a:gd name="connsiteY1" fmla="*/ 17107 h 21600"/>
                  <a:gd name="connsiteX2" fmla="*/ 15826 w 20580"/>
                  <a:gd name="connsiteY2" fmla="*/ 0 h 21600"/>
                  <a:gd name="connsiteX3" fmla="*/ 3 w 20580"/>
                  <a:gd name="connsiteY3" fmla="*/ 0 h 21600"/>
                  <a:gd name="connsiteX4" fmla="*/ 777 w 20580"/>
                  <a:gd name="connsiteY4" fmla="*/ 1843 h 21600"/>
                  <a:gd name="connsiteX5" fmla="*/ 1362 w 20580"/>
                  <a:gd name="connsiteY5" fmla="*/ 16761 h 21600"/>
                  <a:gd name="connsiteX6" fmla="*/ 39 w 20580"/>
                  <a:gd name="connsiteY6" fmla="*/ 21376 h 21600"/>
                  <a:gd name="connsiteX0" fmla="*/ 19781 w 20580"/>
                  <a:gd name="connsiteY0" fmla="*/ 22107 h 22107"/>
                  <a:gd name="connsiteX1" fmla="*/ 19879 w 20580"/>
                  <a:gd name="connsiteY1" fmla="*/ 17614 h 22107"/>
                  <a:gd name="connsiteX2" fmla="*/ 16092 w 20580"/>
                  <a:gd name="connsiteY2" fmla="*/ 1554 h 22107"/>
                  <a:gd name="connsiteX3" fmla="*/ 15826 w 20580"/>
                  <a:gd name="connsiteY3" fmla="*/ 507 h 22107"/>
                  <a:gd name="connsiteX4" fmla="*/ 3 w 20580"/>
                  <a:gd name="connsiteY4" fmla="*/ 507 h 22107"/>
                  <a:gd name="connsiteX5" fmla="*/ 777 w 20580"/>
                  <a:gd name="connsiteY5" fmla="*/ 2350 h 22107"/>
                  <a:gd name="connsiteX6" fmla="*/ 1362 w 20580"/>
                  <a:gd name="connsiteY6" fmla="*/ 17268 h 22107"/>
                  <a:gd name="connsiteX7" fmla="*/ 39 w 20580"/>
                  <a:gd name="connsiteY7" fmla="*/ 21883 h 22107"/>
                  <a:gd name="connsiteX0" fmla="*/ 19781 w 20580"/>
                  <a:gd name="connsiteY0" fmla="*/ 21600 h 21600"/>
                  <a:gd name="connsiteX1" fmla="*/ 19879 w 20580"/>
                  <a:gd name="connsiteY1" fmla="*/ 17107 h 21600"/>
                  <a:gd name="connsiteX2" fmla="*/ 17646 w 20580"/>
                  <a:gd name="connsiteY2" fmla="*/ 7130 h 21600"/>
                  <a:gd name="connsiteX3" fmla="*/ 16092 w 20580"/>
                  <a:gd name="connsiteY3" fmla="*/ 1047 h 21600"/>
                  <a:gd name="connsiteX4" fmla="*/ 15826 w 20580"/>
                  <a:gd name="connsiteY4" fmla="*/ 0 h 21600"/>
                  <a:gd name="connsiteX5" fmla="*/ 3 w 20580"/>
                  <a:gd name="connsiteY5" fmla="*/ 0 h 21600"/>
                  <a:gd name="connsiteX6" fmla="*/ 777 w 20580"/>
                  <a:gd name="connsiteY6" fmla="*/ 1843 h 21600"/>
                  <a:gd name="connsiteX7" fmla="*/ 1362 w 20580"/>
                  <a:gd name="connsiteY7" fmla="*/ 16761 h 21600"/>
                  <a:gd name="connsiteX8" fmla="*/ 39 w 20580"/>
                  <a:gd name="connsiteY8" fmla="*/ 21376 h 21600"/>
                  <a:gd name="connsiteX0" fmla="*/ 19781 w 20655"/>
                  <a:gd name="connsiteY0" fmla="*/ 21600 h 21600"/>
                  <a:gd name="connsiteX1" fmla="*/ 19879 w 20655"/>
                  <a:gd name="connsiteY1" fmla="*/ 17107 h 21600"/>
                  <a:gd name="connsiteX2" fmla="*/ 16092 w 20655"/>
                  <a:gd name="connsiteY2" fmla="*/ 1047 h 21600"/>
                  <a:gd name="connsiteX3" fmla="*/ 15826 w 20655"/>
                  <a:gd name="connsiteY3" fmla="*/ 0 h 21600"/>
                  <a:gd name="connsiteX4" fmla="*/ 3 w 20655"/>
                  <a:gd name="connsiteY4" fmla="*/ 0 h 21600"/>
                  <a:gd name="connsiteX5" fmla="*/ 777 w 20655"/>
                  <a:gd name="connsiteY5" fmla="*/ 1843 h 21600"/>
                  <a:gd name="connsiteX6" fmla="*/ 1362 w 20655"/>
                  <a:gd name="connsiteY6" fmla="*/ 16761 h 21600"/>
                  <a:gd name="connsiteX7" fmla="*/ 39 w 20655"/>
                  <a:gd name="connsiteY7" fmla="*/ 21376 h 21600"/>
                  <a:gd name="connsiteX0" fmla="*/ 19781 w 20655"/>
                  <a:gd name="connsiteY0" fmla="*/ 21600 h 21600"/>
                  <a:gd name="connsiteX1" fmla="*/ 19879 w 20655"/>
                  <a:gd name="connsiteY1" fmla="*/ 17107 h 21600"/>
                  <a:gd name="connsiteX2" fmla="*/ 17432 w 20655"/>
                  <a:gd name="connsiteY2" fmla="*/ 7098 h 21600"/>
                  <a:gd name="connsiteX3" fmla="*/ 16092 w 20655"/>
                  <a:gd name="connsiteY3" fmla="*/ 1047 h 21600"/>
                  <a:gd name="connsiteX4" fmla="*/ 15826 w 20655"/>
                  <a:gd name="connsiteY4" fmla="*/ 0 h 21600"/>
                  <a:gd name="connsiteX5" fmla="*/ 3 w 20655"/>
                  <a:gd name="connsiteY5" fmla="*/ 0 h 21600"/>
                  <a:gd name="connsiteX6" fmla="*/ 777 w 20655"/>
                  <a:gd name="connsiteY6" fmla="*/ 1843 h 21600"/>
                  <a:gd name="connsiteX7" fmla="*/ 1362 w 20655"/>
                  <a:gd name="connsiteY7" fmla="*/ 16761 h 21600"/>
                  <a:gd name="connsiteX8" fmla="*/ 39 w 20655"/>
                  <a:gd name="connsiteY8" fmla="*/ 21376 h 21600"/>
                  <a:gd name="connsiteX0" fmla="*/ 19781 w 20655"/>
                  <a:gd name="connsiteY0" fmla="*/ 21600 h 21600"/>
                  <a:gd name="connsiteX1" fmla="*/ 19879 w 20655"/>
                  <a:gd name="connsiteY1" fmla="*/ 17107 h 21600"/>
                  <a:gd name="connsiteX2" fmla="*/ 16092 w 20655"/>
                  <a:gd name="connsiteY2" fmla="*/ 1047 h 21600"/>
                  <a:gd name="connsiteX3" fmla="*/ 15826 w 20655"/>
                  <a:gd name="connsiteY3" fmla="*/ 0 h 21600"/>
                  <a:gd name="connsiteX4" fmla="*/ 3 w 20655"/>
                  <a:gd name="connsiteY4" fmla="*/ 0 h 21600"/>
                  <a:gd name="connsiteX5" fmla="*/ 777 w 20655"/>
                  <a:gd name="connsiteY5" fmla="*/ 1843 h 21600"/>
                  <a:gd name="connsiteX6" fmla="*/ 1362 w 20655"/>
                  <a:gd name="connsiteY6" fmla="*/ 16761 h 21600"/>
                  <a:gd name="connsiteX7" fmla="*/ 39 w 20655"/>
                  <a:gd name="connsiteY7" fmla="*/ 21376 h 2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655" h="21600" extrusionOk="0">
                    <a:moveTo>
                      <a:pt x="19781" y="21600"/>
                    </a:moveTo>
                    <a:cubicBezTo>
                      <a:pt x="21310" y="19799"/>
                      <a:pt x="20494" y="20533"/>
                      <a:pt x="19879" y="17107"/>
                    </a:cubicBezTo>
                    <a:cubicBezTo>
                      <a:pt x="19264" y="13682"/>
                      <a:pt x="16767" y="3898"/>
                      <a:pt x="16092" y="1047"/>
                    </a:cubicBezTo>
                    <a:cubicBezTo>
                      <a:pt x="15789" y="-141"/>
                      <a:pt x="18507" y="174"/>
                      <a:pt x="15826" y="0"/>
                    </a:cubicBezTo>
                    <a:lnTo>
                      <a:pt x="3" y="0"/>
                    </a:lnTo>
                    <a:lnTo>
                      <a:pt x="777" y="1843"/>
                    </a:lnTo>
                    <a:cubicBezTo>
                      <a:pt x="765" y="4727"/>
                      <a:pt x="1073" y="13883"/>
                      <a:pt x="1362" y="16761"/>
                    </a:cubicBezTo>
                    <a:cubicBezTo>
                      <a:pt x="1544" y="18573"/>
                      <a:pt x="-290" y="19629"/>
                      <a:pt x="39" y="21376"/>
                    </a:cubicBezTo>
                  </a:path>
                </a:pathLst>
              </a:custGeom>
              <a:solidFill>
                <a:schemeClr val="accent4"/>
              </a:solidFill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" name="chenying0907 21"/>
              <p:cNvSpPr/>
              <p:nvPr/>
            </p:nvSpPr>
            <p:spPr>
              <a:xfrm>
                <a:off x="12700" y="889000"/>
                <a:ext cx="199716" cy="175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7274" extrusionOk="0">
                    <a:moveTo>
                      <a:pt x="21600" y="0"/>
                    </a:moveTo>
                    <a:cubicBezTo>
                      <a:pt x="18923" y="21600"/>
                      <a:pt x="5182" y="19974"/>
                      <a:pt x="0" y="11161"/>
                    </a:cubicBezTo>
                  </a:path>
                </a:pathLst>
              </a:custGeom>
              <a:grp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5" name="chenying0907 22"/>
              <p:cNvSpPr/>
              <p:nvPr/>
            </p:nvSpPr>
            <p:spPr>
              <a:xfrm>
                <a:off x="0" y="-1"/>
                <a:ext cx="169627" cy="1569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399" extrusionOk="0">
                    <a:moveTo>
                      <a:pt x="21600" y="21399"/>
                    </a:moveTo>
                    <a:cubicBezTo>
                      <a:pt x="21600" y="14641"/>
                      <a:pt x="20714" y="6540"/>
                      <a:pt x="20597" y="325"/>
                    </a:cubicBezTo>
                    <a:cubicBezTo>
                      <a:pt x="13874" y="-42"/>
                      <a:pt x="6603" y="-201"/>
                      <a:pt x="0" y="411"/>
                    </a:cubicBezTo>
                    <a:cubicBezTo>
                      <a:pt x="771" y="6724"/>
                      <a:pt x="1612" y="13779"/>
                      <a:pt x="1316" y="20126"/>
                    </a:cubicBezTo>
                  </a:path>
                </a:pathLst>
              </a:custGeom>
              <a:grp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6" name="chenying0907 23"/>
              <p:cNvSpPr/>
              <p:nvPr/>
            </p:nvSpPr>
            <p:spPr>
              <a:xfrm>
                <a:off x="12700" y="889000"/>
                <a:ext cx="200707" cy="2342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472" y="7302"/>
                      <a:pt x="6555" y="15634"/>
                      <a:pt x="11604" y="21600"/>
                    </a:cubicBezTo>
                    <a:cubicBezTo>
                      <a:pt x="14587" y="14593"/>
                      <a:pt x="19470" y="7960"/>
                      <a:pt x="21600" y="709"/>
                    </a:cubicBezTo>
                  </a:path>
                </a:pathLst>
              </a:custGeom>
              <a:grp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sp>
          <p:nvSpPr>
            <p:cNvPr id="7" name="chenying0907 109"/>
            <p:cNvSpPr/>
            <p:nvPr/>
          </p:nvSpPr>
          <p:spPr>
            <a:xfrm rot="19960150">
              <a:off x="953326" y="1604200"/>
              <a:ext cx="3203818" cy="3051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4" h="21252" extrusionOk="0">
                  <a:moveTo>
                    <a:pt x="0" y="11486"/>
                  </a:moveTo>
                  <a:cubicBezTo>
                    <a:pt x="6297" y="11810"/>
                    <a:pt x="8452" y="9094"/>
                    <a:pt x="10432" y="6445"/>
                  </a:cubicBezTo>
                  <a:cubicBezTo>
                    <a:pt x="11413" y="5133"/>
                    <a:pt x="12361" y="62"/>
                    <a:pt x="14424" y="1"/>
                  </a:cubicBezTo>
                  <a:cubicBezTo>
                    <a:pt x="15769" y="-39"/>
                    <a:pt x="16223" y="2237"/>
                    <a:pt x="16082" y="3272"/>
                  </a:cubicBezTo>
                  <a:cubicBezTo>
                    <a:pt x="15861" y="4889"/>
                    <a:pt x="14041" y="6135"/>
                    <a:pt x="14194" y="7965"/>
                  </a:cubicBezTo>
                  <a:cubicBezTo>
                    <a:pt x="14390" y="10301"/>
                    <a:pt x="17861" y="9673"/>
                    <a:pt x="19260" y="10227"/>
                  </a:cubicBezTo>
                  <a:cubicBezTo>
                    <a:pt x="19766" y="10428"/>
                    <a:pt x="21231" y="11033"/>
                    <a:pt x="21376" y="11673"/>
                  </a:cubicBezTo>
                  <a:cubicBezTo>
                    <a:pt x="21570" y="12535"/>
                    <a:pt x="20193" y="13225"/>
                    <a:pt x="19575" y="13518"/>
                  </a:cubicBezTo>
                  <a:cubicBezTo>
                    <a:pt x="20100" y="13794"/>
                    <a:pt x="21600" y="14815"/>
                    <a:pt x="21175" y="15661"/>
                  </a:cubicBezTo>
                  <a:cubicBezTo>
                    <a:pt x="20946" y="16116"/>
                    <a:pt x="20069" y="16279"/>
                    <a:pt x="19912" y="16721"/>
                  </a:cubicBezTo>
                  <a:cubicBezTo>
                    <a:pt x="19755" y="17170"/>
                    <a:pt x="20477" y="17215"/>
                    <a:pt x="20793" y="17467"/>
                  </a:cubicBezTo>
                  <a:cubicBezTo>
                    <a:pt x="21207" y="17798"/>
                    <a:pt x="21392" y="18222"/>
                    <a:pt x="21094" y="18674"/>
                  </a:cubicBezTo>
                  <a:cubicBezTo>
                    <a:pt x="20996" y="18822"/>
                    <a:pt x="20711" y="18995"/>
                    <a:pt x="20448" y="19175"/>
                  </a:cubicBezTo>
                  <a:cubicBezTo>
                    <a:pt x="20191" y="19349"/>
                    <a:pt x="19956" y="19529"/>
                    <a:pt x="19937" y="19697"/>
                  </a:cubicBezTo>
                  <a:cubicBezTo>
                    <a:pt x="19902" y="20016"/>
                    <a:pt x="20352" y="20019"/>
                    <a:pt x="20495" y="20232"/>
                  </a:cubicBezTo>
                  <a:cubicBezTo>
                    <a:pt x="21389" y="21561"/>
                    <a:pt x="18668" y="21213"/>
                    <a:pt x="18243" y="21207"/>
                  </a:cubicBezTo>
                  <a:cubicBezTo>
                    <a:pt x="15548" y="21174"/>
                    <a:pt x="12492" y="21415"/>
                    <a:pt x="9278" y="20028"/>
                  </a:cubicBezTo>
                  <a:cubicBezTo>
                    <a:pt x="6757" y="18941"/>
                    <a:pt x="4040" y="19440"/>
                    <a:pt x="1192" y="19163"/>
                  </a:cubicBezTo>
                </a:path>
              </a:pathLst>
            </a:custGeom>
            <a:grpFill/>
            <a:ln w="38100">
              <a:solidFill>
                <a:srgbClr val="46537A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sp>
        <p:nvSpPr>
          <p:cNvPr id="14" name="標題 1"/>
          <p:cNvSpPr txBox="1">
            <a:spLocks/>
          </p:cNvSpPr>
          <p:nvPr/>
        </p:nvSpPr>
        <p:spPr>
          <a:xfrm>
            <a:off x="2292399" y="363357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b="1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研究方法</a:t>
            </a:r>
            <a:endParaRPr lang="zh-TW" altLang="en-US" sz="4800" b="1" dirty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內容版面配置區 2"/>
          <p:cNvSpPr txBox="1">
            <a:spLocks/>
          </p:cNvSpPr>
          <p:nvPr/>
        </p:nvSpPr>
        <p:spPr>
          <a:xfrm>
            <a:off x="8046542" y="706598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8" name="資料庫圖表 7"/>
          <p:cNvGraphicFramePr/>
          <p:nvPr>
            <p:extLst>
              <p:ext uri="{D42A27DB-BD31-4B8C-83A1-F6EECF244321}">
                <p14:modId xmlns:p14="http://schemas.microsoft.com/office/powerpoint/2010/main" xmlns="" val="962093139"/>
              </p:ext>
            </p:extLst>
          </p:nvPr>
        </p:nvGraphicFramePr>
        <p:xfrm>
          <a:off x="2702826" y="1784765"/>
          <a:ext cx="8458233" cy="43948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文字方塊 12"/>
          <p:cNvSpPr txBox="1"/>
          <p:nvPr/>
        </p:nvSpPr>
        <p:spPr>
          <a:xfrm>
            <a:off x="2133626" y="1026139"/>
            <a:ext cx="8791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chemeClr val="accent1">
                    <a:lumMod val="50000"/>
                  </a:schemeClr>
                </a:solidFill>
              </a:rPr>
              <a:t>-----------------------------------------&gt;</a:t>
            </a:r>
            <a:endParaRPr lang="zh-TW" alt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6965576" y="1"/>
            <a:ext cx="5226424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/>
          <p:cNvSpPr/>
          <p:nvPr/>
        </p:nvSpPr>
        <p:spPr>
          <a:xfrm>
            <a:off x="2292398" y="1719372"/>
            <a:ext cx="2481307" cy="4460258"/>
          </a:xfrm>
          <a:prstGeom prst="rect">
            <a:avLst/>
          </a:prstGeom>
          <a:solidFill>
            <a:srgbClr val="F8F6F3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圖片 8" descr="畫面剪輯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7033553" y="56219"/>
            <a:ext cx="5090469" cy="3202526"/>
          </a:xfrm>
          <a:prstGeom prst="rect">
            <a:avLst/>
          </a:prstGeom>
        </p:spPr>
      </p:pic>
      <p:pic>
        <p:nvPicPr>
          <p:cNvPr id="10" name="圖片 9" descr="畫面剪輯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200683" y="3450460"/>
            <a:ext cx="4854159" cy="3214951"/>
          </a:xfrm>
          <a:prstGeom prst="rect">
            <a:avLst/>
          </a:prstGeom>
        </p:spPr>
      </p:pic>
      <p:sp>
        <p:nvSpPr>
          <p:cNvPr id="12" name="文字方塊 11"/>
          <p:cNvSpPr txBox="1"/>
          <p:nvPr/>
        </p:nvSpPr>
        <p:spPr>
          <a:xfrm>
            <a:off x="100528" y="2556357"/>
            <a:ext cx="4673178" cy="3323987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800" b="1" dirty="0" smtClean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問卷主要問題：</a:t>
            </a:r>
            <a:endParaRPr lang="en-US" altLang="zh-CN" sz="2800" b="1" dirty="0" smtClean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800" dirty="0" smtClean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CN" altLang="en-US" sz="2800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您</a:t>
            </a:r>
            <a:r>
              <a:rPr lang="zh-CN" altLang="en-US" sz="2800" dirty="0" smtClean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是否知道日治建築</a:t>
            </a:r>
            <a:r>
              <a:rPr lang="el-GR" altLang="zh-CN" sz="2800" dirty="0" smtClean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ΟΟ </a:t>
            </a:r>
            <a:r>
              <a:rPr lang="zh-CN" altLang="en-US" sz="2800" dirty="0" smtClean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  <a:endParaRPr lang="en-US" altLang="zh-CN" sz="2800" dirty="0" smtClean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800" dirty="0" smtClean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CN" altLang="en-US" sz="2800" dirty="0" smtClean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您是否參觀走訪過</a:t>
            </a:r>
            <a:r>
              <a:rPr lang="el-GR" altLang="zh-CN" sz="2800" dirty="0" smtClean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ΟΟ</a:t>
            </a:r>
            <a:r>
              <a:rPr lang="zh-CN" altLang="en-US" sz="2800" dirty="0" smtClean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  <a:endParaRPr lang="en-US" altLang="zh-CN" sz="2800" dirty="0" smtClean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800" dirty="0" smtClean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CN" altLang="en-US" sz="2800" dirty="0" smtClean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您會參觀走訪的原因是？</a:t>
            </a:r>
            <a:endParaRPr lang="en-US" altLang="zh-CN" sz="2800" dirty="0" smtClean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800" dirty="0" smtClean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4.</a:t>
            </a:r>
            <a:r>
              <a:rPr lang="zh-CN" altLang="en-US" sz="2800" dirty="0" smtClean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您未曾參觀的原因是？</a:t>
            </a:r>
            <a:endParaRPr lang="zh-TW" altLang="en-US" sz="2800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3596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 10"/>
          <p:cNvGrpSpPr/>
          <p:nvPr/>
        </p:nvGrpSpPr>
        <p:grpSpPr>
          <a:xfrm flipH="1">
            <a:off x="10641941" y="160230"/>
            <a:ext cx="1972164" cy="1968113"/>
            <a:chOff x="953326" y="1604200"/>
            <a:chExt cx="3203818" cy="3649107"/>
          </a:xfrm>
          <a:solidFill>
            <a:srgbClr val="F8F6F3"/>
          </a:solidFill>
        </p:grpSpPr>
        <p:grpSp>
          <p:nvGrpSpPr>
            <p:cNvPr id="2" name="Group 24"/>
            <p:cNvGrpSpPr/>
            <p:nvPr/>
          </p:nvGrpSpPr>
          <p:grpSpPr>
            <a:xfrm rot="19960150">
              <a:off x="3473071" y="1919475"/>
              <a:ext cx="660855" cy="3333832"/>
              <a:chOff x="0" y="-1"/>
              <a:chExt cx="222665" cy="1123294"/>
            </a:xfrm>
            <a:grpFill/>
          </p:grpSpPr>
          <p:sp>
            <p:nvSpPr>
              <p:cNvPr id="3" name="chenying0907 20"/>
              <p:cNvSpPr/>
              <p:nvPr/>
            </p:nvSpPr>
            <p:spPr>
              <a:xfrm>
                <a:off x="12679" y="165100"/>
                <a:ext cx="209986" cy="742430"/>
              </a:xfrm>
              <a:custGeom>
                <a:avLst/>
                <a:gdLst>
                  <a:gd name="connsiteX0" fmla="*/ 19779 w 20578"/>
                  <a:gd name="connsiteY0" fmla="*/ 21600 h 21600"/>
                  <a:gd name="connsiteX1" fmla="*/ 19877 w 20578"/>
                  <a:gd name="connsiteY1" fmla="*/ 17107 h 21600"/>
                  <a:gd name="connsiteX2" fmla="*/ 15824 w 20578"/>
                  <a:gd name="connsiteY2" fmla="*/ 0 h 21600"/>
                  <a:gd name="connsiteX3" fmla="*/ 1 w 20578"/>
                  <a:gd name="connsiteY3" fmla="*/ 0 h 21600"/>
                  <a:gd name="connsiteX4" fmla="*/ 775 w 20578"/>
                  <a:gd name="connsiteY4" fmla="*/ 1843 h 21600"/>
                  <a:gd name="connsiteX5" fmla="*/ 1506 w 20578"/>
                  <a:gd name="connsiteY5" fmla="*/ 15903 h 21600"/>
                  <a:gd name="connsiteX6" fmla="*/ 37 w 20578"/>
                  <a:gd name="connsiteY6" fmla="*/ 21376 h 21600"/>
                  <a:gd name="connsiteX0" fmla="*/ 19781 w 20580"/>
                  <a:gd name="connsiteY0" fmla="*/ 21600 h 21600"/>
                  <a:gd name="connsiteX1" fmla="*/ 19879 w 20580"/>
                  <a:gd name="connsiteY1" fmla="*/ 17107 h 21600"/>
                  <a:gd name="connsiteX2" fmla="*/ 15826 w 20580"/>
                  <a:gd name="connsiteY2" fmla="*/ 0 h 21600"/>
                  <a:gd name="connsiteX3" fmla="*/ 3 w 20580"/>
                  <a:gd name="connsiteY3" fmla="*/ 0 h 21600"/>
                  <a:gd name="connsiteX4" fmla="*/ 777 w 20580"/>
                  <a:gd name="connsiteY4" fmla="*/ 1843 h 21600"/>
                  <a:gd name="connsiteX5" fmla="*/ 1362 w 20580"/>
                  <a:gd name="connsiteY5" fmla="*/ 16761 h 21600"/>
                  <a:gd name="connsiteX6" fmla="*/ 39 w 20580"/>
                  <a:gd name="connsiteY6" fmla="*/ 21376 h 21600"/>
                  <a:gd name="connsiteX0" fmla="*/ 19781 w 20580"/>
                  <a:gd name="connsiteY0" fmla="*/ 22107 h 22107"/>
                  <a:gd name="connsiteX1" fmla="*/ 19879 w 20580"/>
                  <a:gd name="connsiteY1" fmla="*/ 17614 h 22107"/>
                  <a:gd name="connsiteX2" fmla="*/ 16092 w 20580"/>
                  <a:gd name="connsiteY2" fmla="*/ 1554 h 22107"/>
                  <a:gd name="connsiteX3" fmla="*/ 15826 w 20580"/>
                  <a:gd name="connsiteY3" fmla="*/ 507 h 22107"/>
                  <a:gd name="connsiteX4" fmla="*/ 3 w 20580"/>
                  <a:gd name="connsiteY4" fmla="*/ 507 h 22107"/>
                  <a:gd name="connsiteX5" fmla="*/ 777 w 20580"/>
                  <a:gd name="connsiteY5" fmla="*/ 2350 h 22107"/>
                  <a:gd name="connsiteX6" fmla="*/ 1362 w 20580"/>
                  <a:gd name="connsiteY6" fmla="*/ 17268 h 22107"/>
                  <a:gd name="connsiteX7" fmla="*/ 39 w 20580"/>
                  <a:gd name="connsiteY7" fmla="*/ 21883 h 22107"/>
                  <a:gd name="connsiteX0" fmla="*/ 19781 w 20580"/>
                  <a:gd name="connsiteY0" fmla="*/ 21600 h 21600"/>
                  <a:gd name="connsiteX1" fmla="*/ 19879 w 20580"/>
                  <a:gd name="connsiteY1" fmla="*/ 17107 h 21600"/>
                  <a:gd name="connsiteX2" fmla="*/ 17646 w 20580"/>
                  <a:gd name="connsiteY2" fmla="*/ 7130 h 21600"/>
                  <a:gd name="connsiteX3" fmla="*/ 16092 w 20580"/>
                  <a:gd name="connsiteY3" fmla="*/ 1047 h 21600"/>
                  <a:gd name="connsiteX4" fmla="*/ 15826 w 20580"/>
                  <a:gd name="connsiteY4" fmla="*/ 0 h 21600"/>
                  <a:gd name="connsiteX5" fmla="*/ 3 w 20580"/>
                  <a:gd name="connsiteY5" fmla="*/ 0 h 21600"/>
                  <a:gd name="connsiteX6" fmla="*/ 777 w 20580"/>
                  <a:gd name="connsiteY6" fmla="*/ 1843 h 21600"/>
                  <a:gd name="connsiteX7" fmla="*/ 1362 w 20580"/>
                  <a:gd name="connsiteY7" fmla="*/ 16761 h 21600"/>
                  <a:gd name="connsiteX8" fmla="*/ 39 w 20580"/>
                  <a:gd name="connsiteY8" fmla="*/ 21376 h 21600"/>
                  <a:gd name="connsiteX0" fmla="*/ 19781 w 20655"/>
                  <a:gd name="connsiteY0" fmla="*/ 21600 h 21600"/>
                  <a:gd name="connsiteX1" fmla="*/ 19879 w 20655"/>
                  <a:gd name="connsiteY1" fmla="*/ 17107 h 21600"/>
                  <a:gd name="connsiteX2" fmla="*/ 16092 w 20655"/>
                  <a:gd name="connsiteY2" fmla="*/ 1047 h 21600"/>
                  <a:gd name="connsiteX3" fmla="*/ 15826 w 20655"/>
                  <a:gd name="connsiteY3" fmla="*/ 0 h 21600"/>
                  <a:gd name="connsiteX4" fmla="*/ 3 w 20655"/>
                  <a:gd name="connsiteY4" fmla="*/ 0 h 21600"/>
                  <a:gd name="connsiteX5" fmla="*/ 777 w 20655"/>
                  <a:gd name="connsiteY5" fmla="*/ 1843 h 21600"/>
                  <a:gd name="connsiteX6" fmla="*/ 1362 w 20655"/>
                  <a:gd name="connsiteY6" fmla="*/ 16761 h 21600"/>
                  <a:gd name="connsiteX7" fmla="*/ 39 w 20655"/>
                  <a:gd name="connsiteY7" fmla="*/ 21376 h 21600"/>
                  <a:gd name="connsiteX0" fmla="*/ 19781 w 20655"/>
                  <a:gd name="connsiteY0" fmla="*/ 21600 h 21600"/>
                  <a:gd name="connsiteX1" fmla="*/ 19879 w 20655"/>
                  <a:gd name="connsiteY1" fmla="*/ 17107 h 21600"/>
                  <a:gd name="connsiteX2" fmla="*/ 17432 w 20655"/>
                  <a:gd name="connsiteY2" fmla="*/ 7098 h 21600"/>
                  <a:gd name="connsiteX3" fmla="*/ 16092 w 20655"/>
                  <a:gd name="connsiteY3" fmla="*/ 1047 h 21600"/>
                  <a:gd name="connsiteX4" fmla="*/ 15826 w 20655"/>
                  <a:gd name="connsiteY4" fmla="*/ 0 h 21600"/>
                  <a:gd name="connsiteX5" fmla="*/ 3 w 20655"/>
                  <a:gd name="connsiteY5" fmla="*/ 0 h 21600"/>
                  <a:gd name="connsiteX6" fmla="*/ 777 w 20655"/>
                  <a:gd name="connsiteY6" fmla="*/ 1843 h 21600"/>
                  <a:gd name="connsiteX7" fmla="*/ 1362 w 20655"/>
                  <a:gd name="connsiteY7" fmla="*/ 16761 h 21600"/>
                  <a:gd name="connsiteX8" fmla="*/ 39 w 20655"/>
                  <a:gd name="connsiteY8" fmla="*/ 21376 h 21600"/>
                  <a:gd name="connsiteX0" fmla="*/ 19781 w 20655"/>
                  <a:gd name="connsiteY0" fmla="*/ 21600 h 21600"/>
                  <a:gd name="connsiteX1" fmla="*/ 19879 w 20655"/>
                  <a:gd name="connsiteY1" fmla="*/ 17107 h 21600"/>
                  <a:gd name="connsiteX2" fmla="*/ 16092 w 20655"/>
                  <a:gd name="connsiteY2" fmla="*/ 1047 h 21600"/>
                  <a:gd name="connsiteX3" fmla="*/ 15826 w 20655"/>
                  <a:gd name="connsiteY3" fmla="*/ 0 h 21600"/>
                  <a:gd name="connsiteX4" fmla="*/ 3 w 20655"/>
                  <a:gd name="connsiteY4" fmla="*/ 0 h 21600"/>
                  <a:gd name="connsiteX5" fmla="*/ 777 w 20655"/>
                  <a:gd name="connsiteY5" fmla="*/ 1843 h 21600"/>
                  <a:gd name="connsiteX6" fmla="*/ 1362 w 20655"/>
                  <a:gd name="connsiteY6" fmla="*/ 16761 h 21600"/>
                  <a:gd name="connsiteX7" fmla="*/ 39 w 20655"/>
                  <a:gd name="connsiteY7" fmla="*/ 21376 h 2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655" h="21600" extrusionOk="0">
                    <a:moveTo>
                      <a:pt x="19781" y="21600"/>
                    </a:moveTo>
                    <a:cubicBezTo>
                      <a:pt x="21310" y="19799"/>
                      <a:pt x="20494" y="20533"/>
                      <a:pt x="19879" y="17107"/>
                    </a:cubicBezTo>
                    <a:cubicBezTo>
                      <a:pt x="19264" y="13682"/>
                      <a:pt x="16767" y="3898"/>
                      <a:pt x="16092" y="1047"/>
                    </a:cubicBezTo>
                    <a:cubicBezTo>
                      <a:pt x="15789" y="-141"/>
                      <a:pt x="18507" y="174"/>
                      <a:pt x="15826" y="0"/>
                    </a:cubicBezTo>
                    <a:lnTo>
                      <a:pt x="3" y="0"/>
                    </a:lnTo>
                    <a:lnTo>
                      <a:pt x="777" y="1843"/>
                    </a:lnTo>
                    <a:cubicBezTo>
                      <a:pt x="765" y="4727"/>
                      <a:pt x="1073" y="13883"/>
                      <a:pt x="1362" y="16761"/>
                    </a:cubicBezTo>
                    <a:cubicBezTo>
                      <a:pt x="1544" y="18573"/>
                      <a:pt x="-290" y="19629"/>
                      <a:pt x="39" y="21376"/>
                    </a:cubicBezTo>
                  </a:path>
                </a:pathLst>
              </a:custGeom>
              <a:solidFill>
                <a:schemeClr val="accent4"/>
              </a:solidFill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" name="chenying0907 21"/>
              <p:cNvSpPr/>
              <p:nvPr/>
            </p:nvSpPr>
            <p:spPr>
              <a:xfrm>
                <a:off x="12700" y="889000"/>
                <a:ext cx="199716" cy="175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7274" extrusionOk="0">
                    <a:moveTo>
                      <a:pt x="21600" y="0"/>
                    </a:moveTo>
                    <a:cubicBezTo>
                      <a:pt x="18923" y="21600"/>
                      <a:pt x="5182" y="19974"/>
                      <a:pt x="0" y="11161"/>
                    </a:cubicBezTo>
                  </a:path>
                </a:pathLst>
              </a:custGeom>
              <a:grp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5" name="chenying0907 22"/>
              <p:cNvSpPr/>
              <p:nvPr/>
            </p:nvSpPr>
            <p:spPr>
              <a:xfrm>
                <a:off x="0" y="-1"/>
                <a:ext cx="169627" cy="1569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399" extrusionOk="0">
                    <a:moveTo>
                      <a:pt x="21600" y="21399"/>
                    </a:moveTo>
                    <a:cubicBezTo>
                      <a:pt x="21600" y="14641"/>
                      <a:pt x="20714" y="6540"/>
                      <a:pt x="20597" y="325"/>
                    </a:cubicBezTo>
                    <a:cubicBezTo>
                      <a:pt x="13874" y="-42"/>
                      <a:pt x="6603" y="-201"/>
                      <a:pt x="0" y="411"/>
                    </a:cubicBezTo>
                    <a:cubicBezTo>
                      <a:pt x="771" y="6724"/>
                      <a:pt x="1612" y="13779"/>
                      <a:pt x="1316" y="20126"/>
                    </a:cubicBezTo>
                  </a:path>
                </a:pathLst>
              </a:custGeom>
              <a:grp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6" name="chenying0907 23"/>
              <p:cNvSpPr/>
              <p:nvPr/>
            </p:nvSpPr>
            <p:spPr>
              <a:xfrm>
                <a:off x="12700" y="889000"/>
                <a:ext cx="200707" cy="2342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472" y="7302"/>
                      <a:pt x="6555" y="15634"/>
                      <a:pt x="11604" y="21600"/>
                    </a:cubicBezTo>
                    <a:cubicBezTo>
                      <a:pt x="14587" y="14593"/>
                      <a:pt x="19470" y="7960"/>
                      <a:pt x="21600" y="709"/>
                    </a:cubicBezTo>
                  </a:path>
                </a:pathLst>
              </a:custGeom>
              <a:grp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sp>
          <p:nvSpPr>
            <p:cNvPr id="7" name="chenying0907 109"/>
            <p:cNvSpPr/>
            <p:nvPr/>
          </p:nvSpPr>
          <p:spPr>
            <a:xfrm rot="19960150">
              <a:off x="953326" y="1604200"/>
              <a:ext cx="3203818" cy="3051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4" h="21252" extrusionOk="0">
                  <a:moveTo>
                    <a:pt x="0" y="11486"/>
                  </a:moveTo>
                  <a:cubicBezTo>
                    <a:pt x="6297" y="11810"/>
                    <a:pt x="8452" y="9094"/>
                    <a:pt x="10432" y="6445"/>
                  </a:cubicBezTo>
                  <a:cubicBezTo>
                    <a:pt x="11413" y="5133"/>
                    <a:pt x="12361" y="62"/>
                    <a:pt x="14424" y="1"/>
                  </a:cubicBezTo>
                  <a:cubicBezTo>
                    <a:pt x="15769" y="-39"/>
                    <a:pt x="16223" y="2237"/>
                    <a:pt x="16082" y="3272"/>
                  </a:cubicBezTo>
                  <a:cubicBezTo>
                    <a:pt x="15861" y="4889"/>
                    <a:pt x="14041" y="6135"/>
                    <a:pt x="14194" y="7965"/>
                  </a:cubicBezTo>
                  <a:cubicBezTo>
                    <a:pt x="14390" y="10301"/>
                    <a:pt x="17861" y="9673"/>
                    <a:pt x="19260" y="10227"/>
                  </a:cubicBezTo>
                  <a:cubicBezTo>
                    <a:pt x="19766" y="10428"/>
                    <a:pt x="21231" y="11033"/>
                    <a:pt x="21376" y="11673"/>
                  </a:cubicBezTo>
                  <a:cubicBezTo>
                    <a:pt x="21570" y="12535"/>
                    <a:pt x="20193" y="13225"/>
                    <a:pt x="19575" y="13518"/>
                  </a:cubicBezTo>
                  <a:cubicBezTo>
                    <a:pt x="20100" y="13794"/>
                    <a:pt x="21600" y="14815"/>
                    <a:pt x="21175" y="15661"/>
                  </a:cubicBezTo>
                  <a:cubicBezTo>
                    <a:pt x="20946" y="16116"/>
                    <a:pt x="20069" y="16279"/>
                    <a:pt x="19912" y="16721"/>
                  </a:cubicBezTo>
                  <a:cubicBezTo>
                    <a:pt x="19755" y="17170"/>
                    <a:pt x="20477" y="17215"/>
                    <a:pt x="20793" y="17467"/>
                  </a:cubicBezTo>
                  <a:cubicBezTo>
                    <a:pt x="21207" y="17798"/>
                    <a:pt x="21392" y="18222"/>
                    <a:pt x="21094" y="18674"/>
                  </a:cubicBezTo>
                  <a:cubicBezTo>
                    <a:pt x="20996" y="18822"/>
                    <a:pt x="20711" y="18995"/>
                    <a:pt x="20448" y="19175"/>
                  </a:cubicBezTo>
                  <a:cubicBezTo>
                    <a:pt x="20191" y="19349"/>
                    <a:pt x="19956" y="19529"/>
                    <a:pt x="19937" y="19697"/>
                  </a:cubicBezTo>
                  <a:cubicBezTo>
                    <a:pt x="19902" y="20016"/>
                    <a:pt x="20352" y="20019"/>
                    <a:pt x="20495" y="20232"/>
                  </a:cubicBezTo>
                  <a:cubicBezTo>
                    <a:pt x="21389" y="21561"/>
                    <a:pt x="18668" y="21213"/>
                    <a:pt x="18243" y="21207"/>
                  </a:cubicBezTo>
                  <a:cubicBezTo>
                    <a:pt x="15548" y="21174"/>
                    <a:pt x="12492" y="21415"/>
                    <a:pt x="9278" y="20028"/>
                  </a:cubicBezTo>
                  <a:cubicBezTo>
                    <a:pt x="6757" y="18941"/>
                    <a:pt x="4040" y="19440"/>
                    <a:pt x="1192" y="19163"/>
                  </a:cubicBezTo>
                </a:path>
              </a:pathLst>
            </a:custGeom>
            <a:grpFill/>
            <a:ln w="38100">
              <a:solidFill>
                <a:srgbClr val="46537A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sp>
        <p:nvSpPr>
          <p:cNvPr id="14" name="標題 1"/>
          <p:cNvSpPr txBox="1">
            <a:spLocks/>
          </p:cNvSpPr>
          <p:nvPr/>
        </p:nvSpPr>
        <p:spPr>
          <a:xfrm>
            <a:off x="7758026" y="16023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b="1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研究方法</a:t>
            </a:r>
            <a:endParaRPr lang="zh-TW" altLang="en-US" sz="4800" b="1" dirty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內容版面配置區 2"/>
          <p:cNvSpPr txBox="1">
            <a:spLocks/>
          </p:cNvSpPr>
          <p:nvPr/>
        </p:nvSpPr>
        <p:spPr>
          <a:xfrm>
            <a:off x="8046542" y="706598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8" name="資料庫圖表 7"/>
          <p:cNvGraphicFramePr/>
          <p:nvPr>
            <p:extLst>
              <p:ext uri="{D42A27DB-BD31-4B8C-83A1-F6EECF244321}">
                <p14:modId xmlns:p14="http://schemas.microsoft.com/office/powerpoint/2010/main" xmlns="" val="1026951791"/>
              </p:ext>
            </p:extLst>
          </p:nvPr>
        </p:nvGraphicFramePr>
        <p:xfrm>
          <a:off x="2702826" y="1784765"/>
          <a:ext cx="8458233" cy="43948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6" name="矩形 15"/>
          <p:cNvSpPr/>
          <p:nvPr/>
        </p:nvSpPr>
        <p:spPr>
          <a:xfrm>
            <a:off x="0" y="0"/>
            <a:ext cx="6875219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/>
          <p:cNvSpPr/>
          <p:nvPr/>
        </p:nvSpPr>
        <p:spPr>
          <a:xfrm>
            <a:off x="8991691" y="1706246"/>
            <a:ext cx="2319493" cy="4569607"/>
          </a:xfrm>
          <a:prstGeom prst="rect">
            <a:avLst/>
          </a:prstGeom>
          <a:solidFill>
            <a:srgbClr val="F8F6F3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7052" y="19861"/>
            <a:ext cx="3630706" cy="2490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704987" y="19860"/>
            <a:ext cx="3081956" cy="2490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圖片 19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0627" y="2637128"/>
            <a:ext cx="2763128" cy="2014819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924382" y="2640341"/>
            <a:ext cx="2196208" cy="2011606"/>
          </a:xfrm>
          <a:prstGeom prst="rect">
            <a:avLst/>
          </a:prstGeom>
        </p:spPr>
      </p:pic>
      <p:pic>
        <p:nvPicPr>
          <p:cNvPr id="22" name="圖片 21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221392" y="4742693"/>
            <a:ext cx="1566973" cy="2090240"/>
          </a:xfrm>
          <a:prstGeom prst="rect">
            <a:avLst/>
          </a:prstGeom>
        </p:spPr>
      </p:pic>
      <p:pic>
        <p:nvPicPr>
          <p:cNvPr id="23" name="圖片 22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0762" y="4742693"/>
            <a:ext cx="2772993" cy="2079745"/>
          </a:xfrm>
          <a:prstGeom prst="rect">
            <a:avLst/>
          </a:prstGeom>
        </p:spPr>
      </p:pic>
      <p:pic>
        <p:nvPicPr>
          <p:cNvPr id="24" name="圖片 23"/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900890" y="4742693"/>
            <a:ext cx="2219699" cy="2079745"/>
          </a:xfrm>
          <a:prstGeom prst="rect">
            <a:avLst/>
          </a:prstGeom>
        </p:spPr>
      </p:pic>
      <p:pic>
        <p:nvPicPr>
          <p:cNvPr id="25" name="圖片 24"/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5221392" y="2642209"/>
            <a:ext cx="1553025" cy="2011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60820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內容版面配置區 2"/>
          <p:cNvSpPr txBox="1">
            <a:spLocks/>
          </p:cNvSpPr>
          <p:nvPr/>
        </p:nvSpPr>
        <p:spPr>
          <a:xfrm>
            <a:off x="8046542" y="706598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8" name="資料庫圖表 7"/>
          <p:cNvGraphicFramePr/>
          <p:nvPr>
            <p:extLst>
              <p:ext uri="{D42A27DB-BD31-4B8C-83A1-F6EECF244321}">
                <p14:modId xmlns:p14="http://schemas.microsoft.com/office/powerpoint/2010/main" xmlns="" val="512312365"/>
              </p:ext>
            </p:extLst>
          </p:nvPr>
        </p:nvGraphicFramePr>
        <p:xfrm>
          <a:off x="2702826" y="1784765"/>
          <a:ext cx="8458233" cy="43948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7" name="矩形 16"/>
          <p:cNvSpPr/>
          <p:nvPr/>
        </p:nvSpPr>
        <p:spPr>
          <a:xfrm>
            <a:off x="6682559" y="1810659"/>
            <a:ext cx="2481307" cy="4460258"/>
          </a:xfrm>
          <a:prstGeom prst="rect">
            <a:avLst/>
          </a:prstGeom>
          <a:solidFill>
            <a:srgbClr val="F8F6F3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8" name="组 10"/>
          <p:cNvGrpSpPr/>
          <p:nvPr/>
        </p:nvGrpSpPr>
        <p:grpSpPr>
          <a:xfrm flipH="1">
            <a:off x="10641941" y="160230"/>
            <a:ext cx="1972164" cy="1968113"/>
            <a:chOff x="953326" y="1604200"/>
            <a:chExt cx="3203818" cy="3649107"/>
          </a:xfrm>
          <a:solidFill>
            <a:srgbClr val="F8F6F3"/>
          </a:solidFill>
        </p:grpSpPr>
        <p:grpSp>
          <p:nvGrpSpPr>
            <p:cNvPr id="19" name="Group 24"/>
            <p:cNvGrpSpPr/>
            <p:nvPr/>
          </p:nvGrpSpPr>
          <p:grpSpPr>
            <a:xfrm rot="19960150">
              <a:off x="3473071" y="1919475"/>
              <a:ext cx="660855" cy="3333832"/>
              <a:chOff x="0" y="-1"/>
              <a:chExt cx="222665" cy="1123294"/>
            </a:xfrm>
            <a:grpFill/>
          </p:grpSpPr>
          <p:sp>
            <p:nvSpPr>
              <p:cNvPr id="21" name="chenying0907 20"/>
              <p:cNvSpPr/>
              <p:nvPr/>
            </p:nvSpPr>
            <p:spPr>
              <a:xfrm>
                <a:off x="12679" y="165100"/>
                <a:ext cx="209986" cy="742430"/>
              </a:xfrm>
              <a:custGeom>
                <a:avLst/>
                <a:gdLst>
                  <a:gd name="connsiteX0" fmla="*/ 19779 w 20578"/>
                  <a:gd name="connsiteY0" fmla="*/ 21600 h 21600"/>
                  <a:gd name="connsiteX1" fmla="*/ 19877 w 20578"/>
                  <a:gd name="connsiteY1" fmla="*/ 17107 h 21600"/>
                  <a:gd name="connsiteX2" fmla="*/ 15824 w 20578"/>
                  <a:gd name="connsiteY2" fmla="*/ 0 h 21600"/>
                  <a:gd name="connsiteX3" fmla="*/ 1 w 20578"/>
                  <a:gd name="connsiteY3" fmla="*/ 0 h 21600"/>
                  <a:gd name="connsiteX4" fmla="*/ 775 w 20578"/>
                  <a:gd name="connsiteY4" fmla="*/ 1843 h 21600"/>
                  <a:gd name="connsiteX5" fmla="*/ 1506 w 20578"/>
                  <a:gd name="connsiteY5" fmla="*/ 15903 h 21600"/>
                  <a:gd name="connsiteX6" fmla="*/ 37 w 20578"/>
                  <a:gd name="connsiteY6" fmla="*/ 21376 h 21600"/>
                  <a:gd name="connsiteX0" fmla="*/ 19781 w 20580"/>
                  <a:gd name="connsiteY0" fmla="*/ 21600 h 21600"/>
                  <a:gd name="connsiteX1" fmla="*/ 19879 w 20580"/>
                  <a:gd name="connsiteY1" fmla="*/ 17107 h 21600"/>
                  <a:gd name="connsiteX2" fmla="*/ 15826 w 20580"/>
                  <a:gd name="connsiteY2" fmla="*/ 0 h 21600"/>
                  <a:gd name="connsiteX3" fmla="*/ 3 w 20580"/>
                  <a:gd name="connsiteY3" fmla="*/ 0 h 21600"/>
                  <a:gd name="connsiteX4" fmla="*/ 777 w 20580"/>
                  <a:gd name="connsiteY4" fmla="*/ 1843 h 21600"/>
                  <a:gd name="connsiteX5" fmla="*/ 1362 w 20580"/>
                  <a:gd name="connsiteY5" fmla="*/ 16761 h 21600"/>
                  <a:gd name="connsiteX6" fmla="*/ 39 w 20580"/>
                  <a:gd name="connsiteY6" fmla="*/ 21376 h 21600"/>
                  <a:gd name="connsiteX0" fmla="*/ 19781 w 20580"/>
                  <a:gd name="connsiteY0" fmla="*/ 22107 h 22107"/>
                  <a:gd name="connsiteX1" fmla="*/ 19879 w 20580"/>
                  <a:gd name="connsiteY1" fmla="*/ 17614 h 22107"/>
                  <a:gd name="connsiteX2" fmla="*/ 16092 w 20580"/>
                  <a:gd name="connsiteY2" fmla="*/ 1554 h 22107"/>
                  <a:gd name="connsiteX3" fmla="*/ 15826 w 20580"/>
                  <a:gd name="connsiteY3" fmla="*/ 507 h 22107"/>
                  <a:gd name="connsiteX4" fmla="*/ 3 w 20580"/>
                  <a:gd name="connsiteY4" fmla="*/ 507 h 22107"/>
                  <a:gd name="connsiteX5" fmla="*/ 777 w 20580"/>
                  <a:gd name="connsiteY5" fmla="*/ 2350 h 22107"/>
                  <a:gd name="connsiteX6" fmla="*/ 1362 w 20580"/>
                  <a:gd name="connsiteY6" fmla="*/ 17268 h 22107"/>
                  <a:gd name="connsiteX7" fmla="*/ 39 w 20580"/>
                  <a:gd name="connsiteY7" fmla="*/ 21883 h 22107"/>
                  <a:gd name="connsiteX0" fmla="*/ 19781 w 20580"/>
                  <a:gd name="connsiteY0" fmla="*/ 21600 h 21600"/>
                  <a:gd name="connsiteX1" fmla="*/ 19879 w 20580"/>
                  <a:gd name="connsiteY1" fmla="*/ 17107 h 21600"/>
                  <a:gd name="connsiteX2" fmla="*/ 17646 w 20580"/>
                  <a:gd name="connsiteY2" fmla="*/ 7130 h 21600"/>
                  <a:gd name="connsiteX3" fmla="*/ 16092 w 20580"/>
                  <a:gd name="connsiteY3" fmla="*/ 1047 h 21600"/>
                  <a:gd name="connsiteX4" fmla="*/ 15826 w 20580"/>
                  <a:gd name="connsiteY4" fmla="*/ 0 h 21600"/>
                  <a:gd name="connsiteX5" fmla="*/ 3 w 20580"/>
                  <a:gd name="connsiteY5" fmla="*/ 0 h 21600"/>
                  <a:gd name="connsiteX6" fmla="*/ 777 w 20580"/>
                  <a:gd name="connsiteY6" fmla="*/ 1843 h 21600"/>
                  <a:gd name="connsiteX7" fmla="*/ 1362 w 20580"/>
                  <a:gd name="connsiteY7" fmla="*/ 16761 h 21600"/>
                  <a:gd name="connsiteX8" fmla="*/ 39 w 20580"/>
                  <a:gd name="connsiteY8" fmla="*/ 21376 h 21600"/>
                  <a:gd name="connsiteX0" fmla="*/ 19781 w 20655"/>
                  <a:gd name="connsiteY0" fmla="*/ 21600 h 21600"/>
                  <a:gd name="connsiteX1" fmla="*/ 19879 w 20655"/>
                  <a:gd name="connsiteY1" fmla="*/ 17107 h 21600"/>
                  <a:gd name="connsiteX2" fmla="*/ 16092 w 20655"/>
                  <a:gd name="connsiteY2" fmla="*/ 1047 h 21600"/>
                  <a:gd name="connsiteX3" fmla="*/ 15826 w 20655"/>
                  <a:gd name="connsiteY3" fmla="*/ 0 h 21600"/>
                  <a:gd name="connsiteX4" fmla="*/ 3 w 20655"/>
                  <a:gd name="connsiteY4" fmla="*/ 0 h 21600"/>
                  <a:gd name="connsiteX5" fmla="*/ 777 w 20655"/>
                  <a:gd name="connsiteY5" fmla="*/ 1843 h 21600"/>
                  <a:gd name="connsiteX6" fmla="*/ 1362 w 20655"/>
                  <a:gd name="connsiteY6" fmla="*/ 16761 h 21600"/>
                  <a:gd name="connsiteX7" fmla="*/ 39 w 20655"/>
                  <a:gd name="connsiteY7" fmla="*/ 21376 h 21600"/>
                  <a:gd name="connsiteX0" fmla="*/ 19781 w 20655"/>
                  <a:gd name="connsiteY0" fmla="*/ 21600 h 21600"/>
                  <a:gd name="connsiteX1" fmla="*/ 19879 w 20655"/>
                  <a:gd name="connsiteY1" fmla="*/ 17107 h 21600"/>
                  <a:gd name="connsiteX2" fmla="*/ 17432 w 20655"/>
                  <a:gd name="connsiteY2" fmla="*/ 7098 h 21600"/>
                  <a:gd name="connsiteX3" fmla="*/ 16092 w 20655"/>
                  <a:gd name="connsiteY3" fmla="*/ 1047 h 21600"/>
                  <a:gd name="connsiteX4" fmla="*/ 15826 w 20655"/>
                  <a:gd name="connsiteY4" fmla="*/ 0 h 21600"/>
                  <a:gd name="connsiteX5" fmla="*/ 3 w 20655"/>
                  <a:gd name="connsiteY5" fmla="*/ 0 h 21600"/>
                  <a:gd name="connsiteX6" fmla="*/ 777 w 20655"/>
                  <a:gd name="connsiteY6" fmla="*/ 1843 h 21600"/>
                  <a:gd name="connsiteX7" fmla="*/ 1362 w 20655"/>
                  <a:gd name="connsiteY7" fmla="*/ 16761 h 21600"/>
                  <a:gd name="connsiteX8" fmla="*/ 39 w 20655"/>
                  <a:gd name="connsiteY8" fmla="*/ 21376 h 21600"/>
                  <a:gd name="connsiteX0" fmla="*/ 19781 w 20655"/>
                  <a:gd name="connsiteY0" fmla="*/ 21600 h 21600"/>
                  <a:gd name="connsiteX1" fmla="*/ 19879 w 20655"/>
                  <a:gd name="connsiteY1" fmla="*/ 17107 h 21600"/>
                  <a:gd name="connsiteX2" fmla="*/ 16092 w 20655"/>
                  <a:gd name="connsiteY2" fmla="*/ 1047 h 21600"/>
                  <a:gd name="connsiteX3" fmla="*/ 15826 w 20655"/>
                  <a:gd name="connsiteY3" fmla="*/ 0 h 21600"/>
                  <a:gd name="connsiteX4" fmla="*/ 3 w 20655"/>
                  <a:gd name="connsiteY4" fmla="*/ 0 h 21600"/>
                  <a:gd name="connsiteX5" fmla="*/ 777 w 20655"/>
                  <a:gd name="connsiteY5" fmla="*/ 1843 h 21600"/>
                  <a:gd name="connsiteX6" fmla="*/ 1362 w 20655"/>
                  <a:gd name="connsiteY6" fmla="*/ 16761 h 21600"/>
                  <a:gd name="connsiteX7" fmla="*/ 39 w 20655"/>
                  <a:gd name="connsiteY7" fmla="*/ 21376 h 2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655" h="21600" extrusionOk="0">
                    <a:moveTo>
                      <a:pt x="19781" y="21600"/>
                    </a:moveTo>
                    <a:cubicBezTo>
                      <a:pt x="21310" y="19799"/>
                      <a:pt x="20494" y="20533"/>
                      <a:pt x="19879" y="17107"/>
                    </a:cubicBezTo>
                    <a:cubicBezTo>
                      <a:pt x="19264" y="13682"/>
                      <a:pt x="16767" y="3898"/>
                      <a:pt x="16092" y="1047"/>
                    </a:cubicBezTo>
                    <a:cubicBezTo>
                      <a:pt x="15789" y="-141"/>
                      <a:pt x="18507" y="174"/>
                      <a:pt x="15826" y="0"/>
                    </a:cubicBezTo>
                    <a:lnTo>
                      <a:pt x="3" y="0"/>
                    </a:lnTo>
                    <a:lnTo>
                      <a:pt x="777" y="1843"/>
                    </a:lnTo>
                    <a:cubicBezTo>
                      <a:pt x="765" y="4727"/>
                      <a:pt x="1073" y="13883"/>
                      <a:pt x="1362" y="16761"/>
                    </a:cubicBezTo>
                    <a:cubicBezTo>
                      <a:pt x="1544" y="18573"/>
                      <a:pt x="-290" y="19629"/>
                      <a:pt x="39" y="21376"/>
                    </a:cubicBezTo>
                  </a:path>
                </a:pathLst>
              </a:custGeom>
              <a:solidFill>
                <a:schemeClr val="accent4"/>
              </a:solidFill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2" name="chenying0907 21"/>
              <p:cNvSpPr/>
              <p:nvPr/>
            </p:nvSpPr>
            <p:spPr>
              <a:xfrm>
                <a:off x="12700" y="889000"/>
                <a:ext cx="199716" cy="175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7274" extrusionOk="0">
                    <a:moveTo>
                      <a:pt x="21600" y="0"/>
                    </a:moveTo>
                    <a:cubicBezTo>
                      <a:pt x="18923" y="21600"/>
                      <a:pt x="5182" y="19974"/>
                      <a:pt x="0" y="11161"/>
                    </a:cubicBezTo>
                  </a:path>
                </a:pathLst>
              </a:custGeom>
              <a:grp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3" name="chenying0907 22"/>
              <p:cNvSpPr/>
              <p:nvPr/>
            </p:nvSpPr>
            <p:spPr>
              <a:xfrm>
                <a:off x="0" y="-1"/>
                <a:ext cx="169627" cy="1569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399" extrusionOk="0">
                    <a:moveTo>
                      <a:pt x="21600" y="21399"/>
                    </a:moveTo>
                    <a:cubicBezTo>
                      <a:pt x="21600" y="14641"/>
                      <a:pt x="20714" y="6540"/>
                      <a:pt x="20597" y="325"/>
                    </a:cubicBezTo>
                    <a:cubicBezTo>
                      <a:pt x="13874" y="-42"/>
                      <a:pt x="6603" y="-201"/>
                      <a:pt x="0" y="411"/>
                    </a:cubicBezTo>
                    <a:cubicBezTo>
                      <a:pt x="771" y="6724"/>
                      <a:pt x="1612" y="13779"/>
                      <a:pt x="1316" y="20126"/>
                    </a:cubicBezTo>
                  </a:path>
                </a:pathLst>
              </a:custGeom>
              <a:grp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4" name="chenying0907 23"/>
              <p:cNvSpPr/>
              <p:nvPr/>
            </p:nvSpPr>
            <p:spPr>
              <a:xfrm>
                <a:off x="12700" y="889000"/>
                <a:ext cx="200707" cy="2342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472" y="7302"/>
                      <a:pt x="6555" y="15634"/>
                      <a:pt x="11604" y="21600"/>
                    </a:cubicBezTo>
                    <a:cubicBezTo>
                      <a:pt x="14587" y="14593"/>
                      <a:pt x="19470" y="7960"/>
                      <a:pt x="21600" y="709"/>
                    </a:cubicBezTo>
                  </a:path>
                </a:pathLst>
              </a:custGeom>
              <a:grp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sp>
          <p:nvSpPr>
            <p:cNvPr id="20" name="chenying0907 109"/>
            <p:cNvSpPr/>
            <p:nvPr/>
          </p:nvSpPr>
          <p:spPr>
            <a:xfrm rot="19960150">
              <a:off x="953326" y="1604200"/>
              <a:ext cx="3203818" cy="3051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4" h="21252" extrusionOk="0">
                  <a:moveTo>
                    <a:pt x="0" y="11486"/>
                  </a:moveTo>
                  <a:cubicBezTo>
                    <a:pt x="6297" y="11810"/>
                    <a:pt x="8452" y="9094"/>
                    <a:pt x="10432" y="6445"/>
                  </a:cubicBezTo>
                  <a:cubicBezTo>
                    <a:pt x="11413" y="5133"/>
                    <a:pt x="12361" y="62"/>
                    <a:pt x="14424" y="1"/>
                  </a:cubicBezTo>
                  <a:cubicBezTo>
                    <a:pt x="15769" y="-39"/>
                    <a:pt x="16223" y="2237"/>
                    <a:pt x="16082" y="3272"/>
                  </a:cubicBezTo>
                  <a:cubicBezTo>
                    <a:pt x="15861" y="4889"/>
                    <a:pt x="14041" y="6135"/>
                    <a:pt x="14194" y="7965"/>
                  </a:cubicBezTo>
                  <a:cubicBezTo>
                    <a:pt x="14390" y="10301"/>
                    <a:pt x="17861" y="9673"/>
                    <a:pt x="19260" y="10227"/>
                  </a:cubicBezTo>
                  <a:cubicBezTo>
                    <a:pt x="19766" y="10428"/>
                    <a:pt x="21231" y="11033"/>
                    <a:pt x="21376" y="11673"/>
                  </a:cubicBezTo>
                  <a:cubicBezTo>
                    <a:pt x="21570" y="12535"/>
                    <a:pt x="20193" y="13225"/>
                    <a:pt x="19575" y="13518"/>
                  </a:cubicBezTo>
                  <a:cubicBezTo>
                    <a:pt x="20100" y="13794"/>
                    <a:pt x="21600" y="14815"/>
                    <a:pt x="21175" y="15661"/>
                  </a:cubicBezTo>
                  <a:cubicBezTo>
                    <a:pt x="20946" y="16116"/>
                    <a:pt x="20069" y="16279"/>
                    <a:pt x="19912" y="16721"/>
                  </a:cubicBezTo>
                  <a:cubicBezTo>
                    <a:pt x="19755" y="17170"/>
                    <a:pt x="20477" y="17215"/>
                    <a:pt x="20793" y="17467"/>
                  </a:cubicBezTo>
                  <a:cubicBezTo>
                    <a:pt x="21207" y="17798"/>
                    <a:pt x="21392" y="18222"/>
                    <a:pt x="21094" y="18674"/>
                  </a:cubicBezTo>
                  <a:cubicBezTo>
                    <a:pt x="20996" y="18822"/>
                    <a:pt x="20711" y="18995"/>
                    <a:pt x="20448" y="19175"/>
                  </a:cubicBezTo>
                  <a:cubicBezTo>
                    <a:pt x="20191" y="19349"/>
                    <a:pt x="19956" y="19529"/>
                    <a:pt x="19937" y="19697"/>
                  </a:cubicBezTo>
                  <a:cubicBezTo>
                    <a:pt x="19902" y="20016"/>
                    <a:pt x="20352" y="20019"/>
                    <a:pt x="20495" y="20232"/>
                  </a:cubicBezTo>
                  <a:cubicBezTo>
                    <a:pt x="21389" y="21561"/>
                    <a:pt x="18668" y="21213"/>
                    <a:pt x="18243" y="21207"/>
                  </a:cubicBezTo>
                  <a:cubicBezTo>
                    <a:pt x="15548" y="21174"/>
                    <a:pt x="12492" y="21415"/>
                    <a:pt x="9278" y="20028"/>
                  </a:cubicBezTo>
                  <a:cubicBezTo>
                    <a:pt x="6757" y="18941"/>
                    <a:pt x="4040" y="19440"/>
                    <a:pt x="1192" y="19163"/>
                  </a:cubicBezTo>
                </a:path>
              </a:pathLst>
            </a:custGeom>
            <a:grpFill/>
            <a:ln w="38100">
              <a:solidFill>
                <a:srgbClr val="46537A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sp>
        <p:nvSpPr>
          <p:cNvPr id="25" name="標題 1"/>
          <p:cNvSpPr txBox="1">
            <a:spLocks/>
          </p:cNvSpPr>
          <p:nvPr/>
        </p:nvSpPr>
        <p:spPr>
          <a:xfrm>
            <a:off x="7758026" y="16023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b="1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研究方法</a:t>
            </a:r>
            <a:endParaRPr lang="zh-TW" altLang="en-US" sz="4800" b="1" dirty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-8472" y="-219"/>
            <a:ext cx="6904997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498055" y="4261177"/>
            <a:ext cx="3362614" cy="2521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579706" y="1268311"/>
            <a:ext cx="3303372" cy="2476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6203" y="3350483"/>
            <a:ext cx="3400534" cy="2549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2843" y="96338"/>
            <a:ext cx="3500285" cy="26240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502318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方塊 7"/>
          <p:cNvSpPr txBox="1"/>
          <p:nvPr/>
        </p:nvSpPr>
        <p:spPr>
          <a:xfrm>
            <a:off x="2377392" y="379808"/>
            <a:ext cx="47333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4800" b="1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研究</a:t>
            </a:r>
            <a:r>
              <a:rPr lang="zh-CN" altLang="en-US" sz="4800" b="1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目的</a:t>
            </a:r>
            <a:endParaRPr lang="zh-TW" altLang="en-US" dirty="0"/>
          </a:p>
        </p:txBody>
      </p:sp>
      <p:sp>
        <p:nvSpPr>
          <p:cNvPr id="9" name="文字方塊 8"/>
          <p:cNvSpPr txBox="1"/>
          <p:nvPr/>
        </p:nvSpPr>
        <p:spPr>
          <a:xfrm>
            <a:off x="2133626" y="1026139"/>
            <a:ext cx="8791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chemeClr val="accent1">
                    <a:lumMod val="50000"/>
                  </a:schemeClr>
                </a:solidFill>
              </a:rPr>
              <a:t>---------------------------------------&gt;</a:t>
            </a:r>
            <a:endParaRPr lang="zh-TW" alt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內容版面配置區 2"/>
          <p:cNvSpPr txBox="1">
            <a:spLocks/>
          </p:cNvSpPr>
          <p:nvPr/>
        </p:nvSpPr>
        <p:spPr>
          <a:xfrm>
            <a:off x="2377392" y="1753035"/>
            <a:ext cx="9261614" cy="352435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了解</a:t>
            </a:r>
            <a:r>
              <a:rPr kumimoji="0" lang="zh-TW" altLang="zh-TW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花崗國中周邊的日治時期建築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實地探查來</a:t>
            </a:r>
            <a:r>
              <a:rPr kumimoji="0" lang="zh-TW" altLang="zh-TW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思考古蹟如何再利用</a:t>
            </a:r>
            <a:endParaRPr kumimoji="0" lang="en-US" altLang="zh-TW" sz="3600" b="0" i="0" u="none" strike="noStrike" kern="1200" cap="none" spc="0" normalizeH="0" baseline="0" noProof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zh-TW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喚</a:t>
            </a:r>
            <a:r>
              <a:rPr kumimoji="0" lang="zh-CN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醒</a:t>
            </a:r>
            <a:r>
              <a:rPr kumimoji="0" lang="zh-TW" altLang="zh-TW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人們對日治時期建築的認識與重視</a:t>
            </a:r>
            <a:endParaRPr kumimoji="0" lang="en-US" altLang="zh-TW" sz="3600" b="0" i="0" u="none" strike="noStrike" kern="1200" cap="none" spc="0" normalizeH="0" baseline="0" noProof="0" dirty="0" smtClean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zh-TW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傳承在地特色文化</a:t>
            </a:r>
            <a:r>
              <a:rPr kumimoji="0" lang="zh-CN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kumimoji="0" lang="zh-TW" altLang="zh-TW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關懷</a:t>
            </a:r>
            <a:r>
              <a:rPr kumimoji="0" lang="zh-CN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花蓮</a:t>
            </a:r>
            <a:r>
              <a:rPr kumimoji="0" lang="zh-TW" altLang="zh-TW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鄉土人文</a:t>
            </a:r>
            <a:endParaRPr kumimoji="0" lang="en-US" altLang="zh-TW" sz="3600" b="0" i="0" u="none" strike="noStrike" kern="1200" cap="none" spc="0" normalizeH="0" baseline="0" noProof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zh-TW" altLang="zh-TW" sz="2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zh-TW" altLang="zh-TW" sz="2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13" name="组 10"/>
          <p:cNvGrpSpPr/>
          <p:nvPr/>
        </p:nvGrpSpPr>
        <p:grpSpPr>
          <a:xfrm>
            <a:off x="-299333" y="210970"/>
            <a:ext cx="2108720" cy="2187314"/>
            <a:chOff x="953326" y="1604200"/>
            <a:chExt cx="3203818" cy="3649107"/>
          </a:xfrm>
          <a:solidFill>
            <a:srgbClr val="F8F6F3"/>
          </a:solidFill>
        </p:grpSpPr>
        <p:grpSp>
          <p:nvGrpSpPr>
            <p:cNvPr id="14" name="Group 24"/>
            <p:cNvGrpSpPr/>
            <p:nvPr/>
          </p:nvGrpSpPr>
          <p:grpSpPr>
            <a:xfrm rot="19960150">
              <a:off x="3473071" y="1919475"/>
              <a:ext cx="660855" cy="3333832"/>
              <a:chOff x="0" y="-1"/>
              <a:chExt cx="222665" cy="1123294"/>
            </a:xfrm>
            <a:grpFill/>
          </p:grpSpPr>
          <p:sp>
            <p:nvSpPr>
              <p:cNvPr id="16" name="chenying0907 20"/>
              <p:cNvSpPr/>
              <p:nvPr/>
            </p:nvSpPr>
            <p:spPr>
              <a:xfrm>
                <a:off x="12679" y="165100"/>
                <a:ext cx="209986" cy="742430"/>
              </a:xfrm>
              <a:custGeom>
                <a:avLst/>
                <a:gdLst>
                  <a:gd name="connsiteX0" fmla="*/ 19779 w 20578"/>
                  <a:gd name="connsiteY0" fmla="*/ 21600 h 21600"/>
                  <a:gd name="connsiteX1" fmla="*/ 19877 w 20578"/>
                  <a:gd name="connsiteY1" fmla="*/ 17107 h 21600"/>
                  <a:gd name="connsiteX2" fmla="*/ 15824 w 20578"/>
                  <a:gd name="connsiteY2" fmla="*/ 0 h 21600"/>
                  <a:gd name="connsiteX3" fmla="*/ 1 w 20578"/>
                  <a:gd name="connsiteY3" fmla="*/ 0 h 21600"/>
                  <a:gd name="connsiteX4" fmla="*/ 775 w 20578"/>
                  <a:gd name="connsiteY4" fmla="*/ 1843 h 21600"/>
                  <a:gd name="connsiteX5" fmla="*/ 1506 w 20578"/>
                  <a:gd name="connsiteY5" fmla="*/ 15903 h 21600"/>
                  <a:gd name="connsiteX6" fmla="*/ 37 w 20578"/>
                  <a:gd name="connsiteY6" fmla="*/ 21376 h 21600"/>
                  <a:gd name="connsiteX0" fmla="*/ 19781 w 20580"/>
                  <a:gd name="connsiteY0" fmla="*/ 21600 h 21600"/>
                  <a:gd name="connsiteX1" fmla="*/ 19879 w 20580"/>
                  <a:gd name="connsiteY1" fmla="*/ 17107 h 21600"/>
                  <a:gd name="connsiteX2" fmla="*/ 15826 w 20580"/>
                  <a:gd name="connsiteY2" fmla="*/ 0 h 21600"/>
                  <a:gd name="connsiteX3" fmla="*/ 3 w 20580"/>
                  <a:gd name="connsiteY3" fmla="*/ 0 h 21600"/>
                  <a:gd name="connsiteX4" fmla="*/ 777 w 20580"/>
                  <a:gd name="connsiteY4" fmla="*/ 1843 h 21600"/>
                  <a:gd name="connsiteX5" fmla="*/ 1362 w 20580"/>
                  <a:gd name="connsiteY5" fmla="*/ 16761 h 21600"/>
                  <a:gd name="connsiteX6" fmla="*/ 39 w 20580"/>
                  <a:gd name="connsiteY6" fmla="*/ 21376 h 21600"/>
                  <a:gd name="connsiteX0" fmla="*/ 19781 w 20580"/>
                  <a:gd name="connsiteY0" fmla="*/ 22107 h 22107"/>
                  <a:gd name="connsiteX1" fmla="*/ 19879 w 20580"/>
                  <a:gd name="connsiteY1" fmla="*/ 17614 h 22107"/>
                  <a:gd name="connsiteX2" fmla="*/ 16092 w 20580"/>
                  <a:gd name="connsiteY2" fmla="*/ 1554 h 22107"/>
                  <a:gd name="connsiteX3" fmla="*/ 15826 w 20580"/>
                  <a:gd name="connsiteY3" fmla="*/ 507 h 22107"/>
                  <a:gd name="connsiteX4" fmla="*/ 3 w 20580"/>
                  <a:gd name="connsiteY4" fmla="*/ 507 h 22107"/>
                  <a:gd name="connsiteX5" fmla="*/ 777 w 20580"/>
                  <a:gd name="connsiteY5" fmla="*/ 2350 h 22107"/>
                  <a:gd name="connsiteX6" fmla="*/ 1362 w 20580"/>
                  <a:gd name="connsiteY6" fmla="*/ 17268 h 22107"/>
                  <a:gd name="connsiteX7" fmla="*/ 39 w 20580"/>
                  <a:gd name="connsiteY7" fmla="*/ 21883 h 22107"/>
                  <a:gd name="connsiteX0" fmla="*/ 19781 w 20580"/>
                  <a:gd name="connsiteY0" fmla="*/ 21600 h 21600"/>
                  <a:gd name="connsiteX1" fmla="*/ 19879 w 20580"/>
                  <a:gd name="connsiteY1" fmla="*/ 17107 h 21600"/>
                  <a:gd name="connsiteX2" fmla="*/ 17646 w 20580"/>
                  <a:gd name="connsiteY2" fmla="*/ 7130 h 21600"/>
                  <a:gd name="connsiteX3" fmla="*/ 16092 w 20580"/>
                  <a:gd name="connsiteY3" fmla="*/ 1047 h 21600"/>
                  <a:gd name="connsiteX4" fmla="*/ 15826 w 20580"/>
                  <a:gd name="connsiteY4" fmla="*/ 0 h 21600"/>
                  <a:gd name="connsiteX5" fmla="*/ 3 w 20580"/>
                  <a:gd name="connsiteY5" fmla="*/ 0 h 21600"/>
                  <a:gd name="connsiteX6" fmla="*/ 777 w 20580"/>
                  <a:gd name="connsiteY6" fmla="*/ 1843 h 21600"/>
                  <a:gd name="connsiteX7" fmla="*/ 1362 w 20580"/>
                  <a:gd name="connsiteY7" fmla="*/ 16761 h 21600"/>
                  <a:gd name="connsiteX8" fmla="*/ 39 w 20580"/>
                  <a:gd name="connsiteY8" fmla="*/ 21376 h 21600"/>
                  <a:gd name="connsiteX0" fmla="*/ 19781 w 20655"/>
                  <a:gd name="connsiteY0" fmla="*/ 21600 h 21600"/>
                  <a:gd name="connsiteX1" fmla="*/ 19879 w 20655"/>
                  <a:gd name="connsiteY1" fmla="*/ 17107 h 21600"/>
                  <a:gd name="connsiteX2" fmla="*/ 16092 w 20655"/>
                  <a:gd name="connsiteY2" fmla="*/ 1047 h 21600"/>
                  <a:gd name="connsiteX3" fmla="*/ 15826 w 20655"/>
                  <a:gd name="connsiteY3" fmla="*/ 0 h 21600"/>
                  <a:gd name="connsiteX4" fmla="*/ 3 w 20655"/>
                  <a:gd name="connsiteY4" fmla="*/ 0 h 21600"/>
                  <a:gd name="connsiteX5" fmla="*/ 777 w 20655"/>
                  <a:gd name="connsiteY5" fmla="*/ 1843 h 21600"/>
                  <a:gd name="connsiteX6" fmla="*/ 1362 w 20655"/>
                  <a:gd name="connsiteY6" fmla="*/ 16761 h 21600"/>
                  <a:gd name="connsiteX7" fmla="*/ 39 w 20655"/>
                  <a:gd name="connsiteY7" fmla="*/ 21376 h 21600"/>
                  <a:gd name="connsiteX0" fmla="*/ 19781 w 20655"/>
                  <a:gd name="connsiteY0" fmla="*/ 21600 h 21600"/>
                  <a:gd name="connsiteX1" fmla="*/ 19879 w 20655"/>
                  <a:gd name="connsiteY1" fmla="*/ 17107 h 21600"/>
                  <a:gd name="connsiteX2" fmla="*/ 17432 w 20655"/>
                  <a:gd name="connsiteY2" fmla="*/ 7098 h 21600"/>
                  <a:gd name="connsiteX3" fmla="*/ 16092 w 20655"/>
                  <a:gd name="connsiteY3" fmla="*/ 1047 h 21600"/>
                  <a:gd name="connsiteX4" fmla="*/ 15826 w 20655"/>
                  <a:gd name="connsiteY4" fmla="*/ 0 h 21600"/>
                  <a:gd name="connsiteX5" fmla="*/ 3 w 20655"/>
                  <a:gd name="connsiteY5" fmla="*/ 0 h 21600"/>
                  <a:gd name="connsiteX6" fmla="*/ 777 w 20655"/>
                  <a:gd name="connsiteY6" fmla="*/ 1843 h 21600"/>
                  <a:gd name="connsiteX7" fmla="*/ 1362 w 20655"/>
                  <a:gd name="connsiteY7" fmla="*/ 16761 h 21600"/>
                  <a:gd name="connsiteX8" fmla="*/ 39 w 20655"/>
                  <a:gd name="connsiteY8" fmla="*/ 21376 h 21600"/>
                  <a:gd name="connsiteX0" fmla="*/ 19781 w 20655"/>
                  <a:gd name="connsiteY0" fmla="*/ 21600 h 21600"/>
                  <a:gd name="connsiteX1" fmla="*/ 19879 w 20655"/>
                  <a:gd name="connsiteY1" fmla="*/ 17107 h 21600"/>
                  <a:gd name="connsiteX2" fmla="*/ 16092 w 20655"/>
                  <a:gd name="connsiteY2" fmla="*/ 1047 h 21600"/>
                  <a:gd name="connsiteX3" fmla="*/ 15826 w 20655"/>
                  <a:gd name="connsiteY3" fmla="*/ 0 h 21600"/>
                  <a:gd name="connsiteX4" fmla="*/ 3 w 20655"/>
                  <a:gd name="connsiteY4" fmla="*/ 0 h 21600"/>
                  <a:gd name="connsiteX5" fmla="*/ 777 w 20655"/>
                  <a:gd name="connsiteY5" fmla="*/ 1843 h 21600"/>
                  <a:gd name="connsiteX6" fmla="*/ 1362 w 20655"/>
                  <a:gd name="connsiteY6" fmla="*/ 16761 h 21600"/>
                  <a:gd name="connsiteX7" fmla="*/ 39 w 20655"/>
                  <a:gd name="connsiteY7" fmla="*/ 21376 h 2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655" h="21600" extrusionOk="0">
                    <a:moveTo>
                      <a:pt x="19781" y="21600"/>
                    </a:moveTo>
                    <a:cubicBezTo>
                      <a:pt x="21310" y="19799"/>
                      <a:pt x="20494" y="20533"/>
                      <a:pt x="19879" y="17107"/>
                    </a:cubicBezTo>
                    <a:cubicBezTo>
                      <a:pt x="19264" y="13682"/>
                      <a:pt x="16767" y="3898"/>
                      <a:pt x="16092" y="1047"/>
                    </a:cubicBezTo>
                    <a:cubicBezTo>
                      <a:pt x="15789" y="-141"/>
                      <a:pt x="18507" y="174"/>
                      <a:pt x="15826" y="0"/>
                    </a:cubicBezTo>
                    <a:lnTo>
                      <a:pt x="3" y="0"/>
                    </a:lnTo>
                    <a:lnTo>
                      <a:pt x="777" y="1843"/>
                    </a:lnTo>
                    <a:cubicBezTo>
                      <a:pt x="765" y="4727"/>
                      <a:pt x="1073" y="13883"/>
                      <a:pt x="1362" y="16761"/>
                    </a:cubicBezTo>
                    <a:cubicBezTo>
                      <a:pt x="1544" y="18573"/>
                      <a:pt x="-290" y="19629"/>
                      <a:pt x="39" y="21376"/>
                    </a:cubicBezTo>
                  </a:path>
                </a:pathLst>
              </a:custGeom>
              <a:solidFill>
                <a:schemeClr val="accent4"/>
              </a:solidFill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7" name="chenying0907 21"/>
              <p:cNvSpPr/>
              <p:nvPr/>
            </p:nvSpPr>
            <p:spPr>
              <a:xfrm>
                <a:off x="12700" y="889000"/>
                <a:ext cx="199716" cy="175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7274" extrusionOk="0">
                    <a:moveTo>
                      <a:pt x="21600" y="0"/>
                    </a:moveTo>
                    <a:cubicBezTo>
                      <a:pt x="18923" y="21600"/>
                      <a:pt x="5182" y="19974"/>
                      <a:pt x="0" y="11161"/>
                    </a:cubicBezTo>
                  </a:path>
                </a:pathLst>
              </a:custGeom>
              <a:grp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8" name="chenying0907 22"/>
              <p:cNvSpPr/>
              <p:nvPr/>
            </p:nvSpPr>
            <p:spPr>
              <a:xfrm>
                <a:off x="0" y="-1"/>
                <a:ext cx="169627" cy="1569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399" extrusionOk="0">
                    <a:moveTo>
                      <a:pt x="21600" y="21399"/>
                    </a:moveTo>
                    <a:cubicBezTo>
                      <a:pt x="21600" y="14641"/>
                      <a:pt x="20714" y="6540"/>
                      <a:pt x="20597" y="325"/>
                    </a:cubicBezTo>
                    <a:cubicBezTo>
                      <a:pt x="13874" y="-42"/>
                      <a:pt x="6603" y="-201"/>
                      <a:pt x="0" y="411"/>
                    </a:cubicBezTo>
                    <a:cubicBezTo>
                      <a:pt x="771" y="6724"/>
                      <a:pt x="1612" y="13779"/>
                      <a:pt x="1316" y="20126"/>
                    </a:cubicBezTo>
                  </a:path>
                </a:pathLst>
              </a:custGeom>
              <a:grp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9" name="chenying0907 23"/>
              <p:cNvSpPr/>
              <p:nvPr/>
            </p:nvSpPr>
            <p:spPr>
              <a:xfrm>
                <a:off x="12700" y="889000"/>
                <a:ext cx="200707" cy="2342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472" y="7302"/>
                      <a:pt x="6555" y="15634"/>
                      <a:pt x="11604" y="21600"/>
                    </a:cubicBezTo>
                    <a:cubicBezTo>
                      <a:pt x="14587" y="14593"/>
                      <a:pt x="19470" y="7960"/>
                      <a:pt x="21600" y="709"/>
                    </a:cubicBezTo>
                  </a:path>
                </a:pathLst>
              </a:custGeom>
              <a:grp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sp>
          <p:nvSpPr>
            <p:cNvPr id="15" name="chenying0907 109"/>
            <p:cNvSpPr/>
            <p:nvPr/>
          </p:nvSpPr>
          <p:spPr>
            <a:xfrm rot="19960150">
              <a:off x="953326" y="1604200"/>
              <a:ext cx="3203818" cy="3051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4" h="21252" extrusionOk="0">
                  <a:moveTo>
                    <a:pt x="0" y="11486"/>
                  </a:moveTo>
                  <a:cubicBezTo>
                    <a:pt x="6297" y="11810"/>
                    <a:pt x="8452" y="9094"/>
                    <a:pt x="10432" y="6445"/>
                  </a:cubicBezTo>
                  <a:cubicBezTo>
                    <a:pt x="11413" y="5133"/>
                    <a:pt x="12361" y="62"/>
                    <a:pt x="14424" y="1"/>
                  </a:cubicBezTo>
                  <a:cubicBezTo>
                    <a:pt x="15769" y="-39"/>
                    <a:pt x="16223" y="2237"/>
                    <a:pt x="16082" y="3272"/>
                  </a:cubicBezTo>
                  <a:cubicBezTo>
                    <a:pt x="15861" y="4889"/>
                    <a:pt x="14041" y="6135"/>
                    <a:pt x="14194" y="7965"/>
                  </a:cubicBezTo>
                  <a:cubicBezTo>
                    <a:pt x="14390" y="10301"/>
                    <a:pt x="17861" y="9673"/>
                    <a:pt x="19260" y="10227"/>
                  </a:cubicBezTo>
                  <a:cubicBezTo>
                    <a:pt x="19766" y="10428"/>
                    <a:pt x="21231" y="11033"/>
                    <a:pt x="21376" y="11673"/>
                  </a:cubicBezTo>
                  <a:cubicBezTo>
                    <a:pt x="21570" y="12535"/>
                    <a:pt x="20193" y="13225"/>
                    <a:pt x="19575" y="13518"/>
                  </a:cubicBezTo>
                  <a:cubicBezTo>
                    <a:pt x="20100" y="13794"/>
                    <a:pt x="21600" y="14815"/>
                    <a:pt x="21175" y="15661"/>
                  </a:cubicBezTo>
                  <a:cubicBezTo>
                    <a:pt x="20946" y="16116"/>
                    <a:pt x="20069" y="16279"/>
                    <a:pt x="19912" y="16721"/>
                  </a:cubicBezTo>
                  <a:cubicBezTo>
                    <a:pt x="19755" y="17170"/>
                    <a:pt x="20477" y="17215"/>
                    <a:pt x="20793" y="17467"/>
                  </a:cubicBezTo>
                  <a:cubicBezTo>
                    <a:pt x="21207" y="17798"/>
                    <a:pt x="21392" y="18222"/>
                    <a:pt x="21094" y="18674"/>
                  </a:cubicBezTo>
                  <a:cubicBezTo>
                    <a:pt x="20996" y="18822"/>
                    <a:pt x="20711" y="18995"/>
                    <a:pt x="20448" y="19175"/>
                  </a:cubicBezTo>
                  <a:cubicBezTo>
                    <a:pt x="20191" y="19349"/>
                    <a:pt x="19956" y="19529"/>
                    <a:pt x="19937" y="19697"/>
                  </a:cubicBezTo>
                  <a:cubicBezTo>
                    <a:pt x="19902" y="20016"/>
                    <a:pt x="20352" y="20019"/>
                    <a:pt x="20495" y="20232"/>
                  </a:cubicBezTo>
                  <a:cubicBezTo>
                    <a:pt x="21389" y="21561"/>
                    <a:pt x="18668" y="21213"/>
                    <a:pt x="18243" y="21207"/>
                  </a:cubicBezTo>
                  <a:cubicBezTo>
                    <a:pt x="15548" y="21174"/>
                    <a:pt x="12492" y="21415"/>
                    <a:pt x="9278" y="20028"/>
                  </a:cubicBezTo>
                  <a:cubicBezTo>
                    <a:pt x="6757" y="18941"/>
                    <a:pt x="4040" y="19440"/>
                    <a:pt x="1192" y="19163"/>
                  </a:cubicBezTo>
                </a:path>
              </a:pathLst>
            </a:custGeom>
            <a:grpFill/>
            <a:ln w="38100">
              <a:solidFill>
                <a:srgbClr val="46537A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20" name="PA_组合 131"/>
          <p:cNvGrpSpPr/>
          <p:nvPr>
            <p:custDataLst>
              <p:tags r:id="rId1"/>
            </p:custDataLst>
          </p:nvPr>
        </p:nvGrpSpPr>
        <p:grpSpPr>
          <a:xfrm rot="10800000" flipV="1">
            <a:off x="5503638" y="314513"/>
            <a:ext cx="917336" cy="766463"/>
            <a:chOff x="0" y="0"/>
            <a:chExt cx="1270000" cy="1091425"/>
          </a:xfrm>
        </p:grpSpPr>
        <p:sp>
          <p:nvSpPr>
            <p:cNvPr id="21" name="chenying0907 125"/>
            <p:cNvSpPr/>
            <p:nvPr/>
          </p:nvSpPr>
          <p:spPr>
            <a:xfrm>
              <a:off x="355600" y="266700"/>
              <a:ext cx="648718" cy="808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371" y="15519"/>
                  </a:moveTo>
                  <a:cubicBezTo>
                    <a:pt x="18543" y="17158"/>
                    <a:pt x="18935" y="19724"/>
                    <a:pt x="19275" y="21600"/>
                  </a:cubicBezTo>
                  <a:cubicBezTo>
                    <a:pt x="19609" y="18899"/>
                    <a:pt x="20824" y="15817"/>
                    <a:pt x="21600" y="13143"/>
                  </a:cubicBezTo>
                  <a:lnTo>
                    <a:pt x="0" y="0"/>
                  </a:lnTo>
                  <a:cubicBezTo>
                    <a:pt x="0" y="0"/>
                    <a:pt x="17371" y="15519"/>
                    <a:pt x="17371" y="15519"/>
                  </a:cubicBezTo>
                  <a:close/>
                </a:path>
              </a:pathLst>
            </a:custGeom>
            <a:solidFill>
              <a:srgbClr val="E7E4EA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grpSp>
          <p:nvGrpSpPr>
            <p:cNvPr id="22" name="Group 130"/>
            <p:cNvGrpSpPr/>
            <p:nvPr/>
          </p:nvGrpSpPr>
          <p:grpSpPr>
            <a:xfrm>
              <a:off x="0" y="0"/>
              <a:ext cx="1270000" cy="1091426"/>
              <a:chOff x="0" y="0"/>
              <a:chExt cx="1270000" cy="1091425"/>
            </a:xfrm>
          </p:grpSpPr>
          <p:sp>
            <p:nvSpPr>
              <p:cNvPr id="23" name="chenying0907 126"/>
              <p:cNvSpPr/>
              <p:nvPr/>
            </p:nvSpPr>
            <p:spPr>
              <a:xfrm>
                <a:off x="0" y="0"/>
                <a:ext cx="888592" cy="10914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8516" y="5552"/>
                      <a:pt x="15211" y="10785"/>
                      <a:pt x="21600" y="16688"/>
                    </a:cubicBezTo>
                    <a:cubicBezTo>
                      <a:pt x="18956" y="18979"/>
                      <a:pt x="14998" y="19147"/>
                      <a:pt x="12325" y="21600"/>
                    </a:cubicBezTo>
                    <a:cubicBezTo>
                      <a:pt x="8974" y="17526"/>
                      <a:pt x="8870" y="15376"/>
                      <a:pt x="6637" y="10800"/>
                    </a:cubicBezTo>
                    <a:cubicBezTo>
                      <a:pt x="5366" y="8193"/>
                      <a:pt x="2056" y="2254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4" name="chenying0907 127"/>
              <p:cNvSpPr/>
              <p:nvPr/>
            </p:nvSpPr>
            <p:spPr>
              <a:xfrm>
                <a:off x="0" y="0"/>
                <a:ext cx="1270000" cy="7559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380" y="12054"/>
                    </a:moveTo>
                    <a:cubicBezTo>
                      <a:pt x="11598" y="15147"/>
                      <a:pt x="14200" y="19689"/>
                      <a:pt x="16833" y="21600"/>
                    </a:cubicBezTo>
                    <a:cubicBezTo>
                      <a:pt x="18014" y="19571"/>
                      <a:pt x="20025" y="17911"/>
                      <a:pt x="21600" y="16704"/>
                    </a:cubicBezTo>
                    <a:cubicBezTo>
                      <a:pt x="14953" y="11525"/>
                      <a:pt x="7053" y="3483"/>
                      <a:pt x="0" y="0"/>
                    </a:cubicBezTo>
                    <a:cubicBezTo>
                      <a:pt x="0" y="0"/>
                      <a:pt x="6515" y="8057"/>
                      <a:pt x="9380" y="12054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5" name="chenying0907 128"/>
              <p:cNvSpPr/>
              <p:nvPr/>
            </p:nvSpPr>
            <p:spPr>
              <a:xfrm>
                <a:off x="876300" y="762000"/>
                <a:ext cx="127000" cy="3164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6068"/>
                    </a:moveTo>
                    <a:cubicBezTo>
                      <a:pt x="5986" y="10255"/>
                      <a:pt x="7989" y="16810"/>
                      <a:pt x="9724" y="21600"/>
                    </a:cubicBezTo>
                    <a:cubicBezTo>
                      <a:pt x="11432" y="14701"/>
                      <a:pt x="17634" y="6830"/>
                      <a:pt x="21600" y="0"/>
                    </a:cubicBezTo>
                  </a:path>
                </a:pathLst>
              </a:custGeom>
              <a:no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6" name="chenying0907 129"/>
              <p:cNvSpPr/>
              <p:nvPr/>
            </p:nvSpPr>
            <p:spPr>
              <a:xfrm>
                <a:off x="749300" y="952500"/>
                <a:ext cx="177800" cy="1143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5994" y="9254"/>
                      <a:pt x="14545" y="14595"/>
                      <a:pt x="21600" y="21600"/>
                    </a:cubicBezTo>
                  </a:path>
                </a:pathLst>
              </a:custGeom>
              <a:no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1912910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2111590" y="3445855"/>
            <a:ext cx="776166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zh-CN" altLang="en-US" sz="4000" b="1" u="sng" dirty="0" smtClean="0">
                <a:solidFill>
                  <a:schemeClr val="accent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萝莉体 第二版" panose="02000500000000000000" pitchFamily="2" charset="-122"/>
              </a:rPr>
              <a:t>北濱區三大日治建築</a:t>
            </a:r>
          </a:p>
          <a:p>
            <a:pPr algn="ctr">
              <a:lnSpc>
                <a:spcPct val="150000"/>
              </a:lnSpc>
            </a:pPr>
            <a:r>
              <a:rPr kumimoji="1" lang="zh-CN" altLang="en-US" sz="3600" b="1" dirty="0" smtClean="0">
                <a:solidFill>
                  <a:schemeClr val="accent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萝莉体 第二版" panose="02000500000000000000" pitchFamily="2" charset="-122"/>
              </a:rPr>
              <a:t>陳妤涵</a:t>
            </a:r>
            <a:endParaRPr kumimoji="1" lang="zh-CN" altLang="en-US" sz="3600" b="1" dirty="0">
              <a:solidFill>
                <a:schemeClr val="accent1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  <a:cs typeface="萝莉体 第二版" panose="02000500000000000000" pitchFamily="2" charset="-122"/>
            </a:endParaRPr>
          </a:p>
        </p:txBody>
      </p:sp>
      <p:grpSp>
        <p:nvGrpSpPr>
          <p:cNvPr id="11" name="Group 70"/>
          <p:cNvGrpSpPr/>
          <p:nvPr/>
        </p:nvGrpSpPr>
        <p:grpSpPr>
          <a:xfrm>
            <a:off x="1798278" y="-226774"/>
            <a:ext cx="8602626" cy="8079856"/>
            <a:chOff x="0" y="0"/>
            <a:chExt cx="2335459" cy="2193537"/>
          </a:xfrm>
        </p:grpSpPr>
        <p:sp>
          <p:nvSpPr>
            <p:cNvPr id="12" name="chenying0907 66"/>
            <p:cNvSpPr/>
            <p:nvPr/>
          </p:nvSpPr>
          <p:spPr>
            <a:xfrm>
              <a:off x="88900" y="177800"/>
              <a:ext cx="2125877" cy="14255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9" h="21550" extrusionOk="0">
                  <a:moveTo>
                    <a:pt x="21281" y="131"/>
                  </a:moveTo>
                  <a:cubicBezTo>
                    <a:pt x="20628" y="31"/>
                    <a:pt x="2649" y="215"/>
                    <a:pt x="166" y="0"/>
                  </a:cubicBezTo>
                  <a:cubicBezTo>
                    <a:pt x="70" y="3334"/>
                    <a:pt x="43" y="6398"/>
                    <a:pt x="99" y="9794"/>
                  </a:cubicBezTo>
                  <a:cubicBezTo>
                    <a:pt x="201" y="15985"/>
                    <a:pt x="-129" y="17592"/>
                    <a:pt x="60" y="21542"/>
                  </a:cubicBezTo>
                  <a:cubicBezTo>
                    <a:pt x="1560" y="21600"/>
                    <a:pt x="19091" y="21287"/>
                    <a:pt x="21090" y="21542"/>
                  </a:cubicBezTo>
                  <a:cubicBezTo>
                    <a:pt x="21175" y="18119"/>
                    <a:pt x="21202" y="17551"/>
                    <a:pt x="21175" y="14349"/>
                  </a:cubicBezTo>
                  <a:cubicBezTo>
                    <a:pt x="21134" y="9458"/>
                    <a:pt x="21471" y="5014"/>
                    <a:pt x="21281" y="131"/>
                  </a:cubicBezTo>
                  <a:close/>
                </a:path>
              </a:pathLst>
            </a:custGeom>
            <a:noFill/>
            <a:ln w="38100" cap="flat">
              <a:solidFill>
                <a:srgbClr val="46537A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" name="chenying0907 67"/>
            <p:cNvSpPr/>
            <p:nvPr/>
          </p:nvSpPr>
          <p:spPr>
            <a:xfrm>
              <a:off x="-1" y="0"/>
              <a:ext cx="2335461" cy="184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1" h="19061" extrusionOk="0">
                  <a:moveTo>
                    <a:pt x="902" y="18172"/>
                  </a:moveTo>
                  <a:cubicBezTo>
                    <a:pt x="357" y="17727"/>
                    <a:pt x="-200" y="12317"/>
                    <a:pt x="71" y="5707"/>
                  </a:cubicBezTo>
                  <a:cubicBezTo>
                    <a:pt x="379" y="-1823"/>
                    <a:pt x="1461" y="270"/>
                    <a:pt x="2010" y="259"/>
                  </a:cubicBezTo>
                  <a:cubicBezTo>
                    <a:pt x="7486" y="145"/>
                    <a:pt x="12959" y="733"/>
                    <a:pt x="18433" y="1907"/>
                  </a:cubicBezTo>
                  <a:cubicBezTo>
                    <a:pt x="19405" y="2115"/>
                    <a:pt x="21400" y="-2382"/>
                    <a:pt x="21308" y="14217"/>
                  </a:cubicBezTo>
                  <a:cubicBezTo>
                    <a:pt x="21311" y="19032"/>
                    <a:pt x="20486" y="19218"/>
                    <a:pt x="19999" y="19008"/>
                  </a:cubicBezTo>
                </a:path>
              </a:pathLst>
            </a:custGeom>
            <a:noFill/>
            <a:ln w="38100" cap="flat">
              <a:solidFill>
                <a:srgbClr val="46537A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4" name="chenying0907 68"/>
            <p:cNvSpPr/>
            <p:nvPr/>
          </p:nvSpPr>
          <p:spPr>
            <a:xfrm>
              <a:off x="1130300" y="1600199"/>
              <a:ext cx="16672" cy="3354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58" h="19845" extrusionOk="0">
                  <a:moveTo>
                    <a:pt x="0" y="0"/>
                  </a:moveTo>
                  <a:cubicBezTo>
                    <a:pt x="21600" y="4703"/>
                    <a:pt x="13319" y="10461"/>
                    <a:pt x="16331" y="15310"/>
                  </a:cubicBezTo>
                  <a:cubicBezTo>
                    <a:pt x="16793" y="16055"/>
                    <a:pt x="11256" y="21600"/>
                    <a:pt x="11542" y="19282"/>
                  </a:cubicBezTo>
                </a:path>
              </a:pathLst>
            </a:custGeom>
            <a:noFill/>
            <a:ln w="38100" cap="flat">
              <a:solidFill>
                <a:srgbClr val="46537A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" name="chenying0907 69"/>
            <p:cNvSpPr/>
            <p:nvPr/>
          </p:nvSpPr>
          <p:spPr>
            <a:xfrm>
              <a:off x="990600" y="1955799"/>
              <a:ext cx="284801" cy="2377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35" h="17669" extrusionOk="0">
                  <a:moveTo>
                    <a:pt x="13789" y="13529"/>
                  </a:moveTo>
                  <a:cubicBezTo>
                    <a:pt x="19485" y="4044"/>
                    <a:pt x="10745" y="-2666"/>
                    <a:pt x="4561" y="1034"/>
                  </a:cubicBezTo>
                  <a:cubicBezTo>
                    <a:pt x="-65" y="3803"/>
                    <a:pt x="-2115" y="11785"/>
                    <a:pt x="2972" y="15848"/>
                  </a:cubicBezTo>
                  <a:cubicBezTo>
                    <a:pt x="6834" y="18934"/>
                    <a:pt x="11071" y="18055"/>
                    <a:pt x="13789" y="13529"/>
                  </a:cubicBezTo>
                  <a:close/>
                </a:path>
              </a:pathLst>
            </a:custGeom>
            <a:noFill/>
            <a:ln w="38100" cap="flat">
              <a:solidFill>
                <a:srgbClr val="46537A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16" name="组 15"/>
          <p:cNvGrpSpPr/>
          <p:nvPr/>
        </p:nvGrpSpPr>
        <p:grpSpPr>
          <a:xfrm>
            <a:off x="4556602" y="970642"/>
            <a:ext cx="2360904" cy="2195308"/>
            <a:chOff x="4431238" y="1508012"/>
            <a:chExt cx="2360904" cy="2195308"/>
          </a:xfrm>
        </p:grpSpPr>
        <p:sp>
          <p:nvSpPr>
            <p:cNvPr id="17" name="chenying0907 201"/>
            <p:cNvSpPr/>
            <p:nvPr/>
          </p:nvSpPr>
          <p:spPr>
            <a:xfrm>
              <a:off x="4431238" y="1508012"/>
              <a:ext cx="2360904" cy="21953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010" y="4955"/>
                  </a:moveTo>
                  <a:cubicBezTo>
                    <a:pt x="18465" y="9425"/>
                    <a:pt x="18297" y="14113"/>
                    <a:pt x="21600" y="18296"/>
                  </a:cubicBezTo>
                  <a:cubicBezTo>
                    <a:pt x="14274" y="17484"/>
                    <a:pt x="12639" y="14333"/>
                    <a:pt x="6691" y="21600"/>
                  </a:cubicBezTo>
                  <a:cubicBezTo>
                    <a:pt x="10802" y="16578"/>
                    <a:pt x="3281" y="10613"/>
                    <a:pt x="0" y="8990"/>
                  </a:cubicBezTo>
                  <a:cubicBezTo>
                    <a:pt x="4976" y="11451"/>
                    <a:pt x="9737" y="4157"/>
                    <a:pt x="10108" y="0"/>
                  </a:cubicBezTo>
                  <a:cubicBezTo>
                    <a:pt x="12265" y="4785"/>
                    <a:pt x="16387" y="6388"/>
                    <a:pt x="21010" y="4955"/>
                  </a:cubicBezTo>
                  <a:close/>
                </a:path>
              </a:pathLst>
            </a:custGeom>
            <a:solidFill>
              <a:srgbClr val="FDD67A"/>
            </a:solidFill>
            <a:ln w="38100">
              <a:solidFill>
                <a:srgbClr val="46537A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5623036" y="1833012"/>
              <a:ext cx="393056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kumimoji="1" lang="en-US" altLang="zh-CN" sz="8000" dirty="0" smtClean="0">
                  <a:solidFill>
                    <a:schemeClr val="tx2"/>
                  </a:solidFill>
                  <a:latin typeface="萝莉体 第二版" panose="02000500000000000000" pitchFamily="2" charset="-122"/>
                  <a:ea typeface="萝莉体 第二版" panose="02000500000000000000" pitchFamily="2" charset="-122"/>
                  <a:cs typeface="萝莉体 第二版" panose="02000500000000000000" pitchFamily="2" charset="-122"/>
                </a:rPr>
                <a:t>1</a:t>
              </a:r>
              <a:endParaRPr kumimoji="1" lang="zh-CN" altLang="en-US" sz="8000" dirty="0">
                <a:solidFill>
                  <a:schemeClr val="tx2"/>
                </a:solidFill>
                <a:latin typeface="萝莉体 第二版" panose="02000500000000000000" pitchFamily="2" charset="-122"/>
                <a:ea typeface="萝莉体 第二版" panose="02000500000000000000" pitchFamily="2" charset="-122"/>
                <a:cs typeface="萝莉体 第二版" panose="02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919008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79662C1C-F846-4778-A890-1AF178AAD3CE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SUV0cjtE77+wIAALAIAAAUAAAAdW5pdmVyc2FsL3BsYXllci54bWytVd9P2zAQfi7S/ofI79gtHQOqBMSQ0B7GhNSx7a0yiZt4TeLMdgjlr9/Zzu+lbEh7aJWc7/vufPfdxb96zlLviUnFRR6gBZ4jj+WhiHgeB+jh6+3xObq6fHfkFyndM+nxKEBlzg2ApsiLmAolLzSA76lOAtQzYGBGXiG5kFzvgfsUuNtIJ0v07mgGLrkKUKJ1sSKkqirMFSDyWIm0NCQKhyIjhWSK5ZpJ4tJAXoNd6b+j4ZeJnOh9wVQPWei3B65JWo5nxQck1RILGZOT+XxBftx9XocJy+gxz5WmeciQB5Wc2VI+0nB3J6IyZcrYZr5Lcs20NklY28zXK744zz0lwwA5h03GlKIxUzjNY0QclkyA/W1KVVLzqAGt4VU7XvNav4153zRutnOkcy7Kx5SrBI76kM46CfTJMKqf2etaBT00Cro1TMiT7FfJJYvs67dWjPMFcgFbxdk8sapCOICnWxpqIfc3AAMV1R3EbdOwaxq2oJYDt9HXHQVqbrtlVJeSNaWa+U88YuILlZIaWVxqWTKfjIw1lgzBPnFXrpvUNcRPdJae/kNvjN+oNT/Va52xgP/RmE9A1NaE5xF7vuXgo1kGNdUMim1sWBcpNjG7nFT5mPV0PTC5HOumwEU8TWXMYAwjqinp7OQQlEmqwCUs5QjbOzgITnicpPDTkwzj04M0GZW7SYbewUFwKsLdBLQ1t2Uk4zqOxNQqyCcT68QPS6VFxl+sPAd7Rq+sDl8buebouuDtwdn8j1EcxGgGc4smVpd56u2r5vDezKlWnc+mcJaBWmEemC4L59XMQlmMfCK2pWWqb/o5NfuwBx3lPDUd01zfQe+iWvMX5lU8Ml+6xdLUJGFGMwH6cL7sMUA/YbsMwlvToYhbkTd1wJjYN/dvK9ps+bp1ruuHOuxDDZ84qxzGzdRHUEcsRZlHox7iovuIqBR22rVk1EvZFm60OAGRiiJA7+GhvvPF6UV35bPFRYO1ed27wC6XN6z0OuFOQaTWdXsRv94N8PgbUEsDBBQAAgAIAINzh0lEcWpARkUAAIaqAAAXAAAAdW5pdmVyc2FsL3VuaXZlcnNhbC5wbmftvQk4FGr7P45KsoQjhWzlpEWF7MsgKuckS0hKSFP2sUS2MTMptFimTovdNHVE2RKGLDMay7QwMyVZBiNThjKGhhnMDL9R5/2+hzTvef/X/3td/0XXlZZ55n6e534+931/7me95mBnLSGqICogICDx+28HHAUE1lgJCKyKEhHm/c/Iixks7w/BMEdrS4ESvOII7x+rffbb7hcQKIOLcbzW8P69LuS3E2ECAusbF34L4oILzgoIPN78+4H9zlEetD46IfD4ibWcOVuO4JygOuTBNf0Wg6E6naHxw5tvTK8KuHjA6LT/7ceCvzhyDj5JtxDpyLy3EXi5R2oDaMshkat5BXsSXEKUS9nRLoi+vozuMBq4LTvg/Vzvy5wwPCCA3s3OJLReGKOfBA/F9X38stZ8+vlYZacHqX72c6EBmcwdi4QUCq4S12oQ+OHHqZS4u6BDePlo6uSXOCa8+uj0Ts65i4LCcqeX/oi7KX5grBsdhCXSYfPsSw4jZstLFPdT/UqYjhmAzbNgV0yf33wbQD2jn7isRJL8VcVJwTQcueSq1GOVZcVNSRxYP9vAQrMAGlZ7YN7Ltwy5UOjiuxqoP037q5z2Mo3SCgGvwhIvXZsvLEXXsAsxs4XIW1H2/Y32HvB5mmfXtKPVD3K7fCzkdonL1mzUURWfOlPspbNUbEO0ePg6KxXI5Ju+SXY7Yq7iTkqVSNde6UTulOf8VNActy0YGtZ1Whc/9Y4BHsrwCfJnfNKEzaDfUX6Bw0w9zZllcBoAMz2DJN31uArE1H/ZiNsHS/Gb9wBn00zxoXU2eufZ0ZkZNY81ltS7U7gmHhkc/dotwnyeYT4fc3rifRX6QiQVn5NFd1qPTTc4U39AjpmFmcmqFSlWm0wyN599Ax8b9CGYsQMzcKONKnMhVaf34Gm3b4wVenI/2yodkrSiGG0mMy4azimZe7J7U0BgTHOjrjj3g8rchyzgF9nEXEpUfa4feqla3+kR94jnrFWVfszpgnO7bInCFusb8rDEaEO5/b6rbxxTLnVa1eqUynoHOWi7Vc7sHIKqEHYNZ27ZEAXFH3dpwbgNVA9x8Ep7UarhbWU00lAvjvTFkLadpfDY43PzkgF80dCNJVY3iridWXOcA7B8ozKLVKk5cWEjWbq64vJ10iCZhvKzYCAlIcNTiCrZAlBt9I03LknNNOnMOnYfHd2tP2YAfX8pl1m+caAEgAoDlPFGiia2Vk0kGYGLrpR9gGGYYMIY5SJVFJ8JFhMgUUNB6evPJcveLTY7yhqJAE35Bcp8CHC7Y+yeYdz3MAGFY8rg9gHezwB1AORpNmJuBIGGHgmdn59BzM88ZCRBmiBV3JaINJEkzYlpXJhqrhtD9h4tWocbbVraE6aTa0MzUiIg5DYRGCjMSNg+5VI5sjJdjsSUgaGoM2iuYkyQkqgVUG8WDcFB7SASGWNq+JF3VccMO79c5Pr3Lh2ISYOFgfBQV/H6fbWYdHyFqgYW7xelL3GYgtqYXPE6XE31GkhtwPeDTe9GduCWIUe5npYW6MmB7lTkmgdx/m1lOTKUbdgnIszBeu0H+jQTISzTsGJA51JRNcBfBXk6PjF0bMJHTI4nLL0FND9pPz8ZU6BAsj9+sgUEMqeZDfqUuSva9773N5HQsu+2N3kPgbehtXRTTfBqQvhq+kaoXeN09Z7Pb/EmQUkUNBOHAUQ+JLyJyqY8I2JfGuKmwabHSTOHUoCkCDcOQF1piPCywCnQQOJpPtuPgIsSP0Oage7z8hVzJ4WZMDdRZdlmU3pnZ2OkWErUCmaxEN6vEc022K93zGmRDZ92E65JREqrHhCRJpcpFBYX+Qsejt9Aq00BeZ1dLcmwoamtTgl1uj1BFzlJ8bHx8t3ciU2ZQQ/OvVcmGSF2pIla5RfqUejSJ1GyOaA8HxOCiBiF6RelIOgoJkoC38Afb+dBy9G2KqmhHPLbG92oQMEvaK1wP/N2qanbWuGzGwXtAVPvvgj6cOqU2tE2Q27pYBocBh5r+vWQ6XFK7CBhYyD+csPGk6iB8wqJdmQfVHF/kNfZQifTTRT0w1JB2oX7NMZtVmFf1T5dqD7MJFXEgxLLg4FfnH9y1dZwN9vxbMI5tve1RR6rwOeem5yxxD61yfQSoQAva7ZD3ggibqtlftdD90MqMLjFmZhucKOMecD+Nh4AXG63oK7sLXUHB1KbYh9pTXatFT3I+/YuN8MeM786rvz+M++2Wr6LGIkWM6FQtfe6HMdXJQ0EQFW00e4PyXNm7ifSuwmciYxS8ZxcsKK1G81I0opKf2QE0YgLk69uopBzTaS3oqj+HHn46/BzvqaSpE8UmpGup7xxsRVY8+2IP53JCaAfNIbMWUPyBb842komIBnXbo9c2W3rufbM/BUPqx7/90x95X56tUfjya8fIuDyS9zgH3Hl8cjQfOmiijvpoKlP4c3H3Pw2At1uvIG+d0luflUicih/uzQ70Px1PFJ6uPV44qEdv8RZj24HB9ok1LfR0kQa75o5+Co7o+4g2xnXMw+KKGgYu1XLmSfhat31VQT9xI6QUGW2YMm30V1RO8TbxvKt5RRwRjA40VU+ZowlUd9EMYeMNZFJbCaKCswKSS9pSiX1kFwrQvfIgaaC2KC0xwab2LkwGkgiaHNiC5qa2nPFKmdW4a3LXlx0U6jt8RLy0LNAN9v0pcHspDB+YyKK9TmgsPDMsS7druxENWmo3eVXqMdFtAdrlKQdj5B1dJlvXCCVpB4MVePFkMrQPhiBOMqz4a88Gw6U6+nfVOH+SlHQt0ggJUTLsrHLE0wn6Ou3NE2PrN3V3DXN2unl6+ZV420OwBK7rFcj2kIUreuONfxGl1egdvWTq9z3mrvL9+wNDp5Kpv6eZdq16Yyd1fsuVMJjBtUTjG4J46C8htFUJgdgJVmfWEFJCUOgYZ85gAOEmdgq+knbN5QPE4tDaYs+cZt4SgOQzOYebCD2V+kEBSOM+8x25324TnqIUDeXUKciJs3cBd8L3Yk4EdDrWQvAdsz4l43kn8FxK4EePIDGnD+1VTyl54j5BAS69+itmet4JjRDOtZOMwEOIl1RqWRtyYlJh4pC4pNoUFYfjvOWMx0pdkKHnYEgTMZSqcq4N6kGqaCY/gn6SH4fIeD8+lVpUZx8QndUajOGtAuP2ve0+I9AQhvqjEluO40bwYIoQArPre5vZzFMmRyTqcbrTEApxVCSZhJkwlTYV2w1WgvZCsn+spPuFZOKI5vhgmqUPeGai+MVTILHDgBXISpNNvFeyuVo+AlCTAzni5k+QMWH/dVwKZ0IieYRlHk3IxeJXK2ifuD539WU50Hmc2kVQ2hX4BJmkinoVaBVcUqurnL7B05sAlLhzXvEKjw5bAkxGjglHI/EOnj5aq/COmhOU2OeV3miltAcVJCF3MndIiTj36j0gxnLsKu/hGhYyZ9ehnx1xQt67RjOuggt6V7N1nNqXoZgwhca6yz3ahlS1tCgLi5itZ+8OlxHt1PHilL21fUH8tbwjFckgdeCZYifoLC+l4Wc6Kz6PUSA/nNom/My1K8TOBCnGftBzITsvxwv5P14sFkqUfRywodl2Wwg9qLWhklbCxWIS+NMxjPgj024K/EP2pclfyJX/qia3pkfuOubf/J1uFnhB05r7zLde/19iHcs27MsLVXxNRAZYlvybkJywU2FH5U7/E++bo3oCIF6jy1DvM/xgMUb3dvLsnJbOanES+h1w96H7vocevdbyt8/vXc/jpoLDmINJmmOeUBnPuVoyjoIyl7tvBRle7UzUa/0BE/u8C7DgCfdLbCiJbL3CaOnm3lfg0wdG4GLFlwUrXskNNEjVSqd0XlbTkNcNvHhm7M35enmJku6EyDO6YRx00R+W+NssWa9i6qH2tPSPQvmoWC7MWNirr1xsQKetFwU/1b07q4bEJB0oihvmJZq6bbukw2Xqt0XSsUjFVxfCt9N8Ks7AVyiDe1vrdx9TJWkUSQumytqv9SUdvid3rk6tHahlIiV3pM/JHaLtUfpNCyp7Yzygo5cH1ugjrvK7zKVzd23ZMgc3jY4igxGLJSSSvQ/vW2z68aHE94Xl9TWZLrrntCuJ85xgaVP9jlH7TJdmu7d+zMuT6qJtlBKVbyj4bD+k91HKG0CSxzW1Whep51PPxLq9vA6VzDuHLXUwC1+X2Wz5SrpGK+UhdzjuDuBp0+kt2QJLknhpBi8Thc0OK55Wo995fDh0fhSLMX9IXzXUqqqkFfqopbzKo3uhqdaKQarWhfXpjp0VFDWIS5P9Cw44Q4S6/Rh51Iwb5PYnaAadJxXiuePhF2exp3zUggWXhJ9LVofCPH6bSP7gimqYZWQj3VaCuzDCq6i+3tLFkphHSSKzq56jdXtF9daXNvFdOu/gEOTdUkUtU/I/0fAkT+9ApwV4PzfAhzCBeeBvDSPHsBEk0xtVT0NZECWBEwSx56vVdk9pYR7l6qZqpfa3SnHr71yao/l2bu3OteBWUGPBhi3VfVTT6gaJ9r+XAunkwu8R8urI+n9HWuQe3anAFkXuPxqqJ5L9+boFET9ztmpYQU8osjOLN2OiD3f5o0ycuLTvTidc9sjSGVC+cLwY7hzNtL7fbOTSo35VVQgU2X4h5VsgcL53JhTGdaoNUgs8UgH3tzl5/gyhCUPKge5xVkhgbFn2OUEMzCpjxzDpiJgc0O3xiSVqI8itSQsE5D5LrR9FD4Y3CuTV51Gch5AbaGAxkzKaaDUMOV4USudO+bzrj/X5ABH+zq4GrQmSGZfPxOtQyoF4CH7C7R0nWYY8Laf9/Nfja7kVUY3qOVmUkw38Cor7zCnR/GprE76ej2roCHzRhmO6826CcADF+py4zJSCXzqCo4/QwfsuiEhD+6lZkLOpobtFJFNLIleja9K+bm9haCnm3LBx1Rl9jFrCHpsoylD+3U8LQYoxzFAt34O+r++NvDuRlknt7iPsBMX7S+1S9ydvSPbx4RPz0zfXKtnFjXs3AIksN1qS/Morat5Q18Jx0ajXvPpmn34mVKAxpMN+5h1paTRL12h3pd5fASkfG2OJPpzP8sFyoBH3eMCJK06F2rpvx5UheHjK0kHf0WhD6wpAYgDwjk25pgDoD6cHz8HbJdkmVyD4JXoJ3yupRf85c5tH7zcqtMPO72kF+/lpKbelV7UqpgD6s5Ke3u6LU/0tkkkKw8mh0CxRGnl5i9ma/+ty/dLdVmjlglSrNcK3wwP+1TeysfYFBsMUfNVQp3Kif21kfQBI0W21DY4LIdfiLowuNH6fMHCV1qii9cduFbgxC/KGIcmqckbibvLXP3laD4fd2qRU918M1k50XvV0a2fnflE0Xt2vYO/oaQSvYUWCvKJOt8cSXE8Ml/4/oF3j/gE1G9VB+4UB2yT2nbfjp8zW+hM90m5mg3fOsMnKC7o6Gmz1qSr6uED/1GZTzu0Jh2+FeQT2N5dc1P8XV8cMnht+6sNtJfbEb2A6YHLYIw94AWYNVbvxXaq0hnj8IMkXuVB9RWSy4DDi6g95oTseV2ptkCf0WgNPvErpF+kuR/sPHDSkkAqEQdV+sf5wnu6rRH8egS5/wvYyGfNWH89ePyXyc/7/RZChcgBSMd/HALFxw0UuDm00stXsbb0SykfJhDC1W6b9hl/a6NJG+t9FnYhzlcx7Nt3+NGmKZwuyfCyiKxK9MebhesOUFzXICldG36ur5ZrAdnXeLTlGb8IH1Iy3gTl0Z+WR3yaq2V3inKExwLwx/hZSljCdmah0C4tvggMHVTwuS+0K6SEH1ayNUzLPHlMKZQft0uW6TSU4RUK40dZB059uMZ9fFE02YkPoTqdXd2SwWN42YX8TIIqaj96nEcms/mBh9Kkhz+wxnngFD+GYHg86gyGx80o/KxfbntJqDqvEJUvlX6GlWEfE5SV4+eZGgxDU3R4zNPwOD/+ipfN7SrlocWQnwn+U0idTWJzWwzQZWBmtw95sj7hZN3kWxsDqhJsjO1fhQPlp5Is+0o+KSb8HCcB64AlHwxVYJyJvsuSZtMP6SaRY6O5sLmZP/KlcL0UDSz+inKML6tJxn60z72XQOpnorJI9w9JXx1jX0fgaGh/fqi45/LxfJ91O5Y4cuLAb3JbTq9OkMXECMNZY32kvnpwJN3vkCrn4y37/t6IwHMFWhX3/3CfrbSRe/wh781ZmUhK29CSgSjSdtCJeYZ/0LMpsSXDlDvZblCoBLzge+qwCvI0Z3dLlewfEz6cWgiumikb5x/YHpTled2sfo+Lt10wHHTGE0SqJjM7UqtS/PZ/QlKusq+F+VYRVPKq9+DDYkZBiHatqBhYKDscUezSHgYP82d1C3VEsCd7H07V2e2/ADdm92wVl00UtVqml0Gc8xDriB3iKQKl7grKSJ+iP5LprtoKHzzFpFXAo2VZxNK+fss2V9DMCzV4b+97lwwUaeuO5HvaQUk0Cl0bBal8zQQitNWDguOGTcXdjVOr6RG97ex0M8fQIoYNHdjsq0iaTD8pooh7i/KjmrkXK7Dag+DcJhDNkVOwv7BjklOI3vZ86trcPNz13zjXW4Lz6qGLD3vK7BubRz6/ElFdmLjfNz7y+aWIPDUtrWp8H15bqGHGnxDxKHoUrKDbAs2nv5SHIRJvaaPqI31IkYWUt6FNNOnflNnXBwxSITVPdVJDY9DtlKzE8jLb1Tl7eD4/s8Q7hYvTPwqfedbEbGepFw9RMuHb+biMzFWZ/rh+LFFEIp88wdjoPQa2bxWZP8PRtUgJqUi4C9Lz5SmSRy5LUfcrQGSX66gnYbNeBxlPQmpEGbcp6aWz2ebCtMu3ez63Gvb7TRsDHm7sxbPepPp5VitSe7DvXMpHmP1hk6YEUb5c8qU+K2Z430zek73YetdQIwkrCr2dhQtEnklOuZMmPVs5EIzum6zXoSJ60RsSlU1SIR8oaOuYmBOxgTowBGHETXiULZDvJ9fj8gJP0L7k7DX8KdeHj3dLS3JqweRXeg1P3nrvdmfw7fh0kIqUbrFH/MWywxXFRdmw00dP+fe7eHtjiUCcNAvmL6fAUip0IiHYLlDUaw5VpVrXfY8x5qMZU0bDnnSY5LrNGBMII+tTXpvMy/PhsVT4UVSYZEAjkfn80J6GQJWz4cOQ/fkqju/6qeXuxuYQ+zYnzVvBCAvYqOE+L99kUNqMPZlQ8Xu6cIW0d0ukIiwWFwE651v7EaoQdUikd28tfPbAcE+/sOqldxCVgQqlOKpJO5+QxWjeTiIx0Cxc9vEtl/AzYN+W9I1/HpKSEyRPvv3ape4CQtknItDBPqsTpaXszPWgs36fQz3bYThovuC51Sk0J1paqhoqy/MrdPho6rHiMvLM446Nj1HATJX5ukTtkjV/0gC2+SrqsiyZKf9glSeasX25TXM+u38e0ybhtqNHeTGmgl90TN7YY6jCC3xz/Dz1LE6dWcALxif5+fxDYqBsuGiBxTy/kLaQaTjzQkwxv+D4IEEfb73G+R6MX+yfK7sGWIjFLvxYxBvLzdQHQruIGH5ce76rSZlHWg4V8ouNvsgUBi/sDXvyCf33YIFn4Lwo+4DvvFcFsWWGxw8m+VE6orl+mTVvVN7wC41aJ30psTwiNXucT+QfVsnqesALsr58J0z2VISa8RrO1VBdgdMKnFbg9P9bOA18SvNU3lP1bfiUNKRKpXkt252imtQSVV6+RFlpWuO9YQQaep5Lj0y2Gz3MG8vbok0BVnWHznomLcj/azXr96WrWRKxIzaePfVfX2k8+GiAt+Kp0mrNoN4Wj83v60oWlhQLB4qee2+en/FaZtm2GvFP1v3o1OTLbH3KMou673glliO4i9aEg5h5LaNJuOeUH2tgtfPMTG6X+LI7DU/L8Bp3L1holpsdGkL2rltmaVHhH616ot+lQyYMoxR/XNOGKkgtu563aMkXg9BZP0ZK3vRjJQ6N/6D5Nd1pCuWaymvhqxbnJeOfNGHRLFowDMz6+lqTHMuOAa7xANMqOwNkLsx2wridbvMl888IkCCWNWzSutZaBRLO6mehI1njjZKSbCVqJ5qSTentNKxsu1CHXsfrRO7AD15IT+pDbmnsGjS7jz6WCx57dgz+bVOo12WCk2VfZB1FqbYgLoRhjG0bpfwq3jFu+mwZCBd6cv3N1lQ0f5F1lbnacpjoJNS4J/nasfvd99qmZwUfazk3Mpq8f7RGEUZsX4lQ6DruJsx08y1lsmTswKpLxG6SYOzXWwjTRxGWxNktvuBkntHnbtf70VX17hWuuFBoUdfR4OjK4uV7opasOk3/U/swziZVnvZSCvA7CxX/+WPFgqHeGNEFkzCelYPPbfm96lnR/LXtuTtmOFLYEjGvhIX6dH+sbzJJiLazHzblELURkQvNehIyCaLQVq2Gf7mEu35BJtE/Kpf4o49XxY4ej0vzhM4MAOum7OHm21q5HKq551cjR+3AIugRnrETbmX86DxnD8YxN8gahj/imJBn7DSsWHWew7q/XnhUdwe5zfPXwu2E1ODs7am4t8CXi+rLJjf0iDA2k6dbxrp9EPUzqRh7jEfMSF4Wwnyew7CGKVdVQUbZOsz2MR+oSrtSFYhEGJo3m2QAWZDRudSO0YRNHlFOueXMy7d4MGLRBr9OeHKaPWOtbsQMU6V3o79tjlRHA3t1A7P737ccmU8mUdDMvvdQfcDdmblBcn6RAEBXvd+pI2yOQ5ixedf1yqEcltv6o1ZuSFgBp/qtJAEV4PHna8nj3C4gvB5dKCJPYS6sQAV38ZQUyo4153H1aZwKjON9hBM9XAhqDwqeT5U6P3vBtxcNNIyA4fyZPQGl9SOhqaqhtr91YT/65EYPSZCqEPaszTDYRPMmcrivdGylAEMHMdP65ooJL71VZPuz5J/zLINZaSDBbTTnNB6j9nyWoRfHXHuCh2QbhMsuDOSLZZq8zkpNJGVAi5dYipEixazdpqN4SRSFZLYwA1hOX5gEnSt3zYnO0tJN1XBJw1u9ncHkU9/OKVOfML88o+aCG4Hc1Mg64DELQ/cTJhJmVC/fIgGQJ4I76hMp7d8SKabhlq7A9q2qhDQhaD6gKZ9RjUsdTMYIgvdXMQ8SKFRlYuqVRmlvkZ27zFyL/kT/40uvGMJ30gpKF1B+YBnzclqFEVF3G56ZbLfHeJVPR67OkPZt6XzkNRy+HXRn2DS+zlZOAafrXhbje274kZ7hhd5JxxmRG53Cl9u1dC+1oRDRcj2WBBFLalqztaG8J+Pi0+JfUszzSRV3kKEqV1JrU65ZhBurW6K6gqDR0CEOpf6YpvT7Z3CGcMkCqGWWAbWdxHTPY+LGKHxVgIYJiX0x93wG51kjMeIIjWsumYBk95tMvqsZ3WxQ7zz3xlql/gIv+/VC2RDzeS0+NoyWzQA1D203m7hmoIhzlFMQ/MKpt3J7IZ/WV3Wjslg1pazqhLSxxBFg85MnX+u8Pj37orHgra4t463eEUuLidkYSV8StOZp+atXRNSZSqWwIYCVffFrZGjoI559zs907PeNv7xnMllKF4ubTlX9tvOSEkYWbbVCUh3lauh1DwsPqskBcODEFqMmoxyTovJ5RmLxN3NOX67n3BJt8ZQw8Meb1kF7PwQ/9+XUQypDKliviF2wU7tgWTYf8714FZY91UEPOk7bxCNxLol4zUJ4R3776XDa2kO2rM37nzZ8rYv7ZPS9Y3HLdUyrIuEaQ3LbdRrF6noP+1oLubBIPAUYQL/QszeDvCkx9+Tl1moVzsDaWp5x17u7JKJCytak0p7OTEcXbQB5si1fbMyGTjeq2LmrYyZzkWVPw9EEEX9KIeS001C9JRWo9puZj6sPmSpx8puL1PrRRZ4VQo9sR9tXJdlfRGCsfd0uGHGl7unvdcnAY/ATgodpZj2P39tALjrWkqNd0yXWUlVu69b/ajb2IAFBg+xX250SUtFnf8pDxZP2dXaEq+muDtstnsLw92xnBxQeV/Ntzf0SG7v6pdBrhvBdatE33K9eBvdHeOA44SYYwxrrc1+dPuETnzzB8BvvxrZt/MNuHjDfNG2YmKdVsSaj3TytXyw8JohmyCoWB6DoRyBDwOBay/PKiYdOd7l42jUSRX7NLzwErB0BvjGL2imTqGxMZ44wcGN01JYQEzwBMha2DaFDFZe27q5aaMvHZQhnYNemtOf2l9s2RrQQqJ4M2Qzp38bELIG1OGXwqDemXUoTqozYrWxOZimRKlQvzD63A41ORg1CqebmFeTpaFIkyqx9omwrQ1/jVxL7Mso+FA6plHS4bmwLM5M8TDEcPD87kz7y+E0XznRHysSeI30sn80quDcuf6LCUi9WHJdSwM08l4Q++RjmfbvhazZ1ywJwopcBjr4XApSmQdRRrLN9EpNCQjNy6Ltnso18rhq+Qn8bas1ldjrgog/1PhSq4hmrglVrLk5R47L1OpGqcOVv1p/2ow0EyUx2MytEj5ifLfBxqE6ANF85ANp5QPHTqW817F1mGWEjVf5ClijnuQrneXG/SbgYkooMi8WZ9B/9Gq1z2De6hCG14Kurl5nCzrpBQOUfUzW76vs6bghE4N5CcM6+pOKfXWqSZn4zH79ltFBhSCgguQy402PSLCbnzbZAbbU+O85o3o6lGW7sEbXSqyu0MsHujg+rRm+ygWfgkv/Wu9ebq0EvfNjtu8a7CdCIY1LV6qaKoVkE2Bzj6R2NV53xyOOTp/3q0oLr/EuGFk/uc3VCTt72eQfSGB9M0hS1Ol4inhLC4pERqUSPo2h18fr7a21WoWESrrSO3MW0vC6OlBiLMq8XwnBJmD1S7vJXzWaHH2CJ/7G6mNs+H3nVteoQRKyOJyLLjN/lfWXRL2xlK+zhEfXM+tPLLD8Lx6KO87K0UiFNDOfr3v6eD7yA5jZVs42nSpfnLx+OtXgSxK/hXgEX8f9j4smbKIZqvGTSQzZqquN4pCdncFP7s7s8Ppx5yClvp/H6+f3Apbt/NXTLFtJPbY1xz/kpz5FTNjzubPtgApFSNl/+YWJq+u+pmIXsKmCLAZ6XB93zWfO09PiyGwx5yIsRVmfm8dJV77/ljxm+S4ppP9jswytELOeXiQJWybAdeYoo57dek/4mpZxXaPgEv0w0N+4a5BEvXT3BJ38ccA1n8PgNDc2lBdM9Yiea+zDzbAzbZZWwsI4UgRaVigvjdh3nk6SWCXw0n6OYR5Bn8JERpejZz+mv+7LviAbWCU30plKjTDsTkJnOL9Xv2A6mGLx+vWSNs5X39V9dLs8u9BcjZEOYClQp2+f8ZJfrj70R9Bqe3p+m4xyXt5DrF/whsSsLuzmYucQJnH55USt8p/r5WtFkz+U3+n7b44uTrMlGiu4+ZiH3+APo/oc9betr+sT3LV7QRPNqdDzyMWKhZcuP+sKO0lSVcCMrWdfHvAyskXSgUafRZE68FNcFXDRXY8NLwWy0b5KO3YtYw4uKdFouhNnd9+2Mzhx3xB4Ww8rThIx8XLVp2SwwENuwDUsshdACapmQ88ZhiXGh4tKKM45xR3eNk+e55FpJyLDVgrcPpLNU5idUEOGPecgJlpEI9osg0rxvLHJDcRMS2RriKcSJ0vnZ0mChTJGArbevmQPXkLjT14k7UrfNTeYJqTmr5gIn6kQ7CaaM1s2X5kKUC60oqPzcGP+J8IRlE90srZASLV0ekwM+9JTuOmAoo6GryZ26Uxr7ST15Kk/ogfM9AGJ9Qk77k/ARo+08g9Z/M946nmre+EWbKaez+BBFWAJyYi6hbF/4nKw5Ap3mFa8r/bmJxQGsB15wq90zly1sHOqWHEyqIvWwt+NZm+ZT2dAPvJSCTHW00D3sO2TaUvRthV1mXAX85YoW9NVnh5/BYEEPd5DS2CbEFWymiI0a0S/OJxn+5CmkeVvDhFJVVRkN1RVcdDVJa4clXsRabfoaDEcgPX7mKq3gqa3O7BgrhXS1pmtnlPdYrhmc+SU1DW0n/1ff7nqv7QsSXsxO5cgNz7DELvokwIqK9I2/zWCNJ0/Q3s66ThlhWs0utaIydYQI05FgSaLIKTUR0AefXtjog2K7FNJDjWOk68/yVF/SdjlUCuXHZ4eO5ifL/AwpRo3ErsjaQMCl164Z3S5Qu+N+qDtIRkdmu80wlW6gQLLnET6MyuzHUeaH39uP5ZdhnMz9av3lhqpR7nG8/8LtvRV8az27/+mZkwCvgsSqa4k+iZEceQ94GW6R47grnq0mnnIvlJyPqrLpIvlXRhix0aw1KaSebV+lhytej7k1KBT2PdzikGy+YbqJKd1ih1lfnz+Couj5wGxlX8RefBu+9TTZSHTZveb6XgOKXr7gUuIMWq03EBELwPwJuNS28f6YmCZprWqzGQl8Gd/YJteO3pqc0lBOi5y7RgpNbrf5XLpzdVjRLuIuossV/S80qjS0ZbWFIZwuFxm45tF383TLVAqvlT+72GXErqKKWJHWbq60B8PHnxaPBtJn5Olre3i24fdwv19yypOKYu8kcx48vKi6ciCcOfdi3sZ4lIDupft+Dj1MA4krg65UlUMy7OygTRTS9rdJFOd7lmuwZ03TTg5HjxKAcQXLTs6clhHGSycesmgXejPyqmLkcGv0VR0JJUr6GTYKFP+H9I2WyNjmrhF2AsqGqlYQSDpg8Q6LnwaLeQEDFXGxeb6jYXPlXeTJdKBKfmxMZMKNVu3AQqEPFfXUII78XYrRL7dE2y9OOqju+g/GFo8kXUdmF4u+K7YoupQrfL9dtrP9wcafgOuiVkXQjU8vnO9ZrzmpGrNDJIW9QI6yfKNsyi8HGVxePD2dHGwh16MW9FRStnpMVOQn42whF9O35e6D43HKsn+J8o7CIT5MyYGT5Zd49Qrr22dVdoX0yUr9tHWTNVa7rUuFAAtbQn5uhv+XRP1MgcD9r5I00dVsfCS6XS2gTJJHK+7LXl0Ie3DInvrU1mCYam3cRKbsj+dQsAuRc+FUNISRRe5tfqxN9ueFdeFBI2XCBa+CDqTLlaXBVqsu7n5Sh+Jd0QILpOjZ7d5F4h2mV4Jzu7cnTHhXyy+ZkBT9tGf9QR5p8eWRls6fkZbr3prrbXiFHP5NWmJTTrjCL+Pi/l54LD/OMjrJ6qig7I6TcaMBt382r7+hzeOv1v17Nr6csKRYwteNV+4L7XKo4MeBDpZvusIjSg4F/ObQkXXNyIKLohuK+W26ejPa7MXjQBse81lIcdgRHLpj1z2hg/z2iTnogkNdeYUS+G042vDKTfE6TwNv+C1/LKemHxYtbKJfa5TWPWWXm7PL++hzY/QxKK0TCmKlRtY1VilohXwSHnymSBiJCsKFxY5o8Jn6dxX5ihXTHFWGTn/o66v9dvL+ssJfCF338/pxQjfgsR/VhJ7sX6UlWHUR5q+a+wXrEJffcGspjD5IKIpZFInKpq+zrfL6VkoieDrRR7jrB9JaJnBACpWi2koZDV2//EkdnjARqzVePFcRj8zsG2/Dj5Z2ey4povVEXZx7U2XmZg69LEBVtc/Dwv9cgYWz6g8Rflz4fSKSPPu+KgKNK3q+3WxinUp25XNJ/C88T9NoYFre4L10giMeCRTOrFr3OAFJcpP9vC96f4HqsqRP1Ir6nBdR5Ixh7i/ssgE3+hqidMJ+POO/7nsnw7M+UDkQL3f1YOEQGZ2Lab5FY42wgcVSa76vIBRovTv39ZLD/h3LLSLIJn4PlwvUjtAa2JdxAp6CW3STwd5z3+4I+Kuc13+UQncsTx7DJesvtobO76sJ/yq4nNf+16cK/eoKuRndNTrlypvhEov826v/Tkp/nrd8H1wetJj1l3zn8P8quJyn/tenenW2uqY65Rd8vAH6ypsXpbG3/zspdTZt+2pUdHoWexv374P5r4Lyy6wy/evT74HM+wu+NSbQVH8RJHb+l1LSMs+Fm3tXyC8Plu8Fl3q9J+v+Xcn34NX6PidjqisqcFHi5/hfStmr93oY2uq72ONd+Ou4oNdPSc7/VPIt08rIKDbR+VI20bXIUvPE/zsp7v5333DT3yyel/v81yIa1uHned+/Pv2Wqum4RXq/B1LK/r4iGWcj/99JqX23+wFb+0Hbknso/m1nP0sc//XpN47tjRprLcK1ABed+Uvb999JiXx04hALeChr8Q7xgP/OJfyvO5YeHXHuC2uzp0l0kc676IXrKaIN5qGfH+UHoZIQmiBzDNcASjFwJDVB6qkAulEMLIPhh2OMN0pi0OQRJmbSBlORRJer8sZ0x5zFqYD3vEAnmvMc8HSNLXbJWC6wvZffqtQQ53bhzCIaR24hOB9/R55NThEIm+3Dvgx80u2i7y3UIHKKxFWswRimORHy+1jhWX4CxvUYPXZbNimzDOtQaFW8/gdIRi1Yhy9ca1Jl7oNKxDwzeB6VZG4vIdnYjySW0NSwTa4HZ0wwDBOD5+fcLnRjm6Yj3fyid1xN0S6Dd6kz28fClO1QCBykBXJQy0RyD8VnTx2IBQBc6UIVR+SsrdesG8eOhSHYvW2fiTPQfGDn6gwASvpb3Kq76b0vJykjenFzcr4dwbaW63EJ93YxHXOT7xFq2Xj70G9yW87EWr+Q2z8YiWbkZGlp7w2DY3CEwTnS3NDz06tv7PkzpSEiZifUTbpnTHMMk3C3rE/3dMqd0lBYGYSXfxbmsCZ/mekKUo5p0W6Z7rLuxVXYhQaGImg+EyzI/gB4A6PLbPmV78aFQ8xW4Hgke6+0pygd288BWLlVGy5sUdyjmKyljW1E0VEnJ7vOfZU+jeKiBirqNUdMxVMszs/m5kv7o449lnbEByeRqFQjCeN8GDkyI1bRPraS9UsKpI3u8yi1PmjTX0H84Rdv2w7bvkXK+HVhbIa54laSa6LbtcJnvQ5LXz8kIC/ow4lVsFOuGTXbmwI/ltH++p1kArK9YV/LkcZWCOEORGXy9jorteQ+1oXPbhKTopZu6bHDU6rsTOqq26sLLx37cUfMQhdLd4rnJMKkfz30olvoDZC+X4HU/Pm16wkF5DBSS/fS+xH2dXwj0QmLC5Sr0XQAfILGwMv2Od/a1f3n09/rJryLlgSA1G/ehyCfiJIU69nUqySmKVksnvJknxARhak+ayaERz0NnXs0Tts3uTGk5dPXsseTDnI9exuD04qrWF+TJ2gQa9I2djtLJSfXk6d6sx07LQkQurwCrj1Vk6nk2W6BihyODtQruYMUOhr3w5hZfR+zRGTZ4bCYkZh4+BUXM2U36e6gJBpprfLBq5u8vOJv0DRaKkP2YV+NYNyGN+F4KXhUIG4TG0TfZgy4Ox3NS1lF9EjT1YhqOFMPUOLXILffW8wsf+rqDV2ocpU9TBlHxPvFxKaJ7idxXeUfd0v0jbaKZ8kvWWAR+WZbBK3Jt4K57Fr2Q8mQk24yy7vj8b+uFMBYhIKkTniZ8DyhQWyjjljgxqUnIv/yX5DMOlVnqf8cHFYFCv9Ewj/0o+JPfjgG+V9ymYYf9kT9l2Ff4MdTqv9dhFxRwooSVpTw/24lBDQSebmySveMcrnwwkINOimklYXyDxmtVDUJZVpErKK0tf54Ecc2cV5Srwyd9opLd7gRJyF3lVqj9U58QN1bQPONa9+V+QbtJWkAr7jZ15twEay+VPwJwZpi2XtsZXpUidiyyV+iQchugegPCZsiXK6IvorPA26++n2lSKF//KcMdMBX6CvMYI6E4ZLGFihikVSl5e04QYmmMJNcio1nd6caXX6Xq2zRP7tNIPP/A7cJ3IBUzTd7cprxrC49VwpWn+LCR6SrDPmA1GxxMOQ1657edNN2s7LEBJBwCb/9p5mcQ3LGEVK7xd0ZRXLgzXxOx9nGq/HQVxIKzPpSzFdi1CEeTt0pLfqdbvxO29marshbkbcib0Xe/6Y8fF8sZTO5CzDz8Vbtwg7QIfYMFeH559Rkuz1dOfrjzb5vR0bpCyvroVlhklcpeEVceGxg5HAdhVMyw2fS/bStxXf5vc/CqOriEGa3TzCWlwViaiPp/avhZbaxOLKaYj3CM1QxXxFs0jIyLWLpGTOSV39lfuCyZD+hvWYKIvbzufkAx18WppU/qws9X9gSGvfWcXqTxu/AIxwjbqbwTendqHvh6MF9KJNwN/ZMOFmaiAL1kElcOzrVVU4BR3RBo4hhxmbYgREIinK1rD3mCBwCnQvIhad1qfPr0o2FQ6TKYTLIgZ2FGsBzvslJrz9RPaVVW/zbqwFCL0Yev4lwW/0klGQlCQgv36qDxU2D2dGB800y9r2jxtgX1Rg5lUJ7Coopy5ImNUGamOxUgOXr6mIlG059QiYoliOPk/LULunz7D0uZqXmkIKpAiaDerRLovd6+PMNPenf2nVexsszHpZf5+O7On2PbvJFLVSA15nVj9sbztf8oYu6RiIdj38UCpPWsoP1Y99sTLTT9Ar+8DH22BekqoHQ65FtnDJ3sdOsBCSvUalqqaE11yOguf9QJWNh7ZfqnS4RISTcq1aRnSR2aguZSqY9ndyYidcsQ8zXJeQyXjNJGNI5Osj8yt5b8AEdy1bU+YqEkvYJ0LlhNKSCnaTNxge0Mcb/IPFZEQoQkl0Y9TF17POIkemdD89w0JI2/ml3CVavgEifeDjoIHXyD7aIFiW95xVxxOykobyGWT5CGfZq7Y7mdEM8M+4o4w6y7LpeEDkS1m4zYv/I6Y42H5YSgN34DWQP3bHKz8+wifdQljpBSafD5jouvZr5NLbHIcczSGWLT22x+9N+s9iC+tJhDpUGsYAnIGnQHvTWe32sXGRZqV+DPKVnZqz2iFlq5Zry0NT2cT0UiLVp/6ipoTsj25Slz2ePU6bUQZ4x59Rcc9ASej4TmXztyQTxys5K2du0pxMi6/LTuqoEKuoRw5Moke2kiPY7Oe0I3FwPOx4P95qlR0TDRjWZen2eJoQu+/i7NDMge/qEotNmFRgKGLglIBmxtkh6PYFVPhQd9RLEh2S9X71rYS5JwQD1rJ/fcl3AoPyCtlI2k04F8yNt75t0/jfkaRvQbn2kAtdzY1P2k06h+O0cy/ztm1ZrM6DGbCQGt72AXYPnt1pZdM2bl2IQn2VZ7adOUrFEPQJKgS9M73/HzVAZTpl0kNjtEo8iMogEIGl7btSgd2ys+dcXaiZpxNJodY+gLD5kWy/0Oi+piQk8N4zsuEejEsznObZRPULEadbClv7E+6C9znw9/N0F2+znOV/OBC4ycqy3uxlBAyuklmj7ZTFc+B29s43/9k198ZTXlHwvXw534aiDQirqGb8rruL0jL41N0trcuHekj6eo59y/3ajwXOeMtrKJ/aR+OrYcUHHEK9hzqrbZ1rRki7XxxljfbUGKtkbtvgGGkhYd6ZXtEXzO3hXdM3h+zBNS/05bfGniHE+Qhw2TC2DxN6PjUeWOb47TuM/yqcXvq4XFBhWz+9U3iL88pXnsyJvRd6KvBV5K/L4y5NOnFWuEoaxq2C1/3FGpmEmxclJUHaYX+i75+RyxmDXPaFVx/lFuQFOy6NHF0XD+e2LIu7UKNss6xAXx29flFYIlPLO2WKN8TF+B8xv3+lKES1oaOB7wNwQE+rPa3gOvwm28FeHRw+tcT49wE/74tlkQz1ew+34qd743LaIB0K7tEL48SthfHB2pmiBRT4/spbz9Jfao4KyctX8Zv1WUQ3sbNc43+N7k6TdiWt9BRdFxU/xm4aMY2zOfyi0i/iI3+a4/KKmIN6orMBpBU4rcFqB0wqcVuC0AqcVOK3AaQVOK3BagdMKnFbgtAKnFTitwGkFTitwWoHTCpxW4LQCpxU4rcBpBU4rcFqB0wqcVuC0AqcVOK3AaQVOK3BagdMKnFbgtAKnFTitwGkFTitwWoHTCpxW4LTMZfKf0jzHNqR9G76rslc7r35vWeahWwe96+YbtJa+ifs/T43B0z8YbucNgpuLqsfmQb2t31+s/eupMcDPnxqrSrYNLOGNi+PKU2P/z3hqTHl6LBJTyygWXla+llbNwoU3rnL4ZT77fuHOfvLqyTc+etmIDJNlKuj+Jw+dZdz8lCGt56j2QxG5vn+i++FyBTyhVenHBj4JtFj2kp1/XzdENBDsa33xtfWqwiPpH4okB/H/eiGWGAxjk2rtIZ+dasmzxeSe+i/u9B4AZ7zxE5pSPTg9aEiJsravzEFkbP4ReY/j/FyOaecbT6VvfX2dDodxKI9MNfDmKD8SIgYmi8sxIdhcQXrOz3ZGYqaTMK57OabMgeaJltDgqTXPowMSfxypx3GlsZ80zm360qcemMwTBRoJTdLuvNuR45jmOhz1akazwwcKNhbnDlubxxzb76sRpBiJMsxPnu/CmaGS6E4tcxzCPGfstefc16yWuQ5PbsfYwntLM3PEK2bhb9F2z8yBdzf3lRPM2DE0c+6IPQbJbMdta1F67GPqTZtgDxlgZhJDu3FTN24qs8rCd9OhrNpIHJ6Byo0p3eFZO0sK3W2uGcR2JXmkyC++1PTMhFtH4V37dZy7LbHjl1VOtV470/oWWjLFjAoEa4YcuYLszNTFhbKgWw9ZTN2tqvukLmJyjhw51hvdXi3iSKFK1zWzJOfHJcmc6Fdzyc8gYdd6rEUU9GBf3MgxDFZBQHwmrewqCTqKg46evqFEak7v0m+pxG07daChy7Jjmv0WiCL8ZoIi9eLKgNfCUsJEXlOfRo7JfsovmYtQrILhd8tH1CroLL77tOlMGpg1JrF5NUog7FFup0J4bkzvhBwrVqw1XC7mc5yLYlX89jBwvLV0bDMiPx5ZtjXcU26jhmC+oLNbfZrRRmCnXubG86jZ5scvRCwo5D2mgVUHx5XgxzgmQqPM9EqtyhQxSVBeSHxS+5375pNW5hUGDiCS8r6nTLNBxZ7DH4G4X6i9pggN8fqm61+dXGAmqRcIsqXan1v+jgdZiSZqk3MrIkal3ZEGJns2c5uB9c5XnII3JZZw/nwSYTTx6MO5eD/G6ycswG8uiR4lzytsCPlwq/jECXr0b0pbvNwq5ZERYqZqA9lBZNMDIkaen7pdBFRizn9vxxx25G1ZRUP4yLQd5Gi3wdgvGq/sT3BphntZnJqUTaSY7MVPfFjUpZ1tJo4p4iqck8J6fSohubNzj2wqr5MSkBqNRJdep0aia7QBzPzlzKoNgqfcIFGvLvu00jIb0biSBCTjdIhC4piYPVWZmeIpullS3g9XwTSzA9zNo9SmVNnUX92r9IBS3Rfm/QgddHzR3dPV8XHVZ2M+stblzI/VOLfbcEvAGPr2vWmej5t3VolZaW5IHANrvmAKHPxNoUrMUpOk+zgBeSVZxErFLBoVPHKQ7qjZG5AKjBz4soAve7P5wMZTxnZVnky93+s7/nZpa1y7eDInbj8bGux+PvQR+YJGLwFnPjfhtvY+ligWjwyN5iBZsimquv3gyduSnSewdGa7h65bzqAjy08AACEQp6NrN5i12JN1wk9So9wuR2REc+rqfXw5RfXzvpthowAruPwzGiQ7ZjcLfG74ijnnQ98m9HhCH4NgjnHbLLAXsHbvFLZ+yJB5DhnwJeRzVqCmUj4prHTn5zyPxY8Attub18c8f5EH3T4KMbcpiSF7TnG5fWRuX7HQG/bGRDxsArFxtgtUFW1xd7zoGff2649qw4F0bWMMXKRvqzgIoa4Cs2us1MOdzWr3iH2Al3ZA4bxn9ddIx7dQfvG6IFbkZmjMFcgb0S9D+A3IbxkKz4o2NIZk302uIOqHqbRLOhh/ch07LjeLZtUHsypLITQJezYhdkinMJP0B1evVOVK6rb108S594o4zoVgkMRDXEW4YpA5rdIy5921RfEUPTdVSt87cUIqABppStW3mcNHk2VZSsJYrKP7+r694vWfXhFFah9qiLBkZ4mfCLSv09WQ2foKTKUkitbPGVSqTH1NpNQmIIrtpC1QpDPNPuyZyVW3Tzr0tNiq1G481QKS/kOZ/Sczr+roVeDrfmu2QJ7hmFPqJ1dVsJvJFQ9TyprR5k2esYC1yRi6m/zsNfvYQe9TRbdN30/fTdVhbFVmyeDO75g0jZSbfaVROrp1B16x/PXHAM5a0EskCWD3dzqlI0WXf8aM/NM1ZN98qsYG0txg5OAIbQI8vNZsPM6A64EKNp8on4ZU0oDkY9CyUrlNMG+C10ubCJi2Weo2fGgNyKTFED4dnY1DMlJID6Ch7IrUCUZXMMcUWmpWwe05WUGpb2NfEbUKlk/cGxfOrtlkeGFzYdAVj3S3Lrnng2V3boTOcCa/ZPjkdm/esPeZUeX+A6uuaj2FtB0vwWEIsoktzypLDRNJrTF7OxppQADBNFfZ/t/jcFOiCXwwd9akDx16xSwfuebSBHgAWTqdU0FjENOnufotFeRtVMzrSo2tbsR0o7Q8nF556Uz0kcbu6XpTdA/hIaacXnvdZON4U+dkZKfIIUphB+X00U3nLzrh/WgLjeaxwjRZTYB8X4m0wSq2R9OZxEeQgwJRowljxCSqqYX7vqohsyGkD5tlhCXqgw2LbXVbK+OGHQG9Y0aLCHrn6YGFN3aCZeNRa/bsuRdQuCkf6S5mlY/xORTSXeIduABUCAaIWrO3/VhaGSi2mR6ZHx/bXTj3frScm6tE7USZb0hUJsFI6ngTaCTIa9x0EjSVYyYckApG23a9UFh4e6Pd9+mL5M5TrPqGyo7cCSx492hA+eH2jj8mztQG64Ne9oCwxGiRHhPxHM9D0jqBbw4EhT3jLLT02cvFLb2Hy8fRxbRJ/m3T7qGecgrm86M+5uzEjj9svHzd9hhJmKnJpZRWqvxROylXvE42Pyn1pECdungKO+hCoMbvLPeZ6BIt3cDdvDhf++05rQUSPxQz+kuC726cR3V+Wopm2597ThQqJo6ZoHzvV0WTiXkxPMe56IGAkucNmU+C0bZsyD7LZ9NBW3x2W2QkIqWHK1nPsuF+GkdY7vWGEgIk/7dM9ikxMcKFDnLmbIWDQeoef2I/XReKDs/gxF7wEbsIJI0cbh8JzdHgNW9BScrrrOY/ec6dY3UB4X0X06E4wiAqsCyl8yzKf8BVrmby0QitLZ0kfowum0HrWu9+HeZ7cPhZKvDRtXP9nt6F/dlVnSf//ibYvieT4Lc7q1Rmc0oh0/ZiXx6qfN28xetUhyEXsJspYw63CJkFuE91W76bLnffiplkhuDwXi8ZO6kYTcVUSjBViRrte26Yc4qalPkwDadSI+4hNzsPmX6xYXByf8Yqd8a9MZL3OvtawCV8w8KLgX3gfkZuH5s8P2cQO/+5dO7zWD5sNj+4ReQgLiYO0HE19BmOq69hRUIVZ2RrxNclaulmUtGvhySLlT/pUp3r3yX9zX9lCvdPlUQWx5S2Rb/fUKhKekWcya8haN4Kfj5gOu1Wc8RsLGz2uSXtl5mZ7SU+T0u2pWVAbDetrhx46n6ze28YolTcvWd+EjR+34xh/whRWufe4znEfFLmjJihuSTiXRKhPN7Twx0lzI3uFSJcjBlms6B0VlBLU1eXulsUJQDdEHMKz6geBW8J0Hx65S6RUOWXJqsIbhzJw9G7xD47yhmD5Ghvr1qxa9tCFXuok7ck8uN8wcFvSEcE9iiVkgiMOofjF/5Gxwd0V9kDppzTtCa7rrBGwQQiEzzMaf9oPyN1b0S03QlGr/9IT293iKx5GkY+9xUHTQtSEVDUy0hsYBw0oZ6UV9B/SlDzGt4tnnLs3gKXhgsj2y/qtrTod2M3w3rEco1TjuZDNLPb7Y941jhDZ7ccZnun98yl1WUb1+rW/wpD/3IB2s3JlPr6jpIOz3q/W+jNdCT7T7QersxZswo+wWEYxij+m20e0hp3w0y5VYkeSHMJV57VnUGFPCy+a8pDrKkqSMMSyHnrc243N7V6cnoPCDbs3zaibQ+j55byrFadfIlQfaYGMh4M1oiL6GckHKGKWDU2OYKYvHCTE4/kkeLRtk90nEv8WC1tO+zr9kjeb9hTNhszDyYfd7lsPvvAvCbaZDX5SoBUuVGAx6mHJMUYr1z8bSXRAxSjTiHMNKNrs52mks/D/U1iU2X3Jk6lfdFUouhKASZd1PITG22mztfO6+osfuWOPMesgs+ZVU/WOq+Owlm+nO4zaGk1nwBg65nIw6Eq7EvPmeUj2gcMu6C5M6NX9MTc7+K5xI5MRkzTp697hpNBg0wr6uap62QKhTlzPw+FGHFbVTHbry8XRP2l2yLdleIkZ7zOinL55iDAkhrnY1oNm0mDRTP6zFrPGQ8dh346HoHhvMbsFql/qlqR0HmJ+Ekrqi3p9U4v39qm2oQY7bB3ZpWac4F0k7dBnjHwO3mUVv2rUaGA8JlGrqgVRXFI47ik0usFH2iOWvTegq3w3ATPX7sUWpVjZFzkMZNyx4zwNso4Hk0hF4taPrjL2iNefzbOzn3blI45Q8cg+E8TCWO1vtzS6WSELa7paS9i+hpiIWO+4u5VM4mtDWeXUcGtNypZXkaT6Jwyy7C5ofdpmXvcGCcvZMXs7iObWgTpuTnB8yjhtfOL3gqy0FuFmH2Xr7/p6l6AsA3GOjWCbW0++6Zjf4FWOBOK/JaAPCZapaEJx+Fzw/C57ze65gDye8SYb8WCixqSf08cOceQ/tqMAa7jPkrb4OwnRTVOtdpfcAc5d7nmLJ6W/LdU8+xAfz04i4dM5do88jPrGoAZAEr7NFGc6pJoh93sNaxPZrw795VF3zfTr/nimEJTpSLubWhNHyz978nUvftxpTDul6qYeWI/JikXDLOBP39Gx7ydw3y9U9rrf4xXc/mxQPbeW3DWUFbp+hxMcMHrj6UmB2QTc83FAUykdb2HM8XsrkI8ZVzl2Ta1IJ/4v/mtL1o8ttL9hfXyM/vEvhPcabASeYFQToPnHYvjkeVak1w6bL5f0mGWYT7P6Fz1ZprN+WVmWiCvCsOl7b0VmVH3+qPkKXUVOvXNl2Y6EWoXTZDChSrNPzLKi5anlJ1d9KQDJzVyjHzOvnv+jyknZigNaDeTA3tkR2NOnvua5nriQura4dvHgAh2LzUIWxTd9WySjph9hOjhztHn0VqToo1EzEwWRl6/YbRycIoKHaMGARjnx2zkBmeUWGWTWKohx8fv5VWS/N9mmwZqxJs6aqgvbj4e1elXC3t5NvnR+TqqYWpUcpr/jWcApUSPgM9Q/0scMcy4WC0vNfYEGEmllJXZPhxu8egUK8QVEiiy9C+hqeqy7NY6n6uUYUZUjEeB2t8TdGetkLGDmlQR1j626TZCzfuisdvG2TXTO4HaPOlqT498QM92lI4N1lstvMuoLHEARud5bu8jySmgfQcNXBqXmb2albt6ULMzZhujzGL8nekXhfIap8vE1sF8J4T9iJZuRGzJnWP5G7aaqNf678ZrYtui5onVpoZz2Z7q818wc18M0lxwoEtEM81T+Zf07Op/mB47HTSQ+fSx09PiwNzKKQahTr1I1EonMqQNiIj5/Kivlswd68sxiewfVzJPIpXM9CrWtjxfbppEbxWWuAoBrdcTwXcmqSw3iTT8bYJM4xTfCTqz2aJEhk4Y7scqdm+OGgCT2blaR354UOh/rsm/qjgZ1+kBBg3fun1Vc/ug/5+Hliv34Fu5haeQsQ6PzJcVJS4OUj1PXBsxzzp3oeAjbPIjeUZ7mamxwE6Lj4iJCzKJLZ3zHMK8eA4Hi3YfVQbDActoyH3VTTCqtLOROP2chZnn9hWWondtqPw1c5kprwV+1mPxMftmpB1mTuVU7Qc76ya/6wK8X78ftDtQYnn60v8BUEsDBBQAAgAIAINzh0mZ25pjTQAAAGsAAAAbAAAAdW5pdmVyc2FsL3VuaXZlcnNhbC5wbmcueG1ss7GvyM1RKEstKs7Mz7NVMtQzULK34+WyKShKLctMLVeoAIoZ6RlAgJJCpa2SCRK3PDOlJAOowsDEFCGYkZqZnlFiq2RuYQIX1AeaCQBQSwECAAAUAAIACABElFdHI7RO+/sCAACwCAAAFAAAAAAAAAABAAAAAAAAAAAAdW5pdmVyc2FsL3BsYXllci54bWxQSwECAAAUAAIACACDc4dJRHFqQEZFAACGqgAAFwAAAAAAAAAAAAAAAAAtAwAAdW5pdmVyc2FsL3VuaXZlcnNhbC5wbmdQSwECAAAUAAIACACDc4dJmduaY00AAABrAAAAGwAAAAAAAAABAAAAAACoSAAAdW5pdmVyc2FsL3VuaXZlcnNhbC5wbmcueG1sUEsFBgAAAAADAAMA0AAAAC5JAAAAAA=="/>
  <p:tag name="ISPRING_PRESENTATION_TITLE" val="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第一PPT，www.1ppt.com">
  <a:themeElements>
    <a:clrScheme name="自定义 25">
      <a:dk1>
        <a:srgbClr val="000000"/>
      </a:dk1>
      <a:lt1>
        <a:srgbClr val="FFFFFF"/>
      </a:lt1>
      <a:dk2>
        <a:srgbClr val="51647E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D77A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3467</TotalTime>
  <Words>2243</Words>
  <Application>Microsoft Office PowerPoint</Application>
  <PresentationFormat>自訂</PresentationFormat>
  <Paragraphs>303</Paragraphs>
  <Slides>43</Slides>
  <Notes>38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43</vt:i4>
      </vt:variant>
    </vt:vector>
  </HeadingPairs>
  <TitlesOfParts>
    <vt:vector size="44" baseType="lpstr">
      <vt:lpstr>第一PPT，www.1ppt.com</vt:lpstr>
      <vt:lpstr>投影片 1</vt:lpstr>
      <vt:lpstr>投影片 2</vt:lpstr>
      <vt:lpstr>投影片 3</vt:lpstr>
      <vt:lpstr>投影片 4</vt:lpstr>
      <vt:lpstr>投影片 5</vt:lpstr>
      <vt:lpstr>投影片 6</vt:lpstr>
      <vt:lpstr>投影片 7</vt:lpstr>
      <vt:lpstr>投影片 8</vt:lpstr>
      <vt:lpstr>投影片 9</vt:lpstr>
      <vt:lpstr>投影片 10</vt:lpstr>
      <vt:lpstr>投影片 11</vt:lpstr>
      <vt:lpstr>投影片 12</vt:lpstr>
      <vt:lpstr>投影片 13</vt:lpstr>
      <vt:lpstr>投影片 14</vt:lpstr>
      <vt:lpstr>投影片 15</vt:lpstr>
      <vt:lpstr>投影片 16</vt:lpstr>
      <vt:lpstr>投影片 17</vt:lpstr>
      <vt:lpstr>投影片 18</vt:lpstr>
      <vt:lpstr>投影片 19</vt:lpstr>
      <vt:lpstr>投影片 20</vt:lpstr>
      <vt:lpstr>投影片 21</vt:lpstr>
      <vt:lpstr>投影片 22</vt:lpstr>
      <vt:lpstr>投影片 23</vt:lpstr>
      <vt:lpstr>投影片 24</vt:lpstr>
      <vt:lpstr>投影片 25</vt:lpstr>
      <vt:lpstr>投影片 26</vt:lpstr>
      <vt:lpstr> </vt:lpstr>
      <vt:lpstr>投影片 28</vt:lpstr>
      <vt:lpstr>投影片 29</vt:lpstr>
      <vt:lpstr>投影片 30</vt:lpstr>
      <vt:lpstr>投影片 31</vt:lpstr>
      <vt:lpstr>投影片 32</vt:lpstr>
      <vt:lpstr>投影片 33</vt:lpstr>
      <vt:lpstr>投影片 34</vt:lpstr>
      <vt:lpstr>投影片 35</vt:lpstr>
      <vt:lpstr>投影片 36</vt:lpstr>
      <vt:lpstr>投影片 37</vt:lpstr>
      <vt:lpstr>投影片 38</vt:lpstr>
      <vt:lpstr>投影片 39</vt:lpstr>
      <vt:lpstr>投影片 40</vt:lpstr>
      <vt:lpstr>投影片 41</vt:lpstr>
      <vt:lpstr>投影片 42</vt:lpstr>
      <vt:lpstr>投影片 43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手绘</dc:title>
  <dc:creator>第一PPT模板网-WWW.1PPT.COM</dc:creator>
  <cp:keywords>第一PPT模板网-WWW.1PPT.COM</cp:keywords>
  <cp:lastModifiedBy>user111</cp:lastModifiedBy>
  <cp:revision>168</cp:revision>
  <dcterms:created xsi:type="dcterms:W3CDTF">2016-08-03T07:39:45Z</dcterms:created>
  <dcterms:modified xsi:type="dcterms:W3CDTF">2018-11-01T03:56:04Z</dcterms:modified>
</cp:coreProperties>
</file>