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0000FF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886" autoAdjust="0"/>
    <p:restoredTop sz="94660"/>
  </p:normalViewPr>
  <p:slideViewPr>
    <p:cSldViewPr>
      <p:cViewPr varScale="1">
        <p:scale>
          <a:sx n="66" d="100"/>
          <a:sy n="66" d="100"/>
        </p:scale>
        <p:origin x="-75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5444B-C954-4B52-BD78-1E08052DF0AD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F75C1-38A8-45D1-B162-DE5E2C172BF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0334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世紀神探福爾摩斯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F75C1-38A8-45D1-B162-DE5E2C172BF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08004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福爾摩斯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F75C1-38A8-45D1-B162-DE5E2C172BF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2666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2508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8875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5897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0126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058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04497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1656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6765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9336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268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5338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4415-2967-4898-AE7A-EA474CC88D78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DA38F-3E12-4B66-9018-FA12C1DA44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60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8%A1%80%E5%AD%97%E7%9A%84%E7%A0%94%E7%A9%B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/>
          <a:lstStyle/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神探福爾摩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斯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656784" cy="25671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黃愛翔。花蓮縣明義國小。五年六班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蘇芮宣。花蓮縣明義國小。五年六班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陳姵吟。花蓮縣明義國小。五年六班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王永信。花蓮縣明義國小。五年六班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53456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143"/>
    </mc:Choice>
    <mc:Fallback>
      <p:transition spd="slow" advTm="614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3938" y="418654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TW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對人性的理解及洞察力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5305" y="1196752"/>
            <a:ext cx="8229600" cy="4486747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分析能力比一般人好，利用兇手可能不小心遺留下的蛛絲馬跡，細心的洞察一些地方，善用他的邏輯推理能力，從很細微之處了解兇手的個性、習慣、性格等，厲害到犯人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的體型和五官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輪廓，最厲害的是他甚至還能從這些線索中判斷出一個 人的體型和五官輪廓。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0"/>
    </mc:Choice>
    <mc:Fallback>
      <p:transition spd="slow" advTm="3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善用科學邏輯</a:t>
            </a:r>
            <a:endParaRPr lang="zh-TW" altLang="en-US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zh-TW" dirty="0"/>
              <a:t> 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在《</a:t>
            </a:r>
            <a:r>
              <a:rPr lang="en-US" altLang="zh-TW" sz="11200" u="sng" dirty="0" err="1">
                <a:latin typeface="微軟正黑體" pitchFamily="34" charset="-120"/>
                <a:ea typeface="微軟正黑體" pitchFamily="34" charset="-120"/>
                <a:hlinkClick r:id="rId2" tooltip="血字的研究"/>
              </a:rPr>
              <a:t>血字的研究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》裡福爾摩斯使用了</a:t>
            </a:r>
            <a:r>
              <a:rPr lang="zh-TW" altLang="zh-TW" sz="11200" dirty="0">
                <a:solidFill>
                  <a:srgbClr val="0033CC"/>
                </a:solidFill>
                <a:latin typeface="微軟正黑體" pitchFamily="34" charset="-120"/>
                <a:ea typeface="微軟正黑體" pitchFamily="34" charset="-120"/>
              </a:rPr>
              <a:t>排除法及分析法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，所謂的排除法是有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三種結論</a:t>
            </a:r>
            <a:r>
              <a:rPr lang="zh-TW" altLang="zh-TW" sz="11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11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zh-TW" sz="11200" dirty="0" smtClean="0">
                <a:latin typeface="微軟正黑體" pitchFamily="34" charset="-120"/>
                <a:ea typeface="微軟正黑體" pitchFamily="34" charset="-120"/>
              </a:rPr>
              <a:t>利用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觀察及證據，去掉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，所得到的結論就是</a:t>
            </a:r>
            <a:r>
              <a:rPr lang="en-US" altLang="zh-TW" sz="11200" dirty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。分析法是將每個困難的條件盡可能劃分成容易解決的</a:t>
            </a:r>
            <a:r>
              <a:rPr lang="zh-TW" altLang="zh-TW" sz="11200" dirty="0" smtClean="0">
                <a:latin typeface="微軟正黑體" pitchFamily="34" charset="-120"/>
                <a:ea typeface="微軟正黑體" pitchFamily="34" charset="-120"/>
              </a:rPr>
              <a:t>條件</a:t>
            </a:r>
            <a:r>
              <a:rPr lang="zh-TW" altLang="zh-TW" sz="11200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2"/>
    </mc:Choice>
    <mc:Fallback>
      <p:transition spd="slow" advTm="7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叁、結論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一、柯南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道爾創造福爾摩斯是受到他的大學 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教授貝爾的影響。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、過人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的智慧與推理能力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，運用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獨特的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邏輯找出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、他是一位才華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洋溢的偵探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四、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大膽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假設小心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求證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的精神。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16"/>
    </mc:Choice>
    <mc:Fallback>
      <p:transition spd="slow" advTm="31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8800" dirty="0" smtClean="0"/>
              <a:t>       </a:t>
            </a:r>
            <a:r>
              <a:rPr lang="zh-TW" altLang="en-US" sz="8800" dirty="0" smtClean="0">
                <a:solidFill>
                  <a:srgbClr val="FF00FF"/>
                </a:solidFill>
                <a:latin typeface="微軟正黑體" pitchFamily="34" charset="-120"/>
                <a:ea typeface="微軟正黑體" pitchFamily="34" charset="-120"/>
              </a:rPr>
              <a:t>謝</a:t>
            </a:r>
            <a:r>
              <a:rPr lang="zh-TW" altLang="en-US" sz="88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謝</a:t>
            </a:r>
            <a:r>
              <a:rPr lang="zh-TW" altLang="en-US" sz="8800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聆</a:t>
            </a:r>
            <a:r>
              <a:rPr lang="zh-TW" altLang="en-US" sz="8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聽</a:t>
            </a:r>
            <a:endParaRPr lang="zh-TW" altLang="en-US" sz="8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壹、前言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一、研究動機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zh-TW" sz="1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我們是一群愛閱讀的學生，尤其喜歡偵探小說。說到偵探小說的代表人物就屬福爾摩斯</a:t>
            </a:r>
            <a:r>
              <a:rPr lang="zh-TW" altLang="zh-TW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了。柯</a:t>
            </a:r>
            <a:r>
              <a:rPr lang="zh-TW" altLang="zh-TW" sz="1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</a:t>
            </a:r>
            <a:r>
              <a:rPr lang="en-US" altLang="zh-TW" sz="1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1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道爾筆下的福爾摩斯總是有著一股讓人尊敬又崇拜的魅力，無論是他的機智或辦案手法總是讓身為讀者的我們感到佩服。</a:t>
            </a:r>
          </a:p>
          <a:p>
            <a:pPr marL="0" indent="0">
              <a:lnSpc>
                <a:spcPct val="170000"/>
              </a:lnSpc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8"/>
    </mc:Choice>
    <mc:Fallback>
      <p:transition spd="slow" advTm="4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二、研究目的</a:t>
            </a:r>
            <a:b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探討柯南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道爾的創作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探討福爾摩斯人物特質與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性格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認識福爾摩斯的辦案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79932"/>
            <a:ext cx="2266950" cy="1962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72"/>
    </mc:Choice>
    <mc:Fallback>
      <p:transition spd="slow" advTm="27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三、研究方法</a:t>
            </a:r>
            <a:b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本研究採文獻探討為主要研究方法，利用</a:t>
            </a:r>
            <a:r>
              <a:rPr lang="en-US" altLang="zh-TW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大偵探福爾摩斯系列</a:t>
            </a:r>
            <a:r>
              <a:rPr lang="en-US" altLang="zh-TW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1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的書籍及網路資料，分析作者的創作背景、福爾摩斯的人物特色及認識福爾摩斯的辦案手法，將資料加以統整做出結論，形成一份完整的報告。</a:t>
            </a:r>
          </a:p>
          <a:p>
            <a:pPr>
              <a:lnSpc>
                <a:spcPct val="160000"/>
              </a:lnSpc>
              <a:buNone/>
            </a:pPr>
            <a:r>
              <a:rPr lang="en-US" sz="8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en-US" sz="8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60000"/>
              </a:lnSpc>
            </a:pPr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0"/>
    </mc:Choice>
    <mc:Fallback>
      <p:transition spd="slow" advTm="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四、研究限制</a:t>
            </a:r>
            <a:b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7960" y="1340768"/>
            <a:ext cx="8229600" cy="3989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我們是小學生，選擇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大偵探福爾摩斯系列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的書籍是因為能增進小學生的邏輯思考能力。本研究主要是探討從柯南</a:t>
            </a:r>
            <a:r>
              <a:rPr 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道爾的創作背景，到福爾摩斯的性格、專業及辦案手法。對於改編前後內容的差異性並無深入探討。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193" y="4336410"/>
            <a:ext cx="1477172" cy="19867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94"/>
    </mc:Choice>
    <mc:Fallback>
      <p:transition spd="slow" advTm="29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五、研究流程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" y="1407662"/>
            <a:ext cx="9132497" cy="45416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貳、正文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一、柯南</a:t>
            </a:r>
            <a:r>
              <a:rPr 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道爾的創作背景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393735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柯南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•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道爾是一位醫生，他曾當過船醫、眼科醫生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。不過診所病人少的可憐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，因此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閒暇之餘他開始從事寫作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他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記下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了不少關於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貝爾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博士判斷人的筆記，這也是他日後塑造福爾摩斯成為家喻戶曉的具體形象來 源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20" y="428604"/>
            <a:ext cx="1488912" cy="19281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28"/>
    </mc:Choice>
    <mc:Fallback>
      <p:transition spd="slow" advTm="22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、福爾摩斯人物特質與性格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3600400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身高</a:t>
            </a:r>
            <a:r>
              <a:rPr lang="en-US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呎多</a:t>
            </a:r>
            <a:r>
              <a:rPr lang="zh-TW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、長臉、黑髮有著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細長鷹勾</a:t>
            </a:r>
            <a:r>
              <a:rPr lang="zh-TW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鼻及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下顎突</a:t>
            </a:r>
            <a:r>
              <a:rPr lang="zh-TW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出的偵探</a:t>
            </a:r>
            <a:r>
              <a:rPr lang="zh-TW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頭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戴獵帽，身穿棕色長大衣，</a:t>
            </a: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嘴叼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著菸斗</a:t>
            </a: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</a:t>
            </a:r>
            <a:r>
              <a:rPr lang="zh-TW" altLang="en-US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拿</a:t>
            </a: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懷錶</a:t>
            </a:r>
            <a:r>
              <a:rPr lang="zh-TW" altLang="zh-TW" sz="25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zh-TW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放大鏡</a:t>
            </a:r>
            <a:r>
              <a:rPr lang="zh-TW" altLang="en-US" sz="25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他也是一位知識淵博且多才多藝的人</a:t>
            </a:r>
            <a:r>
              <a:rPr lang="zh-TW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5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2500" dirty="0">
                <a:latin typeface="微軟正黑體" pitchFamily="34" charset="-120"/>
                <a:ea typeface="微軟正黑體" pitchFamily="34" charset="-120"/>
              </a:rPr>
              <a:t>他不但</a:t>
            </a:r>
            <a:r>
              <a:rPr lang="zh-TW" altLang="en-US" sz="2500" dirty="0">
                <a:solidFill>
                  <a:srgbClr val="0033CC"/>
                </a:solidFill>
                <a:latin typeface="微軟正黑體" pitchFamily="34" charset="-120"/>
                <a:ea typeface="微軟正黑體" pitchFamily="34" charset="-120"/>
              </a:rPr>
              <a:t>頭腦冷靜</a:t>
            </a:r>
            <a:r>
              <a:rPr lang="zh-TW" altLang="en-US" sz="25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500" dirty="0">
                <a:solidFill>
                  <a:srgbClr val="0033CC"/>
                </a:solidFill>
                <a:latin typeface="微軟正黑體" pitchFamily="34" charset="-120"/>
                <a:ea typeface="微軟正黑體" pitchFamily="34" charset="-120"/>
              </a:rPr>
              <a:t>觀察力敏銳</a:t>
            </a:r>
            <a:r>
              <a:rPr lang="zh-TW" altLang="en-US" sz="25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500" dirty="0">
                <a:solidFill>
                  <a:srgbClr val="0033CC"/>
                </a:solidFill>
                <a:latin typeface="微軟正黑體" pitchFamily="34" charset="-120"/>
                <a:ea typeface="微軟正黑體" pitchFamily="34" charset="-120"/>
              </a:rPr>
              <a:t>推理能力</a:t>
            </a:r>
            <a:r>
              <a:rPr lang="zh-TW" altLang="en-US" sz="2500" dirty="0">
                <a:latin typeface="微軟正黑體" pitchFamily="34" charset="-120"/>
                <a:ea typeface="微軟正黑體" pitchFamily="34" charset="-120"/>
              </a:rPr>
              <a:t>也是數一數二的</a:t>
            </a:r>
            <a:r>
              <a:rPr lang="zh-TW" altLang="en-US" sz="2500" dirty="0" smtClean="0">
                <a:latin typeface="微軟正黑體" pitchFamily="34" charset="-120"/>
                <a:ea typeface="微軟正黑體" pitchFamily="34" charset="-120"/>
              </a:rPr>
              <a:t>對</a:t>
            </a:r>
            <a:r>
              <a:rPr lang="zh-TW" altLang="en-US" sz="2500" dirty="0">
                <a:latin typeface="微軟正黑體" pitchFamily="34" charset="-120"/>
                <a:ea typeface="微軟正黑體" pitchFamily="34" charset="-120"/>
              </a:rPr>
              <a:t>工作有種瘋狂的</a:t>
            </a:r>
            <a:r>
              <a:rPr lang="zh-TW" altLang="en-US" sz="2500" dirty="0" smtClean="0">
                <a:latin typeface="微軟正黑體" pitchFamily="34" charset="-120"/>
                <a:ea typeface="微軟正黑體" pitchFamily="34" charset="-120"/>
              </a:rPr>
              <a:t>執著。</a:t>
            </a:r>
            <a:endParaRPr lang="zh-TW" altLang="en-US" sz="25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78" y="4143380"/>
            <a:ext cx="1761901" cy="2518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2587"/>
    </mc:Choice>
    <mc:Fallback>
      <p:transition spd="slow" advTm="1258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5681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三、認識福爾摩斯的辦案手法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留意重要的線索</a:t>
            </a:r>
            <a:r>
              <a:rPr lang="en-US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──</a:t>
            </a:r>
            <a:r>
              <a:rPr lang="zh-TW" altLang="en-US" sz="36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凡走過必留下痕跡</a:t>
            </a:r>
            <a:r>
              <a:rPr lang="zh-TW" altLang="en-US" sz="3600" dirty="0" smtClean="0">
                <a:solidFill>
                  <a:srgbClr val="0033CC"/>
                </a:solidFill>
              </a:rPr>
              <a:t/>
            </a:r>
            <a:br>
              <a:rPr lang="zh-TW" altLang="en-US" sz="3600" dirty="0" smtClean="0">
                <a:solidFill>
                  <a:srgbClr val="0033CC"/>
                </a:solidFill>
              </a:rPr>
            </a:br>
            <a:endParaRPr lang="zh-TW" altLang="en-US" sz="3600" dirty="0">
              <a:solidFill>
                <a:srgbClr val="0033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055" y="1621307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福爾摩斯對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一件案子的熱衷程度令人無法想像，常常因為一件案子而廢寢忘食。福爾摩斯說過：「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許多案子一開始都有微不足道的小事，後來卻發展成經典案例，因此我不敢把任何事理所當然認為小事。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608"/>
    </mc:Choice>
    <mc:Fallback>
      <p:transition spd="slow" advTm="260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6372</TotalTime>
  <Words>677</Words>
  <Application>Microsoft Office PowerPoint</Application>
  <PresentationFormat>如螢幕大小 (4:3)</PresentationFormat>
  <Paragraphs>51</Paragraphs>
  <Slides>13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世紀神探福爾摩斯 </vt:lpstr>
      <vt:lpstr> 壹、前言 一、研究動機 </vt:lpstr>
      <vt:lpstr>二、研究目的 </vt:lpstr>
      <vt:lpstr>三、研究方法 </vt:lpstr>
      <vt:lpstr>四、研究限制 </vt:lpstr>
      <vt:lpstr>五、研究流程 </vt:lpstr>
      <vt:lpstr>  貳、正文 一、柯南•道爾的創作背景  </vt:lpstr>
      <vt:lpstr>二、福爾摩斯人物特質與性格 </vt:lpstr>
      <vt:lpstr>  三、認識福爾摩斯的辦案手法  (一)留意重要的線索──凡走過必留下痕跡 </vt:lpstr>
      <vt:lpstr>(二)對人性的理解及洞察力 </vt:lpstr>
      <vt:lpstr>(三)善用科學邏輯</vt:lpstr>
      <vt:lpstr>叁、結論 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世紀神探福爾摩斯</dc:title>
  <dc:creator>USER</dc:creator>
  <cp:lastModifiedBy>USER</cp:lastModifiedBy>
  <cp:revision>81</cp:revision>
  <dcterms:created xsi:type="dcterms:W3CDTF">2018-10-03T05:54:14Z</dcterms:created>
  <dcterms:modified xsi:type="dcterms:W3CDTF">2018-10-31T00:14:19Z</dcterms:modified>
</cp:coreProperties>
</file>