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72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7B1234-0B8A-440C-9765-8671E8F95BF1}" type="doc">
      <dgm:prSet loTypeId="urn:microsoft.com/office/officeart/2005/8/layout/b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6F1643C-6E5E-425C-8A61-0C36EA18EF3B}">
      <dgm:prSet phldrT="[文字]" custT="1"/>
      <dgm:spPr>
        <a:xfrm>
          <a:off x="201228" y="0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組成</a:t>
          </a:r>
          <a:endParaRPr lang="en-US" altLang="zh-TW" sz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研究小組</a:t>
          </a:r>
        </a:p>
      </dgm:t>
    </dgm:pt>
    <dgm:pt modelId="{088D4442-D6D8-433E-8D96-EA86AF57362F}" type="parTrans" cxnId="{1CCEE7DC-9A42-42AA-9B74-25EEDAD1A5D1}">
      <dgm:prSet/>
      <dgm:spPr/>
      <dgm:t>
        <a:bodyPr/>
        <a:lstStyle/>
        <a:p>
          <a:pPr algn="ctr"/>
          <a:endParaRPr lang="zh-TW" altLang="en-US"/>
        </a:p>
      </dgm:t>
    </dgm:pt>
    <dgm:pt modelId="{FE6682A8-6A89-4EF7-85E6-1D7A3DA557ED}" type="sibTrans" cxnId="{1CCEE7DC-9A42-42AA-9B74-25EEDAD1A5D1}">
      <dgm:prSet/>
      <dgm:spPr>
        <a:xfrm rot="5459785">
          <a:off x="-181096" y="1028509"/>
          <a:ext cx="1607650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53C088F5-D5D2-4A2A-9058-5346E4E4C777}">
      <dgm:prSet phldrT="[文字]" custT="1"/>
      <dgm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確定</a:t>
          </a:r>
          <a:endParaRPr lang="en-US" altLang="zh-TW" sz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研究主題</a:t>
          </a:r>
        </a:p>
      </dgm:t>
    </dgm:pt>
    <dgm:pt modelId="{3850B38D-0D92-458D-BA4C-947A4900AAD9}" type="parTrans" cxnId="{E2467FD4-0F65-4095-A96E-C7FFAD3535BB}">
      <dgm:prSet/>
      <dgm:spPr/>
      <dgm:t>
        <a:bodyPr/>
        <a:lstStyle/>
        <a:p>
          <a:pPr algn="ctr"/>
          <a:endParaRPr lang="zh-TW" altLang="en-US"/>
        </a:p>
      </dgm:t>
    </dgm:pt>
    <dgm:pt modelId="{FBD8CB84-6021-4E9F-970E-0E0276F28BA9}" type="sibTrans" cxnId="{E2467FD4-0F65-4095-A96E-C7FFAD3535BB}">
      <dgm:prSet/>
      <dgm:spPr>
        <a:xfrm rot="5400000">
          <a:off x="-194228" y="2644614"/>
          <a:ext cx="1605958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43F7DE34-94B9-4762-90D2-2F8E37F9E843}">
      <dgm:prSet phldrT="[文字]" custT="1"/>
      <dgm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蒐集資料</a:t>
          </a:r>
        </a:p>
      </dgm:t>
    </dgm:pt>
    <dgm:pt modelId="{1A899EDB-E955-441C-AEE0-7DFD4D2B7F25}" type="parTrans" cxnId="{16177847-AB19-43A9-87AF-4090B0B7E2E9}">
      <dgm:prSet/>
      <dgm:spPr/>
      <dgm:t>
        <a:bodyPr/>
        <a:lstStyle/>
        <a:p>
          <a:pPr algn="ctr"/>
          <a:endParaRPr lang="zh-TW" altLang="en-US"/>
        </a:p>
      </dgm:t>
    </dgm:pt>
    <dgm:pt modelId="{9D770FEE-3096-42FE-8FF8-076E8CDB5257}" type="sibTrans" cxnId="{16177847-AB19-43A9-87AF-4090B0B7E2E9}">
      <dgm:prSet/>
      <dgm:spPr>
        <a:xfrm rot="1699">
          <a:off x="613461" y="3453029"/>
          <a:ext cx="2932250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AC4E79FD-60E3-49CD-A59D-D3E5D7C08923}">
      <dgm:prSet phldrT="[文字]" custT="1"/>
      <dgm:spPr>
        <a:xfrm>
          <a:off x="3114944" y="323365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擬定</a:t>
          </a:r>
          <a:endParaRPr lang="en-US" altLang="zh-TW" sz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研究問題</a:t>
          </a:r>
        </a:p>
      </dgm:t>
    </dgm:pt>
    <dgm:pt modelId="{173C57E6-BFF4-4FDA-BE05-DDD4B5224478}" type="parTrans" cxnId="{88A88BA3-45AF-478B-B119-9D2600B928A0}">
      <dgm:prSet/>
      <dgm:spPr/>
      <dgm:t>
        <a:bodyPr/>
        <a:lstStyle/>
        <a:p>
          <a:pPr algn="ctr"/>
          <a:endParaRPr lang="zh-TW" altLang="en-US"/>
        </a:p>
      </dgm:t>
    </dgm:pt>
    <dgm:pt modelId="{0227D7F5-7106-4DA5-9C5D-D51D32AC24C0}" type="sibTrans" cxnId="{88A88BA3-45AF-478B-B119-9D2600B928A0}">
      <dgm:prSet/>
      <dgm:spPr>
        <a:xfrm rot="16035309">
          <a:off x="2707264" y="2645338"/>
          <a:ext cx="1609253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C2F1BB54-E5AA-4D50-BB80-13F6864C512E}">
      <dgm:prSet phldrT="[文字]" custT="1"/>
      <dgm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文獻探討</a:t>
          </a:r>
        </a:p>
      </dgm:t>
    </dgm:pt>
    <dgm:pt modelId="{6AB72A2C-3272-4004-870C-663394EC60DA}" type="parTrans" cxnId="{08064BFB-4DAD-479D-B5FB-40157C69113D}">
      <dgm:prSet/>
      <dgm:spPr/>
      <dgm:t>
        <a:bodyPr/>
        <a:lstStyle/>
        <a:p>
          <a:pPr algn="ctr"/>
          <a:endParaRPr lang="zh-TW" altLang="en-US"/>
        </a:p>
      </dgm:t>
    </dgm:pt>
    <dgm:pt modelId="{99B34474-92FF-4050-8FB9-20468BBDAE6F}" type="sibTrans" cxnId="{08064BFB-4DAD-479D-B5FB-40157C69113D}">
      <dgm:prSet/>
      <dgm:spPr>
        <a:xfrm rot="16200000">
          <a:off x="2670379" y="1029234"/>
          <a:ext cx="1605958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C5857552-B214-4584-AFDF-8C1F34859D02}">
      <dgm:prSet phldrT="[文字]" custT="1"/>
      <dgm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設計問卷</a:t>
          </a:r>
        </a:p>
      </dgm:t>
    </dgm:pt>
    <dgm:pt modelId="{B220C35B-AD6D-45D7-A1DE-5A4B5EC26C67}" type="parTrans" cxnId="{E86F3C24-B081-410F-9523-EFED30CF1811}">
      <dgm:prSet/>
      <dgm:spPr/>
      <dgm:t>
        <a:bodyPr/>
        <a:lstStyle/>
        <a:p>
          <a:pPr algn="ctr"/>
          <a:endParaRPr lang="zh-TW" altLang="en-US"/>
        </a:p>
      </dgm:t>
    </dgm:pt>
    <dgm:pt modelId="{07E835A9-45EB-4F89-8F33-4419E5D73C02}" type="sibTrans" cxnId="{E86F3C24-B081-410F-9523-EFED30CF1811}">
      <dgm:prSet/>
      <dgm:spPr>
        <a:xfrm>
          <a:off x="3478069" y="221543"/>
          <a:ext cx="2855186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B783B447-8CFD-4D18-B11C-CF45447E2603}">
      <dgm:prSet phldrT="[文字]" custT="1"/>
      <dgm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資料分析</a:t>
          </a:r>
        </a:p>
      </dgm:t>
    </dgm:pt>
    <dgm:pt modelId="{37FEB600-6AAC-4CAF-9B2A-07C669427532}" type="parTrans" cxnId="{F46A88B9-1B85-42BA-A1B3-78B691213871}">
      <dgm:prSet/>
      <dgm:spPr/>
      <dgm:t>
        <a:bodyPr/>
        <a:lstStyle/>
        <a:p>
          <a:pPr algn="ctr"/>
          <a:endParaRPr lang="zh-TW" altLang="en-US"/>
        </a:p>
      </dgm:t>
    </dgm:pt>
    <dgm:pt modelId="{2B31F562-D94F-43E1-96C9-E0536B4C6267}" type="sibTrans" cxnId="{F46A88B9-1B85-42BA-A1B3-78B691213871}">
      <dgm:prSet/>
      <dgm:spPr>
        <a:xfrm rot="5400000">
          <a:off x="5534987" y="1029234"/>
          <a:ext cx="1605958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8CDC4132-A44E-475D-A5C8-3EFC06D902CC}">
      <dgm:prSet phldrT="[文字]" custT="1"/>
      <dgm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 sz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討論結論</a:t>
          </a:r>
        </a:p>
      </dgm:t>
    </dgm:pt>
    <dgm:pt modelId="{122195FC-4FB1-4249-A52A-52B5B421FF9D}" type="parTrans" cxnId="{5932056A-C091-42B9-BA3B-82CD8A12E20F}">
      <dgm:prSet/>
      <dgm:spPr/>
      <dgm:t>
        <a:bodyPr/>
        <a:lstStyle/>
        <a:p>
          <a:pPr algn="ctr"/>
          <a:endParaRPr lang="zh-TW" altLang="en-US"/>
        </a:p>
      </dgm:t>
    </dgm:pt>
    <dgm:pt modelId="{65F98BB3-1FD9-4C20-B730-DD4B56E00666}" type="sibTrans" cxnId="{5932056A-C091-42B9-BA3B-82CD8A12E20F}">
      <dgm:prSet/>
      <dgm:spPr>
        <a:xfrm rot="5400000">
          <a:off x="5534987" y="2644614"/>
          <a:ext cx="1605958" cy="193845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pPr algn="ctr"/>
          <a:endParaRPr lang="zh-TW" altLang="en-US"/>
        </a:p>
      </dgm:t>
    </dgm:pt>
    <dgm:pt modelId="{AA53604A-A1AF-4ACD-8BEB-DEA5352D1FFB}">
      <dgm:prSet phldrT="[文字]"/>
      <dgm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zh-TW" altLang="en-US">
              <a:solidFill>
                <a:sysClr val="windowText" lastClr="000000"/>
              </a:solidFill>
              <a:latin typeface="新細明體"/>
              <a:ea typeface="新細明體"/>
              <a:cs typeface="+mn-cs"/>
            </a:rPr>
            <a:t>完成</a:t>
          </a:r>
          <a:endParaRPr lang="en-US" altLang="zh-TW">
            <a:solidFill>
              <a:sysClr val="windowText" lastClr="000000"/>
            </a:solidFill>
            <a:latin typeface="新細明體"/>
            <a:ea typeface="新細明體"/>
            <a:cs typeface="+mn-cs"/>
          </a:endParaRPr>
        </a:p>
        <a:p>
          <a:pPr algn="ctr"/>
          <a:r>
            <a:rPr lang="zh-TW" altLang="en-US">
              <a:solidFill>
                <a:sysClr val="windowText" lastClr="000000"/>
              </a:solidFill>
              <a:latin typeface="新細明體"/>
              <a:ea typeface="新細明體"/>
              <a:cs typeface="+mn-cs"/>
            </a:rPr>
            <a:t>書面資料</a:t>
          </a:r>
        </a:p>
      </dgm:t>
    </dgm:pt>
    <dgm:pt modelId="{63DC54B1-832C-4A53-AF40-862E2F479B99}" type="parTrans" cxnId="{D0777F65-5378-4C66-ABF4-224D79ECD5D2}">
      <dgm:prSet/>
      <dgm:spPr/>
      <dgm:t>
        <a:bodyPr/>
        <a:lstStyle/>
        <a:p>
          <a:pPr algn="ctr"/>
          <a:endParaRPr lang="zh-TW" altLang="en-US"/>
        </a:p>
      </dgm:t>
    </dgm:pt>
    <dgm:pt modelId="{02E6FB28-88A4-4DAF-B412-A7FB4649B834}" type="sibTrans" cxnId="{D0777F65-5378-4C66-ABF4-224D79ECD5D2}">
      <dgm:prSet/>
      <dgm:spPr/>
      <dgm:t>
        <a:bodyPr/>
        <a:lstStyle/>
        <a:p>
          <a:pPr algn="ctr"/>
          <a:endParaRPr lang="zh-TW" altLang="en-US"/>
        </a:p>
      </dgm:t>
    </dgm:pt>
    <dgm:pt modelId="{ACFBD444-E1C7-4907-97ED-41395AE5FB99}" type="pres">
      <dgm:prSet presAssocID="{847B1234-0B8A-440C-9765-8671E8F95BF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598B6C4-356A-431D-83DF-EDCAFF54F228}" type="pres">
      <dgm:prSet presAssocID="{06F1643C-6E5E-425C-8A61-0C36EA18EF3B}" presName="compNode" presStyleCnt="0"/>
      <dgm:spPr/>
    </dgm:pt>
    <dgm:pt modelId="{FFD00966-29AF-46BD-8121-074F4F00C588}" type="pres">
      <dgm:prSet presAssocID="{06F1643C-6E5E-425C-8A61-0C36EA18EF3B}" presName="dummyConnPt" presStyleCnt="0"/>
      <dgm:spPr/>
    </dgm:pt>
    <dgm:pt modelId="{4F88A45D-974C-43BE-9B19-43AAE9443E7F}" type="pres">
      <dgm:prSet presAssocID="{06F1643C-6E5E-425C-8A61-0C36EA18EF3B}" presName="node" presStyleLbl="node1" presStyleIdx="0" presStyleCnt="9" custLinFactNeighborX="-2276" custLinFactNeighborY="-1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DF24E1-3BA5-4851-8F2B-4EFFFB9178FC}" type="pres">
      <dgm:prSet presAssocID="{FE6682A8-6A89-4EF7-85E6-1D7A3DA557ED}" presName="sibTrans" presStyleLbl="bgSibTrans2D1" presStyleIdx="0" presStyleCnt="8"/>
      <dgm:spPr/>
      <dgm:t>
        <a:bodyPr/>
        <a:lstStyle/>
        <a:p>
          <a:endParaRPr lang="zh-TW" altLang="en-US"/>
        </a:p>
      </dgm:t>
    </dgm:pt>
    <dgm:pt modelId="{3EFB84D0-FADC-4A34-AC7A-0CE82B7B1304}" type="pres">
      <dgm:prSet presAssocID="{53C088F5-D5D2-4A2A-9058-5346E4E4C777}" presName="compNode" presStyleCnt="0"/>
      <dgm:spPr/>
    </dgm:pt>
    <dgm:pt modelId="{16BD137A-4EB5-4FEB-AC5A-34F9C48A9EAE}" type="pres">
      <dgm:prSet presAssocID="{53C088F5-D5D2-4A2A-9058-5346E4E4C777}" presName="dummyConnPt" presStyleCnt="0"/>
      <dgm:spPr/>
    </dgm:pt>
    <dgm:pt modelId="{C6BD0FCD-E4C3-4E88-84C4-C3B3B26385C4}" type="pres">
      <dgm:prSet presAssocID="{53C088F5-D5D2-4A2A-9058-5346E4E4C777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445732-37FA-4CA7-9D4B-E9B869355733}" type="pres">
      <dgm:prSet presAssocID="{FBD8CB84-6021-4E9F-970E-0E0276F28BA9}" presName="sibTrans" presStyleLbl="bgSibTrans2D1" presStyleIdx="1" presStyleCnt="8"/>
      <dgm:spPr/>
      <dgm:t>
        <a:bodyPr/>
        <a:lstStyle/>
        <a:p>
          <a:endParaRPr lang="zh-TW" altLang="en-US"/>
        </a:p>
      </dgm:t>
    </dgm:pt>
    <dgm:pt modelId="{C7B23819-5CB0-4450-9DA8-2DDB60DC13F4}" type="pres">
      <dgm:prSet presAssocID="{43F7DE34-94B9-4762-90D2-2F8E37F9E843}" presName="compNode" presStyleCnt="0"/>
      <dgm:spPr/>
    </dgm:pt>
    <dgm:pt modelId="{7DD17423-E87E-44FF-BD34-3A013AC7D319}" type="pres">
      <dgm:prSet presAssocID="{43F7DE34-94B9-4762-90D2-2F8E37F9E843}" presName="dummyConnPt" presStyleCnt="0"/>
      <dgm:spPr/>
    </dgm:pt>
    <dgm:pt modelId="{944AAC05-B90C-46DA-92D6-79127CD78AED}" type="pres">
      <dgm:prSet presAssocID="{43F7DE34-94B9-4762-90D2-2F8E37F9E84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D56D94-4C15-4919-B202-4171E89F8953}" type="pres">
      <dgm:prSet presAssocID="{9D770FEE-3096-42FE-8FF8-076E8CDB5257}" presName="sibTrans" presStyleLbl="bgSibTrans2D1" presStyleIdx="2" presStyleCnt="8"/>
      <dgm:spPr/>
      <dgm:t>
        <a:bodyPr/>
        <a:lstStyle/>
        <a:p>
          <a:endParaRPr lang="zh-TW" altLang="en-US"/>
        </a:p>
      </dgm:t>
    </dgm:pt>
    <dgm:pt modelId="{6FBA932F-7A05-4220-8445-F08386691BF4}" type="pres">
      <dgm:prSet presAssocID="{AC4E79FD-60E3-49CD-A59D-D3E5D7C08923}" presName="compNode" presStyleCnt="0"/>
      <dgm:spPr/>
    </dgm:pt>
    <dgm:pt modelId="{00A97806-1135-4227-8B1F-82E150AC3D8D}" type="pres">
      <dgm:prSet presAssocID="{AC4E79FD-60E3-49CD-A59D-D3E5D7C08923}" presName="dummyConnPt" presStyleCnt="0"/>
      <dgm:spPr/>
    </dgm:pt>
    <dgm:pt modelId="{75FA83E6-8807-4927-A88A-DA817C6AF687}" type="pres">
      <dgm:prSet presAssocID="{AC4E79FD-60E3-49CD-A59D-D3E5D7C08923}" presName="node" presStyleLbl="node1" presStyleIdx="3" presStyleCnt="9" custLinFactNeighborX="3578" custLinFactNeighborY="745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F7ABB8-36CB-4D84-B733-A649AB03FD4E}" type="pres">
      <dgm:prSet presAssocID="{0227D7F5-7106-4DA5-9C5D-D51D32AC24C0}" presName="sibTrans" presStyleLbl="bgSibTrans2D1" presStyleIdx="3" presStyleCnt="8"/>
      <dgm:spPr/>
      <dgm:t>
        <a:bodyPr/>
        <a:lstStyle/>
        <a:p>
          <a:endParaRPr lang="zh-TW" altLang="en-US"/>
        </a:p>
      </dgm:t>
    </dgm:pt>
    <dgm:pt modelId="{822A5C5F-8E80-4238-B30D-6BEED038E5B1}" type="pres">
      <dgm:prSet presAssocID="{C2F1BB54-E5AA-4D50-BB80-13F6864C512E}" presName="compNode" presStyleCnt="0"/>
      <dgm:spPr/>
    </dgm:pt>
    <dgm:pt modelId="{7A9ACC07-5943-4A09-AD42-7FEFAFE8A13F}" type="pres">
      <dgm:prSet presAssocID="{C2F1BB54-E5AA-4D50-BB80-13F6864C512E}" presName="dummyConnPt" presStyleCnt="0"/>
      <dgm:spPr/>
    </dgm:pt>
    <dgm:pt modelId="{EFE00754-17B5-404E-B261-53EDE589E915}" type="pres">
      <dgm:prSet presAssocID="{C2F1BB54-E5AA-4D50-BB80-13F6864C512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4419DE-5EF2-4B67-85AC-EB99F8B01353}" type="pres">
      <dgm:prSet presAssocID="{99B34474-92FF-4050-8FB9-20468BBDAE6F}" presName="sibTrans" presStyleLbl="bgSibTrans2D1" presStyleIdx="4" presStyleCnt="8"/>
      <dgm:spPr/>
      <dgm:t>
        <a:bodyPr/>
        <a:lstStyle/>
        <a:p>
          <a:endParaRPr lang="zh-TW" altLang="en-US"/>
        </a:p>
      </dgm:t>
    </dgm:pt>
    <dgm:pt modelId="{A8F552AB-C21F-4565-88CE-4EA8D0B1C023}" type="pres">
      <dgm:prSet presAssocID="{C5857552-B214-4584-AFDF-8C1F34859D02}" presName="compNode" presStyleCnt="0"/>
      <dgm:spPr/>
    </dgm:pt>
    <dgm:pt modelId="{4C8E6D7E-8B84-4277-9AC3-7CFD61223EE5}" type="pres">
      <dgm:prSet presAssocID="{C5857552-B214-4584-AFDF-8C1F34859D02}" presName="dummyConnPt" presStyleCnt="0"/>
      <dgm:spPr/>
    </dgm:pt>
    <dgm:pt modelId="{2655E8D8-F268-4584-AAC3-16757612F6FE}" type="pres">
      <dgm:prSet presAssocID="{C5857552-B214-4584-AFDF-8C1F34859D0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F7BA53-6FD2-4C3E-9199-68AA249B6099}" type="pres">
      <dgm:prSet presAssocID="{07E835A9-45EB-4F89-8F33-4419E5D73C02}" presName="sibTrans" presStyleLbl="bgSibTrans2D1" presStyleIdx="5" presStyleCnt="8"/>
      <dgm:spPr/>
      <dgm:t>
        <a:bodyPr/>
        <a:lstStyle/>
        <a:p>
          <a:endParaRPr lang="zh-TW" altLang="en-US"/>
        </a:p>
      </dgm:t>
    </dgm:pt>
    <dgm:pt modelId="{FF7D63E1-4746-4856-B7A0-1E8C8E44A625}" type="pres">
      <dgm:prSet presAssocID="{B783B447-8CFD-4D18-B11C-CF45447E2603}" presName="compNode" presStyleCnt="0"/>
      <dgm:spPr/>
    </dgm:pt>
    <dgm:pt modelId="{334F3DA7-C217-4272-8666-47CF9D23FA3F}" type="pres">
      <dgm:prSet presAssocID="{B783B447-8CFD-4D18-B11C-CF45447E2603}" presName="dummyConnPt" presStyleCnt="0"/>
      <dgm:spPr/>
    </dgm:pt>
    <dgm:pt modelId="{DC5CE51E-E926-45D9-92A9-619BE9E3D53F}" type="pres">
      <dgm:prSet presAssocID="{B783B447-8CFD-4D18-B11C-CF45447E260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FA6105-CA13-4088-8506-C54B095B47E0}" type="pres">
      <dgm:prSet presAssocID="{2B31F562-D94F-43E1-96C9-E0536B4C6267}" presName="sibTrans" presStyleLbl="bgSibTrans2D1" presStyleIdx="6" presStyleCnt="8"/>
      <dgm:spPr/>
      <dgm:t>
        <a:bodyPr/>
        <a:lstStyle/>
        <a:p>
          <a:endParaRPr lang="zh-TW" altLang="en-US"/>
        </a:p>
      </dgm:t>
    </dgm:pt>
    <dgm:pt modelId="{E35A9C2A-64F5-4F2F-8362-EE777332D399}" type="pres">
      <dgm:prSet presAssocID="{8CDC4132-A44E-475D-A5C8-3EFC06D902CC}" presName="compNode" presStyleCnt="0"/>
      <dgm:spPr/>
    </dgm:pt>
    <dgm:pt modelId="{BFAC2529-C2C6-4E2C-B49E-B5940553D43A}" type="pres">
      <dgm:prSet presAssocID="{8CDC4132-A44E-475D-A5C8-3EFC06D902CC}" presName="dummyConnPt" presStyleCnt="0"/>
      <dgm:spPr/>
    </dgm:pt>
    <dgm:pt modelId="{3FBDB78E-4BFE-4092-8547-7E0E5E1FA17F}" type="pres">
      <dgm:prSet presAssocID="{8CDC4132-A44E-475D-A5C8-3EFC06D902C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FA8141-3AC0-48D2-B702-921A0531CD06}" type="pres">
      <dgm:prSet presAssocID="{65F98BB3-1FD9-4C20-B730-DD4B56E00666}" presName="sibTrans" presStyleLbl="bgSibTrans2D1" presStyleIdx="7" presStyleCnt="8"/>
      <dgm:spPr/>
      <dgm:t>
        <a:bodyPr/>
        <a:lstStyle/>
        <a:p>
          <a:endParaRPr lang="zh-TW" altLang="en-US"/>
        </a:p>
      </dgm:t>
    </dgm:pt>
    <dgm:pt modelId="{9E5B7438-97CE-4749-9967-B3A78A4D067A}" type="pres">
      <dgm:prSet presAssocID="{AA53604A-A1AF-4ACD-8BEB-DEA5352D1FFB}" presName="compNode" presStyleCnt="0"/>
      <dgm:spPr/>
    </dgm:pt>
    <dgm:pt modelId="{2FDE4F7A-0832-43ED-A674-0FD8A8C20690}" type="pres">
      <dgm:prSet presAssocID="{AA53604A-A1AF-4ACD-8BEB-DEA5352D1FFB}" presName="dummyConnPt" presStyleCnt="0"/>
      <dgm:spPr/>
    </dgm:pt>
    <dgm:pt modelId="{CF280DCF-1E22-469A-85A9-18169910729C}" type="pres">
      <dgm:prSet presAssocID="{AA53604A-A1AF-4ACD-8BEB-DEA5352D1FF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69C1353-28CF-484E-B203-614348BF28F9}" type="presOf" srcId="{65F98BB3-1FD9-4C20-B730-DD4B56E00666}" destId="{2AFA8141-3AC0-48D2-B702-921A0531CD06}" srcOrd="0" destOrd="0" presId="urn:microsoft.com/office/officeart/2005/8/layout/bProcess4"/>
    <dgm:cxn modelId="{F81EBC30-6D29-47D4-BF90-6E8004EF5F7B}" type="presOf" srcId="{847B1234-0B8A-440C-9765-8671E8F95BF1}" destId="{ACFBD444-E1C7-4907-97ED-41395AE5FB99}" srcOrd="0" destOrd="0" presId="urn:microsoft.com/office/officeart/2005/8/layout/bProcess4"/>
    <dgm:cxn modelId="{3B06F513-EB87-420A-97E9-E57BE107B3C1}" type="presOf" srcId="{B783B447-8CFD-4D18-B11C-CF45447E2603}" destId="{DC5CE51E-E926-45D9-92A9-619BE9E3D53F}" srcOrd="0" destOrd="0" presId="urn:microsoft.com/office/officeart/2005/8/layout/bProcess4"/>
    <dgm:cxn modelId="{08064BFB-4DAD-479D-B5FB-40157C69113D}" srcId="{847B1234-0B8A-440C-9765-8671E8F95BF1}" destId="{C2F1BB54-E5AA-4D50-BB80-13F6864C512E}" srcOrd="4" destOrd="0" parTransId="{6AB72A2C-3272-4004-870C-663394EC60DA}" sibTransId="{99B34474-92FF-4050-8FB9-20468BBDAE6F}"/>
    <dgm:cxn modelId="{E86F3C24-B081-410F-9523-EFED30CF1811}" srcId="{847B1234-0B8A-440C-9765-8671E8F95BF1}" destId="{C5857552-B214-4584-AFDF-8C1F34859D02}" srcOrd="5" destOrd="0" parTransId="{B220C35B-AD6D-45D7-A1DE-5A4B5EC26C67}" sibTransId="{07E835A9-45EB-4F89-8F33-4419E5D73C02}"/>
    <dgm:cxn modelId="{93158646-D224-4237-A26F-68E07AEB95EC}" type="presOf" srcId="{06F1643C-6E5E-425C-8A61-0C36EA18EF3B}" destId="{4F88A45D-974C-43BE-9B19-43AAE9443E7F}" srcOrd="0" destOrd="0" presId="urn:microsoft.com/office/officeart/2005/8/layout/bProcess4"/>
    <dgm:cxn modelId="{5FE45D5C-8CCC-435C-A715-421CAD9E4DE0}" type="presOf" srcId="{2B31F562-D94F-43E1-96C9-E0536B4C6267}" destId="{26FA6105-CA13-4088-8506-C54B095B47E0}" srcOrd="0" destOrd="0" presId="urn:microsoft.com/office/officeart/2005/8/layout/bProcess4"/>
    <dgm:cxn modelId="{1CCEE7DC-9A42-42AA-9B74-25EEDAD1A5D1}" srcId="{847B1234-0B8A-440C-9765-8671E8F95BF1}" destId="{06F1643C-6E5E-425C-8A61-0C36EA18EF3B}" srcOrd="0" destOrd="0" parTransId="{088D4442-D6D8-433E-8D96-EA86AF57362F}" sibTransId="{FE6682A8-6A89-4EF7-85E6-1D7A3DA557ED}"/>
    <dgm:cxn modelId="{5932056A-C091-42B9-BA3B-82CD8A12E20F}" srcId="{847B1234-0B8A-440C-9765-8671E8F95BF1}" destId="{8CDC4132-A44E-475D-A5C8-3EFC06D902CC}" srcOrd="7" destOrd="0" parTransId="{122195FC-4FB1-4249-A52A-52B5B421FF9D}" sibTransId="{65F98BB3-1FD9-4C20-B730-DD4B56E00666}"/>
    <dgm:cxn modelId="{E2467FD4-0F65-4095-A96E-C7FFAD3535BB}" srcId="{847B1234-0B8A-440C-9765-8671E8F95BF1}" destId="{53C088F5-D5D2-4A2A-9058-5346E4E4C777}" srcOrd="1" destOrd="0" parTransId="{3850B38D-0D92-458D-BA4C-947A4900AAD9}" sibTransId="{FBD8CB84-6021-4E9F-970E-0E0276F28BA9}"/>
    <dgm:cxn modelId="{0BF26A47-D7B7-4FFE-8D96-0A4D03266A11}" type="presOf" srcId="{AA53604A-A1AF-4ACD-8BEB-DEA5352D1FFB}" destId="{CF280DCF-1E22-469A-85A9-18169910729C}" srcOrd="0" destOrd="0" presId="urn:microsoft.com/office/officeart/2005/8/layout/bProcess4"/>
    <dgm:cxn modelId="{D1FBCE32-A06E-4B0C-A244-12E6338C6AB3}" type="presOf" srcId="{07E835A9-45EB-4F89-8F33-4419E5D73C02}" destId="{BBF7BA53-6FD2-4C3E-9199-68AA249B6099}" srcOrd="0" destOrd="0" presId="urn:microsoft.com/office/officeart/2005/8/layout/bProcess4"/>
    <dgm:cxn modelId="{CD417467-2AA0-43B6-8849-AC03FB92502A}" type="presOf" srcId="{9D770FEE-3096-42FE-8FF8-076E8CDB5257}" destId="{D9D56D94-4C15-4919-B202-4171E89F8953}" srcOrd="0" destOrd="0" presId="urn:microsoft.com/office/officeart/2005/8/layout/bProcess4"/>
    <dgm:cxn modelId="{728114C8-874C-4C2B-BE24-190E23CB684F}" type="presOf" srcId="{C5857552-B214-4584-AFDF-8C1F34859D02}" destId="{2655E8D8-F268-4584-AAC3-16757612F6FE}" srcOrd="0" destOrd="0" presId="urn:microsoft.com/office/officeart/2005/8/layout/bProcess4"/>
    <dgm:cxn modelId="{2E9CAA6E-AD03-48AB-B9F0-54EB43BDDB43}" type="presOf" srcId="{FBD8CB84-6021-4E9F-970E-0E0276F28BA9}" destId="{DE445732-37FA-4CA7-9D4B-E9B869355733}" srcOrd="0" destOrd="0" presId="urn:microsoft.com/office/officeart/2005/8/layout/bProcess4"/>
    <dgm:cxn modelId="{14985F36-C3D9-4E5A-971C-55FC28A645AD}" type="presOf" srcId="{43F7DE34-94B9-4762-90D2-2F8E37F9E843}" destId="{944AAC05-B90C-46DA-92D6-79127CD78AED}" srcOrd="0" destOrd="0" presId="urn:microsoft.com/office/officeart/2005/8/layout/bProcess4"/>
    <dgm:cxn modelId="{4DD33429-4723-429D-A971-5503CC2BBE25}" type="presOf" srcId="{C2F1BB54-E5AA-4D50-BB80-13F6864C512E}" destId="{EFE00754-17B5-404E-B261-53EDE589E915}" srcOrd="0" destOrd="0" presId="urn:microsoft.com/office/officeart/2005/8/layout/bProcess4"/>
    <dgm:cxn modelId="{88A88BA3-45AF-478B-B119-9D2600B928A0}" srcId="{847B1234-0B8A-440C-9765-8671E8F95BF1}" destId="{AC4E79FD-60E3-49CD-A59D-D3E5D7C08923}" srcOrd="3" destOrd="0" parTransId="{173C57E6-BFF4-4FDA-BE05-DDD4B5224478}" sibTransId="{0227D7F5-7106-4DA5-9C5D-D51D32AC24C0}"/>
    <dgm:cxn modelId="{9925383A-1318-4E92-83F1-29ACDE637699}" type="presOf" srcId="{0227D7F5-7106-4DA5-9C5D-D51D32AC24C0}" destId="{17F7ABB8-36CB-4D84-B733-A649AB03FD4E}" srcOrd="0" destOrd="0" presId="urn:microsoft.com/office/officeart/2005/8/layout/bProcess4"/>
    <dgm:cxn modelId="{AE3EE219-85F9-4AC4-9C8A-10C36263ED88}" type="presOf" srcId="{FE6682A8-6A89-4EF7-85E6-1D7A3DA557ED}" destId="{87DF24E1-3BA5-4851-8F2B-4EFFFB9178FC}" srcOrd="0" destOrd="0" presId="urn:microsoft.com/office/officeart/2005/8/layout/bProcess4"/>
    <dgm:cxn modelId="{F46A88B9-1B85-42BA-A1B3-78B691213871}" srcId="{847B1234-0B8A-440C-9765-8671E8F95BF1}" destId="{B783B447-8CFD-4D18-B11C-CF45447E2603}" srcOrd="6" destOrd="0" parTransId="{37FEB600-6AAC-4CAF-9B2A-07C669427532}" sibTransId="{2B31F562-D94F-43E1-96C9-E0536B4C6267}"/>
    <dgm:cxn modelId="{89590A2A-B93F-4E03-9F59-884D4052FB1D}" type="presOf" srcId="{99B34474-92FF-4050-8FB9-20468BBDAE6F}" destId="{F84419DE-5EF2-4B67-85AC-EB99F8B01353}" srcOrd="0" destOrd="0" presId="urn:microsoft.com/office/officeart/2005/8/layout/bProcess4"/>
    <dgm:cxn modelId="{22789FF4-6916-4F5C-9C06-D373BAFADF3A}" type="presOf" srcId="{AC4E79FD-60E3-49CD-A59D-D3E5D7C08923}" destId="{75FA83E6-8807-4927-A88A-DA817C6AF687}" srcOrd="0" destOrd="0" presId="urn:microsoft.com/office/officeart/2005/8/layout/bProcess4"/>
    <dgm:cxn modelId="{AA218795-637D-4F3D-8D25-F0163AC3EE35}" type="presOf" srcId="{53C088F5-D5D2-4A2A-9058-5346E4E4C777}" destId="{C6BD0FCD-E4C3-4E88-84C4-C3B3B26385C4}" srcOrd="0" destOrd="0" presId="urn:microsoft.com/office/officeart/2005/8/layout/bProcess4"/>
    <dgm:cxn modelId="{16177847-AB19-43A9-87AF-4090B0B7E2E9}" srcId="{847B1234-0B8A-440C-9765-8671E8F95BF1}" destId="{43F7DE34-94B9-4762-90D2-2F8E37F9E843}" srcOrd="2" destOrd="0" parTransId="{1A899EDB-E955-441C-AEE0-7DFD4D2B7F25}" sibTransId="{9D770FEE-3096-42FE-8FF8-076E8CDB5257}"/>
    <dgm:cxn modelId="{D0777F65-5378-4C66-ABF4-224D79ECD5D2}" srcId="{847B1234-0B8A-440C-9765-8671E8F95BF1}" destId="{AA53604A-A1AF-4ACD-8BEB-DEA5352D1FFB}" srcOrd="8" destOrd="0" parTransId="{63DC54B1-832C-4A53-AF40-862E2F479B99}" sibTransId="{02E6FB28-88A4-4DAF-B412-A7FB4649B834}"/>
    <dgm:cxn modelId="{776ACBE6-4B13-4AB2-90E3-E317D1A0C6CB}" type="presOf" srcId="{8CDC4132-A44E-475D-A5C8-3EFC06D902CC}" destId="{3FBDB78E-4BFE-4092-8547-7E0E5E1FA17F}" srcOrd="0" destOrd="0" presId="urn:microsoft.com/office/officeart/2005/8/layout/bProcess4"/>
    <dgm:cxn modelId="{5E1BC683-A93C-467A-961F-DE24E03CDF08}" type="presParOf" srcId="{ACFBD444-E1C7-4907-97ED-41395AE5FB99}" destId="{7598B6C4-356A-431D-83DF-EDCAFF54F228}" srcOrd="0" destOrd="0" presId="urn:microsoft.com/office/officeart/2005/8/layout/bProcess4"/>
    <dgm:cxn modelId="{ED9D8189-44E3-46EB-A855-FBE523174588}" type="presParOf" srcId="{7598B6C4-356A-431D-83DF-EDCAFF54F228}" destId="{FFD00966-29AF-46BD-8121-074F4F00C588}" srcOrd="0" destOrd="0" presId="urn:microsoft.com/office/officeart/2005/8/layout/bProcess4"/>
    <dgm:cxn modelId="{6DEA6CE4-E148-47B0-BC82-E946584C98A3}" type="presParOf" srcId="{7598B6C4-356A-431D-83DF-EDCAFF54F228}" destId="{4F88A45D-974C-43BE-9B19-43AAE9443E7F}" srcOrd="1" destOrd="0" presId="urn:microsoft.com/office/officeart/2005/8/layout/bProcess4"/>
    <dgm:cxn modelId="{DA987966-3C01-4CB9-A658-0B6A17AAFF0F}" type="presParOf" srcId="{ACFBD444-E1C7-4907-97ED-41395AE5FB99}" destId="{87DF24E1-3BA5-4851-8F2B-4EFFFB9178FC}" srcOrd="1" destOrd="0" presId="urn:microsoft.com/office/officeart/2005/8/layout/bProcess4"/>
    <dgm:cxn modelId="{1466EBD5-FFBE-4498-9101-EEFE5D29B213}" type="presParOf" srcId="{ACFBD444-E1C7-4907-97ED-41395AE5FB99}" destId="{3EFB84D0-FADC-4A34-AC7A-0CE82B7B1304}" srcOrd="2" destOrd="0" presId="urn:microsoft.com/office/officeart/2005/8/layout/bProcess4"/>
    <dgm:cxn modelId="{384746C6-42BB-4988-A113-53DBA8431AD0}" type="presParOf" srcId="{3EFB84D0-FADC-4A34-AC7A-0CE82B7B1304}" destId="{16BD137A-4EB5-4FEB-AC5A-34F9C48A9EAE}" srcOrd="0" destOrd="0" presId="urn:microsoft.com/office/officeart/2005/8/layout/bProcess4"/>
    <dgm:cxn modelId="{427C4B34-581A-4955-9B8E-2FAB1EBF7765}" type="presParOf" srcId="{3EFB84D0-FADC-4A34-AC7A-0CE82B7B1304}" destId="{C6BD0FCD-E4C3-4E88-84C4-C3B3B26385C4}" srcOrd="1" destOrd="0" presId="urn:microsoft.com/office/officeart/2005/8/layout/bProcess4"/>
    <dgm:cxn modelId="{D93B1217-6A0F-4E8A-8E56-FC5AB4BD7699}" type="presParOf" srcId="{ACFBD444-E1C7-4907-97ED-41395AE5FB99}" destId="{DE445732-37FA-4CA7-9D4B-E9B869355733}" srcOrd="3" destOrd="0" presId="urn:microsoft.com/office/officeart/2005/8/layout/bProcess4"/>
    <dgm:cxn modelId="{D2A9195C-BFCA-434A-B84D-50724B49A5D4}" type="presParOf" srcId="{ACFBD444-E1C7-4907-97ED-41395AE5FB99}" destId="{C7B23819-5CB0-4450-9DA8-2DDB60DC13F4}" srcOrd="4" destOrd="0" presId="urn:microsoft.com/office/officeart/2005/8/layout/bProcess4"/>
    <dgm:cxn modelId="{FB6765D9-26E8-47C6-B0C6-5983325C41C6}" type="presParOf" srcId="{C7B23819-5CB0-4450-9DA8-2DDB60DC13F4}" destId="{7DD17423-E87E-44FF-BD34-3A013AC7D319}" srcOrd="0" destOrd="0" presId="urn:microsoft.com/office/officeart/2005/8/layout/bProcess4"/>
    <dgm:cxn modelId="{D5AE1E28-E9BE-41CB-9734-49334C58DD63}" type="presParOf" srcId="{C7B23819-5CB0-4450-9DA8-2DDB60DC13F4}" destId="{944AAC05-B90C-46DA-92D6-79127CD78AED}" srcOrd="1" destOrd="0" presId="urn:microsoft.com/office/officeart/2005/8/layout/bProcess4"/>
    <dgm:cxn modelId="{F43B9F6F-2C71-4903-9241-C40337B59EA5}" type="presParOf" srcId="{ACFBD444-E1C7-4907-97ED-41395AE5FB99}" destId="{D9D56D94-4C15-4919-B202-4171E89F8953}" srcOrd="5" destOrd="0" presId="urn:microsoft.com/office/officeart/2005/8/layout/bProcess4"/>
    <dgm:cxn modelId="{B8E6694A-7C78-4AAF-B785-5A11BF4459A1}" type="presParOf" srcId="{ACFBD444-E1C7-4907-97ED-41395AE5FB99}" destId="{6FBA932F-7A05-4220-8445-F08386691BF4}" srcOrd="6" destOrd="0" presId="urn:microsoft.com/office/officeart/2005/8/layout/bProcess4"/>
    <dgm:cxn modelId="{D834C6A8-C9E7-45E7-8FC9-7F7A676646CD}" type="presParOf" srcId="{6FBA932F-7A05-4220-8445-F08386691BF4}" destId="{00A97806-1135-4227-8B1F-82E150AC3D8D}" srcOrd="0" destOrd="0" presId="urn:microsoft.com/office/officeart/2005/8/layout/bProcess4"/>
    <dgm:cxn modelId="{347E7906-756F-43A8-85EB-9D08ED0B5F59}" type="presParOf" srcId="{6FBA932F-7A05-4220-8445-F08386691BF4}" destId="{75FA83E6-8807-4927-A88A-DA817C6AF687}" srcOrd="1" destOrd="0" presId="urn:microsoft.com/office/officeart/2005/8/layout/bProcess4"/>
    <dgm:cxn modelId="{3750B32E-8AF2-40CF-8FF8-D6E2099CE844}" type="presParOf" srcId="{ACFBD444-E1C7-4907-97ED-41395AE5FB99}" destId="{17F7ABB8-36CB-4D84-B733-A649AB03FD4E}" srcOrd="7" destOrd="0" presId="urn:microsoft.com/office/officeart/2005/8/layout/bProcess4"/>
    <dgm:cxn modelId="{B1265AF9-0B9C-4541-B584-CC60ED532914}" type="presParOf" srcId="{ACFBD444-E1C7-4907-97ED-41395AE5FB99}" destId="{822A5C5F-8E80-4238-B30D-6BEED038E5B1}" srcOrd="8" destOrd="0" presId="urn:microsoft.com/office/officeart/2005/8/layout/bProcess4"/>
    <dgm:cxn modelId="{01E6D538-94B3-44AC-BB8E-6B3245CC7D9B}" type="presParOf" srcId="{822A5C5F-8E80-4238-B30D-6BEED038E5B1}" destId="{7A9ACC07-5943-4A09-AD42-7FEFAFE8A13F}" srcOrd="0" destOrd="0" presId="urn:microsoft.com/office/officeart/2005/8/layout/bProcess4"/>
    <dgm:cxn modelId="{5B1F9ED3-679B-4E0F-9DE1-AD8C945C92A2}" type="presParOf" srcId="{822A5C5F-8E80-4238-B30D-6BEED038E5B1}" destId="{EFE00754-17B5-404E-B261-53EDE589E915}" srcOrd="1" destOrd="0" presId="urn:microsoft.com/office/officeart/2005/8/layout/bProcess4"/>
    <dgm:cxn modelId="{4C97B991-3DA5-415F-B071-23BF8A988463}" type="presParOf" srcId="{ACFBD444-E1C7-4907-97ED-41395AE5FB99}" destId="{F84419DE-5EF2-4B67-85AC-EB99F8B01353}" srcOrd="9" destOrd="0" presId="urn:microsoft.com/office/officeart/2005/8/layout/bProcess4"/>
    <dgm:cxn modelId="{E5C5938E-1A13-4D9D-BAD1-59E6DCE1247B}" type="presParOf" srcId="{ACFBD444-E1C7-4907-97ED-41395AE5FB99}" destId="{A8F552AB-C21F-4565-88CE-4EA8D0B1C023}" srcOrd="10" destOrd="0" presId="urn:microsoft.com/office/officeart/2005/8/layout/bProcess4"/>
    <dgm:cxn modelId="{2CCBB212-5B4D-4F47-B475-A28A2E88C021}" type="presParOf" srcId="{A8F552AB-C21F-4565-88CE-4EA8D0B1C023}" destId="{4C8E6D7E-8B84-4277-9AC3-7CFD61223EE5}" srcOrd="0" destOrd="0" presId="urn:microsoft.com/office/officeart/2005/8/layout/bProcess4"/>
    <dgm:cxn modelId="{EB445711-8384-4950-89ED-ABC471C6641F}" type="presParOf" srcId="{A8F552AB-C21F-4565-88CE-4EA8D0B1C023}" destId="{2655E8D8-F268-4584-AAC3-16757612F6FE}" srcOrd="1" destOrd="0" presId="urn:microsoft.com/office/officeart/2005/8/layout/bProcess4"/>
    <dgm:cxn modelId="{F1BAEB43-2776-405B-9838-0893AA9325B3}" type="presParOf" srcId="{ACFBD444-E1C7-4907-97ED-41395AE5FB99}" destId="{BBF7BA53-6FD2-4C3E-9199-68AA249B6099}" srcOrd="11" destOrd="0" presId="urn:microsoft.com/office/officeart/2005/8/layout/bProcess4"/>
    <dgm:cxn modelId="{9F5C3E02-F529-4C80-A7F8-718E8DCF4694}" type="presParOf" srcId="{ACFBD444-E1C7-4907-97ED-41395AE5FB99}" destId="{FF7D63E1-4746-4856-B7A0-1E8C8E44A625}" srcOrd="12" destOrd="0" presId="urn:microsoft.com/office/officeart/2005/8/layout/bProcess4"/>
    <dgm:cxn modelId="{591A9BB8-AE4E-463C-8A80-96C6597E3291}" type="presParOf" srcId="{FF7D63E1-4746-4856-B7A0-1E8C8E44A625}" destId="{334F3DA7-C217-4272-8666-47CF9D23FA3F}" srcOrd="0" destOrd="0" presId="urn:microsoft.com/office/officeart/2005/8/layout/bProcess4"/>
    <dgm:cxn modelId="{E861F27A-C287-44FE-8C56-7CED658F1A81}" type="presParOf" srcId="{FF7D63E1-4746-4856-B7A0-1E8C8E44A625}" destId="{DC5CE51E-E926-45D9-92A9-619BE9E3D53F}" srcOrd="1" destOrd="0" presId="urn:microsoft.com/office/officeart/2005/8/layout/bProcess4"/>
    <dgm:cxn modelId="{93BACDDA-71A0-4143-8F82-9D4534536BB9}" type="presParOf" srcId="{ACFBD444-E1C7-4907-97ED-41395AE5FB99}" destId="{26FA6105-CA13-4088-8506-C54B095B47E0}" srcOrd="13" destOrd="0" presId="urn:microsoft.com/office/officeart/2005/8/layout/bProcess4"/>
    <dgm:cxn modelId="{82D9AB77-AA25-4DDC-B18B-FE87F7B62636}" type="presParOf" srcId="{ACFBD444-E1C7-4907-97ED-41395AE5FB99}" destId="{E35A9C2A-64F5-4F2F-8362-EE777332D399}" srcOrd="14" destOrd="0" presId="urn:microsoft.com/office/officeart/2005/8/layout/bProcess4"/>
    <dgm:cxn modelId="{80BF7D9A-1C9A-43EA-9B1B-0F323F9519D7}" type="presParOf" srcId="{E35A9C2A-64F5-4F2F-8362-EE777332D399}" destId="{BFAC2529-C2C6-4E2C-B49E-B5940553D43A}" srcOrd="0" destOrd="0" presId="urn:microsoft.com/office/officeart/2005/8/layout/bProcess4"/>
    <dgm:cxn modelId="{05ADAB73-B865-42A8-A86D-56077F3137ED}" type="presParOf" srcId="{E35A9C2A-64F5-4F2F-8362-EE777332D399}" destId="{3FBDB78E-4BFE-4092-8547-7E0E5E1FA17F}" srcOrd="1" destOrd="0" presId="urn:microsoft.com/office/officeart/2005/8/layout/bProcess4"/>
    <dgm:cxn modelId="{FA868DC1-D5B1-42C3-A755-15ABD4C88A58}" type="presParOf" srcId="{ACFBD444-E1C7-4907-97ED-41395AE5FB99}" destId="{2AFA8141-3AC0-48D2-B702-921A0531CD06}" srcOrd="15" destOrd="0" presId="urn:microsoft.com/office/officeart/2005/8/layout/bProcess4"/>
    <dgm:cxn modelId="{D5B4DF93-CE43-4804-9F69-3964D4A03ECC}" type="presParOf" srcId="{ACFBD444-E1C7-4907-97ED-41395AE5FB99}" destId="{9E5B7438-97CE-4749-9967-B3A78A4D067A}" srcOrd="16" destOrd="0" presId="urn:microsoft.com/office/officeart/2005/8/layout/bProcess4"/>
    <dgm:cxn modelId="{1B05B7A3-01D5-4843-BB57-4EB55169AD8E}" type="presParOf" srcId="{9E5B7438-97CE-4749-9967-B3A78A4D067A}" destId="{2FDE4F7A-0832-43ED-A674-0FD8A8C20690}" srcOrd="0" destOrd="0" presId="urn:microsoft.com/office/officeart/2005/8/layout/bProcess4"/>
    <dgm:cxn modelId="{89B5052C-0FA8-4561-BE24-C7A332752798}" type="presParOf" srcId="{9E5B7438-97CE-4749-9967-B3A78A4D067A}" destId="{CF280DCF-1E22-469A-85A9-18169910729C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F24E1-3BA5-4851-8F2B-4EFFFB9178FC}">
      <dsp:nvSpPr>
        <dsp:cNvPr id="0" name=""/>
        <dsp:cNvSpPr/>
      </dsp:nvSpPr>
      <dsp:spPr>
        <a:xfrm rot="5307647">
          <a:off x="252485" y="746640"/>
          <a:ext cx="1165675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88A45D-974C-43BE-9B19-43AAE9443E7F}">
      <dsp:nvSpPr>
        <dsp:cNvPr id="0" name=""/>
        <dsp:cNvSpPr/>
      </dsp:nvSpPr>
      <dsp:spPr>
        <a:xfrm>
          <a:off x="504051" y="2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組成</a:t>
          </a:r>
          <a:endParaRPr lang="en-US" altLang="zh-TW" sz="1200" kern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研究小組</a:t>
          </a:r>
        </a:p>
      </dsp:txBody>
      <dsp:txXfrm>
        <a:off x="531420" y="27371"/>
        <a:ext cx="1502666" cy="879704"/>
      </dsp:txXfrm>
    </dsp:sp>
    <dsp:sp modelId="{DE445732-37FA-4CA7-9D4B-E9B869355733}">
      <dsp:nvSpPr>
        <dsp:cNvPr id="0" name=""/>
        <dsp:cNvSpPr/>
      </dsp:nvSpPr>
      <dsp:spPr>
        <a:xfrm rot="5400000">
          <a:off x="275222" y="1913294"/>
          <a:ext cx="1159782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6BD0FCD-E4C3-4E88-84C4-C3B3B26385C4}">
      <dsp:nvSpPr>
        <dsp:cNvPr id="0" name=""/>
        <dsp:cNvSpPr/>
      </dsp:nvSpPr>
      <dsp:spPr>
        <a:xfrm>
          <a:off x="539497" y="1169392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確定</a:t>
          </a:r>
          <a:endParaRPr lang="en-US" altLang="zh-TW" sz="1200" kern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研究主題</a:t>
          </a:r>
        </a:p>
      </dsp:txBody>
      <dsp:txXfrm>
        <a:off x="566866" y="1196761"/>
        <a:ext cx="1502666" cy="879704"/>
      </dsp:txXfrm>
    </dsp:sp>
    <dsp:sp modelId="{D9D56D94-4C15-4919-B202-4171E89F8953}">
      <dsp:nvSpPr>
        <dsp:cNvPr id="0" name=""/>
        <dsp:cNvSpPr/>
      </dsp:nvSpPr>
      <dsp:spPr>
        <a:xfrm rot="2172">
          <a:off x="859248" y="2497990"/>
          <a:ext cx="2118802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4AAC05-B90C-46DA-92D6-79127CD78AED}">
      <dsp:nvSpPr>
        <dsp:cNvPr id="0" name=""/>
        <dsp:cNvSpPr/>
      </dsp:nvSpPr>
      <dsp:spPr>
        <a:xfrm>
          <a:off x="539497" y="2337445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蒐集資料</a:t>
          </a:r>
        </a:p>
      </dsp:txBody>
      <dsp:txXfrm>
        <a:off x="566866" y="2364814"/>
        <a:ext cx="1502666" cy="879704"/>
      </dsp:txXfrm>
    </dsp:sp>
    <dsp:sp modelId="{17F7ABB8-36CB-4D84-B733-A649AB03FD4E}">
      <dsp:nvSpPr>
        <dsp:cNvPr id="0" name=""/>
        <dsp:cNvSpPr/>
      </dsp:nvSpPr>
      <dsp:spPr>
        <a:xfrm rot="16035144">
          <a:off x="2373094" y="1913963"/>
          <a:ext cx="1162457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FA83E6-8807-4927-A88A-DA817C6AF687}">
      <dsp:nvSpPr>
        <dsp:cNvPr id="0" name=""/>
        <dsp:cNvSpPr/>
      </dsp:nvSpPr>
      <dsp:spPr>
        <a:xfrm>
          <a:off x="2666569" y="2338784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擬定</a:t>
          </a:r>
          <a:endParaRPr lang="en-US" altLang="zh-TW" sz="1200" kern="1200">
            <a:solidFill>
              <a:sysClr val="windowText" lastClr="000000"/>
            </a:solidFill>
            <a:latin typeface="Calibri"/>
            <a:ea typeface="新細明體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研究問題</a:t>
          </a:r>
        </a:p>
      </dsp:txBody>
      <dsp:txXfrm>
        <a:off x="2693938" y="2366153"/>
        <a:ext cx="1502666" cy="879704"/>
      </dsp:txXfrm>
    </dsp:sp>
    <dsp:sp modelId="{F84419DE-5EF2-4B67-85AC-EB99F8B01353}">
      <dsp:nvSpPr>
        <dsp:cNvPr id="0" name=""/>
        <dsp:cNvSpPr/>
      </dsp:nvSpPr>
      <dsp:spPr>
        <a:xfrm rot="16200000">
          <a:off x="2346570" y="745241"/>
          <a:ext cx="1159782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FE00754-17B5-404E-B261-53EDE589E915}">
      <dsp:nvSpPr>
        <dsp:cNvPr id="0" name=""/>
        <dsp:cNvSpPr/>
      </dsp:nvSpPr>
      <dsp:spPr>
        <a:xfrm>
          <a:off x="2610845" y="1169392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文獻探討</a:t>
          </a:r>
        </a:p>
      </dsp:txBody>
      <dsp:txXfrm>
        <a:off x="2638214" y="1196761"/>
        <a:ext cx="1502666" cy="879704"/>
      </dsp:txXfrm>
    </dsp:sp>
    <dsp:sp modelId="{BBF7BA53-6FD2-4C3E-9199-68AA249B6099}">
      <dsp:nvSpPr>
        <dsp:cNvPr id="0" name=""/>
        <dsp:cNvSpPr/>
      </dsp:nvSpPr>
      <dsp:spPr>
        <a:xfrm>
          <a:off x="2930597" y="161214"/>
          <a:ext cx="2063077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55E8D8-F268-4584-AAC3-16757612F6FE}">
      <dsp:nvSpPr>
        <dsp:cNvPr id="0" name=""/>
        <dsp:cNvSpPr/>
      </dsp:nvSpPr>
      <dsp:spPr>
        <a:xfrm>
          <a:off x="2610845" y="1338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設計問卷</a:t>
          </a:r>
        </a:p>
      </dsp:txBody>
      <dsp:txXfrm>
        <a:off x="2638214" y="28707"/>
        <a:ext cx="1502666" cy="879704"/>
      </dsp:txXfrm>
    </dsp:sp>
    <dsp:sp modelId="{26FA6105-CA13-4088-8506-C54B095B47E0}">
      <dsp:nvSpPr>
        <dsp:cNvPr id="0" name=""/>
        <dsp:cNvSpPr/>
      </dsp:nvSpPr>
      <dsp:spPr>
        <a:xfrm rot="5400000">
          <a:off x="4417918" y="745241"/>
          <a:ext cx="1159782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5CE51E-E926-45D9-92A9-619BE9E3D53F}">
      <dsp:nvSpPr>
        <dsp:cNvPr id="0" name=""/>
        <dsp:cNvSpPr/>
      </dsp:nvSpPr>
      <dsp:spPr>
        <a:xfrm>
          <a:off x="4682193" y="1338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資料分析</a:t>
          </a:r>
        </a:p>
      </dsp:txBody>
      <dsp:txXfrm>
        <a:off x="4709562" y="28707"/>
        <a:ext cx="1502666" cy="879704"/>
      </dsp:txXfrm>
    </dsp:sp>
    <dsp:sp modelId="{2AFA8141-3AC0-48D2-B702-921A0531CD06}">
      <dsp:nvSpPr>
        <dsp:cNvPr id="0" name=""/>
        <dsp:cNvSpPr/>
      </dsp:nvSpPr>
      <dsp:spPr>
        <a:xfrm rot="5400000">
          <a:off x="4417918" y="1913294"/>
          <a:ext cx="1159782" cy="140166"/>
        </a:xfrm>
        <a:prstGeom prst="rect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BDB78E-4BFE-4092-8547-7E0E5E1FA17F}">
      <dsp:nvSpPr>
        <dsp:cNvPr id="0" name=""/>
        <dsp:cNvSpPr/>
      </dsp:nvSpPr>
      <dsp:spPr>
        <a:xfrm>
          <a:off x="4682193" y="1169392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討論結論</a:t>
          </a:r>
        </a:p>
      </dsp:txBody>
      <dsp:txXfrm>
        <a:off x="4709562" y="1196761"/>
        <a:ext cx="1502666" cy="879704"/>
      </dsp:txXfrm>
    </dsp:sp>
    <dsp:sp modelId="{CF280DCF-1E22-469A-85A9-18169910729C}">
      <dsp:nvSpPr>
        <dsp:cNvPr id="0" name=""/>
        <dsp:cNvSpPr/>
      </dsp:nvSpPr>
      <dsp:spPr>
        <a:xfrm>
          <a:off x="4682193" y="2337445"/>
          <a:ext cx="1557404" cy="9344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>
              <a:solidFill>
                <a:sysClr val="windowText" lastClr="000000"/>
              </a:solidFill>
              <a:latin typeface="新細明體"/>
              <a:ea typeface="新細明體"/>
              <a:cs typeface="+mn-cs"/>
            </a:rPr>
            <a:t>完成</a:t>
          </a:r>
          <a:endParaRPr lang="en-US" altLang="zh-TW" sz="2000" kern="1200">
            <a:solidFill>
              <a:sysClr val="windowText" lastClr="000000"/>
            </a:solidFill>
            <a:latin typeface="新細明體"/>
            <a:ea typeface="新細明體"/>
            <a:cs typeface="+mn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>
              <a:solidFill>
                <a:sysClr val="windowText" lastClr="000000"/>
              </a:solidFill>
              <a:latin typeface="新細明體"/>
              <a:ea typeface="新細明體"/>
              <a:cs typeface="+mn-cs"/>
            </a:rPr>
            <a:t>書面資料</a:t>
          </a:r>
        </a:p>
      </dsp:txBody>
      <dsp:txXfrm>
        <a:off x="4709562" y="2364814"/>
        <a:ext cx="1502666" cy="879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B1CF0-90C9-48C2-868F-264CEC88EB9B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829C2-817D-4A37-984E-8E85D4036E0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29022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3312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93090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2602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4570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5260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2693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9955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4671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9945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0357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9CE05-9042-4D6E-B656-7482F104A58F}" type="datetimeFigureOut">
              <a:rPr lang="zh-TW" altLang="en-US" smtClean="0"/>
              <a:pPr/>
              <a:t>2018/10/31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D54D-4A05-4FB6-AD4B-EFCFE631EF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3075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52928" cy="201622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明義國小高年級學生使用</a:t>
            </a: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3C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產品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調查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80720" cy="1800200"/>
          </a:xfrm>
        </p:spPr>
        <p:txBody>
          <a:bodyPr>
            <a:normAutofit fontScale="55000" lnSpcReduction="20000"/>
          </a:bodyPr>
          <a:lstStyle/>
          <a:p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作者：</a:t>
            </a:r>
          </a:p>
          <a:p>
            <a:endParaRPr lang="en-US" altLang="zh-TW" dirty="0" smtClean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鍾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宇妍。花蓮縣明義國小。五年六班</a:t>
            </a:r>
          </a:p>
          <a:p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陳以臻。花蓮縣明義國小。五年六班</a:t>
            </a:r>
          </a:p>
          <a:p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王湘寧。花蓮縣明義國小。五年六班</a:t>
            </a:r>
          </a:p>
          <a:p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游凱丞。花蓮縣明義國小。五年六班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83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 descr="7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052736"/>
            <a:ext cx="8075240" cy="51845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69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10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436" y="548680"/>
            <a:ext cx="8223363" cy="57606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608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b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大部分的學生覺得每天使用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間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以不超過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小時為原則，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雖然假日使用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的時間變多了，但父母會控制孩子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的時間，原則以不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小時。 </a:t>
            </a: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大多數學生家中都有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項以上的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透過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問卷的調查，可以看出家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的家庭中，雖然會給孩子玩，但在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上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有一定的控制。 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788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b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問卷調查中，有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57.9%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的學生表示因為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產品的關係，和同學間的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話題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增多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高年級學生使用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產品著重社交、娛樂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最後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才是學習。 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729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b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產品普及，現在學生使用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過多，除了花費時間外，對身體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也有些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，學校應定期宣導使用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Ｃ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</a:p>
          <a:p>
            <a:pPr marL="0" indent="0">
              <a:buNone/>
            </a:pPr>
            <a:r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zh-TW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事項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0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產品的自制力較差，家長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孩子使用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產品的時間，並利用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幫助已有網路成癮的孩子。</a:t>
            </a:r>
          </a:p>
        </p:txBody>
      </p:sp>
    </p:spTree>
    <p:extLst>
      <p:ext uri="{BB962C8B-B14F-4D97-AF65-F5344CB8AC3E}">
        <p14:creationId xmlns="" xmlns:p14="http://schemas.microsoft.com/office/powerpoint/2010/main" val="34939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謝謝聆聽</a:t>
            </a:r>
            <a:endParaRPr lang="zh-TW" altLang="en-US" sz="4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94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一、研究動機</a:t>
            </a:r>
            <a:b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近年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許多研究發現，長時間使用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視力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、腦部發展及認知發展、注意力問題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心理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、社會、健康都有顯著的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影響，我們想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問卷、資料分析來了解明義國小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高年級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情形。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404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二、研究目的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瞭解明義國小高年級學生使用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現況。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瞭解使用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產品的用途。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794" y="4221088"/>
            <a:ext cx="1524000" cy="1524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33056"/>
            <a:ext cx="2152650" cy="18954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553" y="2780928"/>
            <a:ext cx="2857500" cy="18383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808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三、研究對象</a:t>
            </a:r>
            <a:b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本研究的研究對象是目前就讀花蓮市明義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高年級的學生。由於研究範圍內學生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人數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眾多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，礙於時間、人力無法一一施測，故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抽樣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方式進行問卷調查。</a:t>
            </a:r>
          </a:p>
          <a:p>
            <a:endParaRPr lang="zh-TW" altLang="en-US" dirty="0"/>
          </a:p>
        </p:txBody>
      </p:sp>
      <p:pic>
        <p:nvPicPr>
          <p:cNvPr id="12290" name="Picture 2" descr="http://student.hlc.edu.tw/action/album/628/m_20180926152259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98241">
            <a:off x="5066220" y="3830283"/>
            <a:ext cx="3312273" cy="2484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353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四、研究方法</a:t>
            </a:r>
            <a:b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研究小組先閱讀</a:t>
            </a:r>
            <a:r>
              <a:rPr lang="zh-TW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相關文獻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上網蒐集資料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，在班上進行簡單的</a:t>
            </a:r>
            <a:r>
              <a:rPr lang="zh-TW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口頭訪問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google</a:t>
            </a:r>
            <a:r>
              <a:rPr lang="zh-TW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表單進行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問卷調查及問卷資料的分析與討論，最後形成本研究小組的研究。</a:t>
            </a:r>
          </a:p>
          <a:p>
            <a:endParaRPr lang="zh-TW" altLang="en-US" dirty="0"/>
          </a:p>
        </p:txBody>
      </p:sp>
      <p:pic>
        <p:nvPicPr>
          <p:cNvPr id="11266" name="Picture 2" descr="http://student.hlc.edu.tw/action/album/628/m_201809261522599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61200">
            <a:off x="4392144" y="3689660"/>
            <a:ext cx="3571900" cy="2571768"/>
          </a:xfrm>
          <a:prstGeom prst="rect">
            <a:avLst/>
          </a:prstGeom>
          <a:noFill/>
        </p:spPr>
      </p:pic>
      <p:pic>
        <p:nvPicPr>
          <p:cNvPr id="11268" name="Picture 4" descr="http://student.hlc.edu.tw/action/album/628/m_2018092615252336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27838">
            <a:off x="1027865" y="4129437"/>
            <a:ext cx="3620804" cy="23746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771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五、名詞定義</a:t>
            </a: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 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：指智慧型手機、平板、電腦。</a:t>
            </a:r>
          </a:p>
          <a:p>
            <a:pPr marL="0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上遊戲：透過網路連線的遊戲。</a:t>
            </a:r>
          </a:p>
          <a:p>
            <a:pPr marL="0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狀況：指學生之學習方法、學習習慣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態度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3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六、研究流程</a:t>
            </a:r>
            <a:b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71078880"/>
              </p:ext>
            </p:extLst>
          </p:nvPr>
        </p:nvGraphicFramePr>
        <p:xfrm>
          <a:off x="1259632" y="2060848"/>
          <a:ext cx="6779096" cy="327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0886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問卷結果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052737"/>
            <a:ext cx="8229600" cy="2088232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針對本校高年級學生進行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產品使用的時時間用途做了以下問卷分析，所得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問卷結果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endParaRPr lang="zh-TW" altLang="en-US" dirty="0"/>
          </a:p>
        </p:txBody>
      </p:sp>
      <p:pic>
        <p:nvPicPr>
          <p:cNvPr id="4" name="圖片 3" descr="3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608" y="2708920"/>
            <a:ext cx="6912768" cy="38164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22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3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 descr="6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71480"/>
            <a:ext cx="7920880" cy="50900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982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556</Words>
  <Application>Microsoft Office PowerPoint</Application>
  <PresentationFormat>如螢幕大小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   明義國小高年級學生使用3C產品之調查</vt:lpstr>
      <vt:lpstr> 一、研究動機 </vt:lpstr>
      <vt:lpstr>二、研究目的</vt:lpstr>
      <vt:lpstr>三、研究對象 </vt:lpstr>
      <vt:lpstr>四、研究方法 </vt:lpstr>
      <vt:lpstr>五、名詞定義</vt:lpstr>
      <vt:lpstr>六、研究流程  </vt:lpstr>
      <vt:lpstr>七、問卷結果 </vt:lpstr>
      <vt:lpstr>投影片 9</vt:lpstr>
      <vt:lpstr>投影片 10</vt:lpstr>
      <vt:lpstr>投影片 11</vt:lpstr>
      <vt:lpstr>八、結論 </vt:lpstr>
      <vt:lpstr>八、結論 </vt:lpstr>
      <vt:lpstr>九、建議 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明義國小高年級學生使用3C產品調查問卷</dc:title>
  <dc:creator>USER</dc:creator>
  <cp:lastModifiedBy>USER</cp:lastModifiedBy>
  <cp:revision>24</cp:revision>
  <dcterms:created xsi:type="dcterms:W3CDTF">2018-10-03T05:47:19Z</dcterms:created>
  <dcterms:modified xsi:type="dcterms:W3CDTF">2018-10-31T05:22:09Z</dcterms:modified>
</cp:coreProperties>
</file>