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8" r:id="rId3"/>
    <p:sldId id="280" r:id="rId4"/>
    <p:sldId id="281" r:id="rId5"/>
    <p:sldId id="286" r:id="rId6"/>
    <p:sldId id="257" r:id="rId7"/>
    <p:sldId id="259" r:id="rId8"/>
    <p:sldId id="282" r:id="rId9"/>
    <p:sldId id="283" r:id="rId10"/>
    <p:sldId id="284"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78"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6" userDrawn="1">
          <p15:clr>
            <a:srgbClr val="A4A3A4"/>
          </p15:clr>
        </p15:guide>
        <p15:guide id="2" pos="3840" userDrawn="1">
          <p15:clr>
            <a:srgbClr val="A4A3A4"/>
          </p15:clr>
        </p15:guide>
        <p15:guide id="3" orient="horz" pos="295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F65"/>
    <a:srgbClr val="EB734E"/>
    <a:srgbClr val="E96F3C"/>
    <a:srgbClr val="E2BC2F"/>
    <a:srgbClr val="E96926"/>
    <a:srgbClr val="B2E8C8"/>
    <a:srgbClr val="B0E9D3"/>
    <a:srgbClr val="E5C02F"/>
    <a:srgbClr val="EF885D"/>
    <a:srgbClr val="E76A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5" d="100"/>
          <a:sy n="65" d="100"/>
        </p:scale>
        <p:origin x="53" y="346"/>
      </p:cViewPr>
      <p:guideLst>
        <p:guide orient="horz" pos="1366"/>
        <p:guide pos="3840"/>
        <p:guide orient="horz" pos="295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361F2D-964E-4BE6-A49F-EFABF15ADE4F}" type="doc">
      <dgm:prSet loTypeId="urn:microsoft.com/office/officeart/2005/8/layout/arrow2" loCatId="process" qsTypeId="urn:microsoft.com/office/officeart/2005/8/quickstyle/simple1" qsCatId="simple" csTypeId="urn:microsoft.com/office/officeart/2005/8/colors/accent1_2" csCatId="accent1" phldr="1"/>
      <dgm:spPr/>
    </dgm:pt>
    <dgm:pt modelId="{4C0B9798-CDFD-49D8-96AB-EC05718564E1}">
      <dgm:prSet phldrT="[文字]" custT="1"/>
      <dgm:spPr/>
      <dgm:t>
        <a:bodyPr/>
        <a:lstStyle/>
        <a:p>
          <a:r>
            <a:rPr lang="zh-TW" altLang="en-US" sz="6000" kern="12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家庭健全</a:t>
          </a:r>
          <a:endParaRPr lang="zh-TW" altLang="en-US" sz="6000" kern="12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dgm:t>
    </dgm:pt>
    <dgm:pt modelId="{AEB8CA90-BE6D-422A-85E0-588A71B229A0}" type="parTrans" cxnId="{40332096-4013-4A7D-A6A4-FB71048A00D6}">
      <dgm:prSet/>
      <dgm:spPr/>
      <dgm:t>
        <a:bodyPr/>
        <a:lstStyle/>
        <a:p>
          <a:endParaRPr lang="zh-TW" altLang="en-US"/>
        </a:p>
      </dgm:t>
    </dgm:pt>
    <dgm:pt modelId="{EB23DB00-7A41-4956-8A00-73391D0C064F}" type="sibTrans" cxnId="{40332096-4013-4A7D-A6A4-FB71048A00D6}">
      <dgm:prSet/>
      <dgm:spPr/>
      <dgm:t>
        <a:bodyPr/>
        <a:lstStyle/>
        <a:p>
          <a:endParaRPr lang="zh-TW" altLang="en-US"/>
        </a:p>
      </dgm:t>
    </dgm:pt>
    <dgm:pt modelId="{88DBF90F-7741-45AF-827E-640155CB5E6A}">
      <dgm:prSet phldrT="[文字]" custT="1"/>
      <dgm:spPr/>
      <dgm:t>
        <a:bodyPr/>
        <a:lstStyle/>
        <a:p>
          <a:r>
            <a:rPr lang="zh-TW" altLang="en-US" sz="6000" kern="12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社會支持</a:t>
          </a:r>
          <a:endParaRPr lang="zh-TW" altLang="en-US" sz="6000" kern="12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dgm:t>
    </dgm:pt>
    <dgm:pt modelId="{21DDF8E5-CE29-48C6-ACE2-464D93C58523}" type="parTrans" cxnId="{E11EFF87-8B01-4393-94D7-A3D4B04B8493}">
      <dgm:prSet/>
      <dgm:spPr/>
      <dgm:t>
        <a:bodyPr/>
        <a:lstStyle/>
        <a:p>
          <a:endParaRPr lang="zh-TW" altLang="en-US"/>
        </a:p>
      </dgm:t>
    </dgm:pt>
    <dgm:pt modelId="{99EB5C56-E349-4F53-BEF4-B3534F56C22E}" type="sibTrans" cxnId="{E11EFF87-8B01-4393-94D7-A3D4B04B8493}">
      <dgm:prSet/>
      <dgm:spPr/>
      <dgm:t>
        <a:bodyPr/>
        <a:lstStyle/>
        <a:p>
          <a:endParaRPr lang="zh-TW" altLang="en-US"/>
        </a:p>
      </dgm:t>
    </dgm:pt>
    <dgm:pt modelId="{0879D703-BECF-47BE-9A7B-92742CEE806A}">
      <dgm:prSet phldrT="[文字]" custT="1"/>
      <dgm:spPr/>
      <dgm:t>
        <a:bodyPr/>
        <a:lstStyle/>
        <a:p>
          <a:r>
            <a:rPr lang="zh-TW" altLang="en-US" sz="6000" kern="12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自身努力</a:t>
          </a:r>
          <a:endParaRPr lang="zh-TW" altLang="en-US" sz="6000" kern="12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dgm:t>
    </dgm:pt>
    <dgm:pt modelId="{451CDFB8-EE9D-492D-97EA-C015156B1311}" type="parTrans" cxnId="{70460B87-7805-4351-A2F3-D2ED1A405D3E}">
      <dgm:prSet/>
      <dgm:spPr/>
      <dgm:t>
        <a:bodyPr/>
        <a:lstStyle/>
        <a:p>
          <a:endParaRPr lang="zh-TW" altLang="en-US"/>
        </a:p>
      </dgm:t>
    </dgm:pt>
    <dgm:pt modelId="{AFA7B4F7-04A8-4AAA-B1CC-A9E6CD4A5AA0}" type="sibTrans" cxnId="{70460B87-7805-4351-A2F3-D2ED1A405D3E}">
      <dgm:prSet/>
      <dgm:spPr/>
      <dgm:t>
        <a:bodyPr/>
        <a:lstStyle/>
        <a:p>
          <a:endParaRPr lang="zh-TW" altLang="en-US"/>
        </a:p>
      </dgm:t>
    </dgm:pt>
    <dgm:pt modelId="{07266493-C20E-467C-9C74-ACABFAE723E7}" type="pres">
      <dgm:prSet presAssocID="{7C361F2D-964E-4BE6-A49F-EFABF15ADE4F}" presName="arrowDiagram" presStyleCnt="0">
        <dgm:presLayoutVars>
          <dgm:chMax val="5"/>
          <dgm:dir/>
          <dgm:resizeHandles val="exact"/>
        </dgm:presLayoutVars>
      </dgm:prSet>
      <dgm:spPr/>
    </dgm:pt>
    <dgm:pt modelId="{F58E14EB-FC75-40FA-B377-E2CCCB44545D}" type="pres">
      <dgm:prSet presAssocID="{7C361F2D-964E-4BE6-A49F-EFABF15ADE4F}" presName="arrow" presStyleLbl="bgShp" presStyleIdx="0" presStyleCnt="1" custLinFactNeighborX="-3296" custLinFactNeighborY="0"/>
      <dgm:spPr/>
    </dgm:pt>
    <dgm:pt modelId="{762D74F8-9B07-4FDA-869B-DCE757C57330}" type="pres">
      <dgm:prSet presAssocID="{7C361F2D-964E-4BE6-A49F-EFABF15ADE4F}" presName="arrowDiagram3" presStyleCnt="0"/>
      <dgm:spPr/>
    </dgm:pt>
    <dgm:pt modelId="{AFE4CCE5-F6B1-4EB3-A19C-3D9ADB9EFA4F}" type="pres">
      <dgm:prSet presAssocID="{4C0B9798-CDFD-49D8-96AB-EC05718564E1}" presName="bullet3a" presStyleLbl="node1" presStyleIdx="0" presStyleCnt="3"/>
      <dgm:spPr/>
    </dgm:pt>
    <dgm:pt modelId="{08A838D3-41F7-4168-96CD-3B294DBB7F90}" type="pres">
      <dgm:prSet presAssocID="{4C0B9798-CDFD-49D8-96AB-EC05718564E1}" presName="textBox3a" presStyleLbl="revTx" presStyleIdx="0" presStyleCnt="3" custAng="10800000" custFlipVert="1" custScaleX="223691" custScaleY="49889" custLinFactNeighborX="51935" custLinFactNeighborY="-33096">
        <dgm:presLayoutVars>
          <dgm:bulletEnabled val="1"/>
        </dgm:presLayoutVars>
      </dgm:prSet>
      <dgm:spPr/>
      <dgm:t>
        <a:bodyPr/>
        <a:lstStyle/>
        <a:p>
          <a:endParaRPr lang="zh-TW" altLang="en-US"/>
        </a:p>
      </dgm:t>
    </dgm:pt>
    <dgm:pt modelId="{5D88FC46-6A91-4A9C-BEDB-3D8DF98B1568}" type="pres">
      <dgm:prSet presAssocID="{88DBF90F-7741-45AF-827E-640155CB5E6A}" presName="bullet3b" presStyleLbl="node1" presStyleIdx="1" presStyleCnt="3"/>
      <dgm:spPr/>
    </dgm:pt>
    <dgm:pt modelId="{5E8DC275-A7DD-4048-8C9D-8D214411AF5C}" type="pres">
      <dgm:prSet presAssocID="{88DBF90F-7741-45AF-827E-640155CB5E6A}" presName="textBox3b" presStyleLbl="revTx" presStyleIdx="1" presStyleCnt="3" custAng="10800000" custFlipVert="1" custScaleX="271637" custScaleY="5420" custLinFactNeighborX="51843" custLinFactNeighborY="-41912">
        <dgm:presLayoutVars>
          <dgm:bulletEnabled val="1"/>
        </dgm:presLayoutVars>
      </dgm:prSet>
      <dgm:spPr/>
      <dgm:t>
        <a:bodyPr/>
        <a:lstStyle/>
        <a:p>
          <a:endParaRPr lang="zh-TW" altLang="en-US"/>
        </a:p>
      </dgm:t>
    </dgm:pt>
    <dgm:pt modelId="{7A985311-1C40-4273-BBCD-EEA8B0416233}" type="pres">
      <dgm:prSet presAssocID="{0879D703-BECF-47BE-9A7B-92742CEE806A}" presName="bullet3c" presStyleLbl="node1" presStyleIdx="2" presStyleCnt="3"/>
      <dgm:spPr/>
    </dgm:pt>
    <dgm:pt modelId="{20DEAFFF-C0E6-48FC-9D83-0E856993F656}" type="pres">
      <dgm:prSet presAssocID="{0879D703-BECF-47BE-9A7B-92742CEE806A}" presName="textBox3c" presStyleLbl="revTx" presStyleIdx="2" presStyleCnt="3" custScaleX="168664" custScaleY="23426" custLinFactNeighborX="2404" custLinFactNeighborY="-36775">
        <dgm:presLayoutVars>
          <dgm:bulletEnabled val="1"/>
        </dgm:presLayoutVars>
      </dgm:prSet>
      <dgm:spPr/>
      <dgm:t>
        <a:bodyPr/>
        <a:lstStyle/>
        <a:p>
          <a:endParaRPr lang="zh-TW" altLang="en-US"/>
        </a:p>
      </dgm:t>
    </dgm:pt>
  </dgm:ptLst>
  <dgm:cxnLst>
    <dgm:cxn modelId="{8F752B90-A1D8-428E-9E47-41EAE756069F}" type="presOf" srcId="{0879D703-BECF-47BE-9A7B-92742CEE806A}" destId="{20DEAFFF-C0E6-48FC-9D83-0E856993F656}" srcOrd="0" destOrd="0" presId="urn:microsoft.com/office/officeart/2005/8/layout/arrow2"/>
    <dgm:cxn modelId="{EA333AFE-038C-4814-8612-70FB50438ABA}" type="presOf" srcId="{7C361F2D-964E-4BE6-A49F-EFABF15ADE4F}" destId="{07266493-C20E-467C-9C74-ACABFAE723E7}" srcOrd="0" destOrd="0" presId="urn:microsoft.com/office/officeart/2005/8/layout/arrow2"/>
    <dgm:cxn modelId="{536FB118-0F91-425F-8394-BB899F5C7A21}" type="presOf" srcId="{4C0B9798-CDFD-49D8-96AB-EC05718564E1}" destId="{08A838D3-41F7-4168-96CD-3B294DBB7F90}" srcOrd="0" destOrd="0" presId="urn:microsoft.com/office/officeart/2005/8/layout/arrow2"/>
    <dgm:cxn modelId="{5C0FC32D-DEE7-4918-A673-EB9B0DBCDB07}" type="presOf" srcId="{88DBF90F-7741-45AF-827E-640155CB5E6A}" destId="{5E8DC275-A7DD-4048-8C9D-8D214411AF5C}" srcOrd="0" destOrd="0" presId="urn:microsoft.com/office/officeart/2005/8/layout/arrow2"/>
    <dgm:cxn modelId="{70460B87-7805-4351-A2F3-D2ED1A405D3E}" srcId="{7C361F2D-964E-4BE6-A49F-EFABF15ADE4F}" destId="{0879D703-BECF-47BE-9A7B-92742CEE806A}" srcOrd="2" destOrd="0" parTransId="{451CDFB8-EE9D-492D-97EA-C015156B1311}" sibTransId="{AFA7B4F7-04A8-4AAA-B1CC-A9E6CD4A5AA0}"/>
    <dgm:cxn modelId="{E11EFF87-8B01-4393-94D7-A3D4B04B8493}" srcId="{7C361F2D-964E-4BE6-A49F-EFABF15ADE4F}" destId="{88DBF90F-7741-45AF-827E-640155CB5E6A}" srcOrd="1" destOrd="0" parTransId="{21DDF8E5-CE29-48C6-ACE2-464D93C58523}" sibTransId="{99EB5C56-E349-4F53-BEF4-B3534F56C22E}"/>
    <dgm:cxn modelId="{40332096-4013-4A7D-A6A4-FB71048A00D6}" srcId="{7C361F2D-964E-4BE6-A49F-EFABF15ADE4F}" destId="{4C0B9798-CDFD-49D8-96AB-EC05718564E1}" srcOrd="0" destOrd="0" parTransId="{AEB8CA90-BE6D-422A-85E0-588A71B229A0}" sibTransId="{EB23DB00-7A41-4956-8A00-73391D0C064F}"/>
    <dgm:cxn modelId="{3B0D75FC-399B-41DC-9F01-534D359DF3B2}" type="presParOf" srcId="{07266493-C20E-467C-9C74-ACABFAE723E7}" destId="{F58E14EB-FC75-40FA-B377-E2CCCB44545D}" srcOrd="0" destOrd="0" presId="urn:microsoft.com/office/officeart/2005/8/layout/arrow2"/>
    <dgm:cxn modelId="{DE08E4C4-8BCC-4ACC-9E37-F5BAB819BC9E}" type="presParOf" srcId="{07266493-C20E-467C-9C74-ACABFAE723E7}" destId="{762D74F8-9B07-4FDA-869B-DCE757C57330}" srcOrd="1" destOrd="0" presId="urn:microsoft.com/office/officeart/2005/8/layout/arrow2"/>
    <dgm:cxn modelId="{9412D697-C307-4A55-9EEB-E33C1CBE7CC3}" type="presParOf" srcId="{762D74F8-9B07-4FDA-869B-DCE757C57330}" destId="{AFE4CCE5-F6B1-4EB3-A19C-3D9ADB9EFA4F}" srcOrd="0" destOrd="0" presId="urn:microsoft.com/office/officeart/2005/8/layout/arrow2"/>
    <dgm:cxn modelId="{EF4A48DD-1329-4CFF-9D5D-7FA836DF595A}" type="presParOf" srcId="{762D74F8-9B07-4FDA-869B-DCE757C57330}" destId="{08A838D3-41F7-4168-96CD-3B294DBB7F90}" srcOrd="1" destOrd="0" presId="urn:microsoft.com/office/officeart/2005/8/layout/arrow2"/>
    <dgm:cxn modelId="{0B0021BE-3FF1-45A4-8E2A-E593E89C7C53}" type="presParOf" srcId="{762D74F8-9B07-4FDA-869B-DCE757C57330}" destId="{5D88FC46-6A91-4A9C-BEDB-3D8DF98B1568}" srcOrd="2" destOrd="0" presId="urn:microsoft.com/office/officeart/2005/8/layout/arrow2"/>
    <dgm:cxn modelId="{A9C097F2-9330-4081-B4EC-0E269273C6A7}" type="presParOf" srcId="{762D74F8-9B07-4FDA-869B-DCE757C57330}" destId="{5E8DC275-A7DD-4048-8C9D-8D214411AF5C}" srcOrd="3" destOrd="0" presId="urn:microsoft.com/office/officeart/2005/8/layout/arrow2"/>
    <dgm:cxn modelId="{67C4C34C-71BE-4A59-9641-9DA70D3A2D83}" type="presParOf" srcId="{762D74F8-9B07-4FDA-869B-DCE757C57330}" destId="{7A985311-1C40-4273-BBCD-EEA8B0416233}" srcOrd="4" destOrd="0" presId="urn:microsoft.com/office/officeart/2005/8/layout/arrow2"/>
    <dgm:cxn modelId="{F5D50431-51BB-40B9-B5EC-2265F563AD03}" type="presParOf" srcId="{762D74F8-9B07-4FDA-869B-DCE757C57330}" destId="{20DEAFFF-C0E6-48FC-9D83-0E856993F656}"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8E14EB-FC75-40FA-B377-E2CCCB44545D}">
      <dsp:nvSpPr>
        <dsp:cNvPr id="0" name=""/>
        <dsp:cNvSpPr/>
      </dsp:nvSpPr>
      <dsp:spPr>
        <a:xfrm>
          <a:off x="0" y="0"/>
          <a:ext cx="8669867" cy="5418667"/>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FE4CCE5-F6B1-4EB3-A19C-3D9ADB9EFA4F}">
      <dsp:nvSpPr>
        <dsp:cNvPr id="0" name=""/>
        <dsp:cNvSpPr/>
      </dsp:nvSpPr>
      <dsp:spPr>
        <a:xfrm>
          <a:off x="1121099" y="3739963"/>
          <a:ext cx="225416" cy="2254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A838D3-41F7-4168-96CD-3B294DBB7F90}">
      <dsp:nvSpPr>
        <dsp:cNvPr id="0" name=""/>
        <dsp:cNvSpPr/>
      </dsp:nvSpPr>
      <dsp:spPr>
        <a:xfrm rot="10800000" flipV="1">
          <a:off x="1033607" y="3726758"/>
          <a:ext cx="4518735" cy="781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444" tIns="0" rIns="0" bIns="0" numCol="1" spcCol="1270" anchor="t" anchorCtr="0">
          <a:noAutofit/>
        </a:bodyPr>
        <a:lstStyle/>
        <a:p>
          <a:pPr lvl="0" algn="l" defTabSz="2667000">
            <a:lnSpc>
              <a:spcPct val="90000"/>
            </a:lnSpc>
            <a:spcBef>
              <a:spcPct val="0"/>
            </a:spcBef>
            <a:spcAft>
              <a:spcPct val="35000"/>
            </a:spcAft>
          </a:pPr>
          <a:r>
            <a:rPr lang="zh-TW" altLang="en-US" sz="6000" kern="12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家庭健全</a:t>
          </a:r>
          <a:endParaRPr lang="zh-TW" altLang="en-US" sz="6000" kern="12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dsp:txBody>
      <dsp:txXfrm rot="-10800000">
        <a:off x="1033607" y="3726758"/>
        <a:ext cx="4518735" cy="781259"/>
      </dsp:txXfrm>
    </dsp:sp>
    <dsp:sp modelId="{5D88FC46-6A91-4A9C-BEDB-3D8DF98B1568}">
      <dsp:nvSpPr>
        <dsp:cNvPr id="0" name=""/>
        <dsp:cNvSpPr/>
      </dsp:nvSpPr>
      <dsp:spPr>
        <a:xfrm>
          <a:off x="3110833" y="2267170"/>
          <a:ext cx="407483" cy="40748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E8DC275-A7DD-4048-8C9D-8D214411AF5C}">
      <dsp:nvSpPr>
        <dsp:cNvPr id="0" name=""/>
        <dsp:cNvSpPr/>
      </dsp:nvSpPr>
      <dsp:spPr>
        <a:xfrm rot="10800000" flipV="1">
          <a:off x="2607624" y="2629442"/>
          <a:ext cx="5652136" cy="1597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17" tIns="0" rIns="0" bIns="0" numCol="1" spcCol="1270" anchor="t" anchorCtr="0">
          <a:noAutofit/>
        </a:bodyPr>
        <a:lstStyle/>
        <a:p>
          <a:pPr lvl="0" algn="l" defTabSz="2667000">
            <a:lnSpc>
              <a:spcPct val="90000"/>
            </a:lnSpc>
            <a:spcBef>
              <a:spcPct val="0"/>
            </a:spcBef>
            <a:spcAft>
              <a:spcPct val="35000"/>
            </a:spcAft>
          </a:pPr>
          <a:r>
            <a:rPr lang="zh-TW" altLang="en-US" sz="6000" kern="12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社會支持</a:t>
          </a:r>
          <a:endParaRPr lang="zh-TW" altLang="en-US" sz="6000" kern="12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dsp:txBody>
      <dsp:txXfrm rot="-10800000">
        <a:off x="2607624" y="2629442"/>
        <a:ext cx="5652136" cy="159768"/>
      </dsp:txXfrm>
    </dsp:sp>
    <dsp:sp modelId="{7A985311-1C40-4273-BBCD-EEA8B0416233}">
      <dsp:nvSpPr>
        <dsp:cNvPr id="0" name=""/>
        <dsp:cNvSpPr/>
      </dsp:nvSpPr>
      <dsp:spPr>
        <a:xfrm>
          <a:off x="5503717" y="1370922"/>
          <a:ext cx="563541" cy="56354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DEAFFF-C0E6-48FC-9D83-0E856993F656}">
      <dsp:nvSpPr>
        <dsp:cNvPr id="0" name=""/>
        <dsp:cNvSpPr/>
      </dsp:nvSpPr>
      <dsp:spPr>
        <a:xfrm>
          <a:off x="5121140" y="1709634"/>
          <a:ext cx="3509506" cy="8822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8609" tIns="0" rIns="0" bIns="0" numCol="1" spcCol="1270" anchor="t" anchorCtr="0">
          <a:noAutofit/>
        </a:bodyPr>
        <a:lstStyle/>
        <a:p>
          <a:pPr lvl="0" algn="l" defTabSz="2667000">
            <a:lnSpc>
              <a:spcPct val="90000"/>
            </a:lnSpc>
            <a:spcBef>
              <a:spcPct val="0"/>
            </a:spcBef>
            <a:spcAft>
              <a:spcPct val="35000"/>
            </a:spcAft>
          </a:pPr>
          <a:r>
            <a:rPr lang="zh-TW" altLang="en-US" sz="6000" kern="12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自身努力</a:t>
          </a:r>
          <a:endParaRPr lang="zh-TW" altLang="en-US" sz="6000" kern="12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dsp:txBody>
      <dsp:txXfrm>
        <a:off x="5121140" y="1709634"/>
        <a:ext cx="3509506" cy="88221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FD0B38-3E8C-4AEE-B204-EBF863B8659B}" type="datetimeFigureOut">
              <a:rPr lang="zh-CN" altLang="en-US" smtClean="0"/>
              <a:pPr/>
              <a:t>2018/10/31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C16F62-945F-4BC3-A454-1BEAA43CD266}" type="slidenum">
              <a:rPr lang="zh-CN" altLang="en-US" smtClean="0"/>
              <a:pPr/>
              <a:t>‹#›</a:t>
            </a:fld>
            <a:endParaRPr lang="zh-CN" altLang="en-US"/>
          </a:p>
        </p:txBody>
      </p:sp>
    </p:spTree>
    <p:extLst>
      <p:ext uri="{BB962C8B-B14F-4D97-AF65-F5344CB8AC3E}">
        <p14:creationId xmlns:p14="http://schemas.microsoft.com/office/powerpoint/2010/main" val="3537494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1</a:t>
            </a:fld>
            <a:endParaRPr lang="zh-CN" altLang="en-US"/>
          </a:p>
        </p:txBody>
      </p:sp>
    </p:spTree>
    <p:extLst>
      <p:ext uri="{BB962C8B-B14F-4D97-AF65-F5344CB8AC3E}">
        <p14:creationId xmlns:p14="http://schemas.microsoft.com/office/powerpoint/2010/main" val="1518115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22</a:t>
            </a:fld>
            <a:endParaRPr lang="zh-CN" altLang="en-US"/>
          </a:p>
        </p:txBody>
      </p:sp>
    </p:spTree>
    <p:extLst>
      <p:ext uri="{BB962C8B-B14F-4D97-AF65-F5344CB8AC3E}">
        <p14:creationId xmlns:p14="http://schemas.microsoft.com/office/powerpoint/2010/main" val="34469614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3</a:t>
            </a:fld>
            <a:endParaRPr lang="zh-CN" altLang="en-US"/>
          </a:p>
        </p:txBody>
      </p:sp>
    </p:spTree>
    <p:extLst>
      <p:ext uri="{BB962C8B-B14F-4D97-AF65-F5344CB8AC3E}">
        <p14:creationId xmlns:p14="http://schemas.microsoft.com/office/powerpoint/2010/main" val="3308202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12</a:t>
            </a:fld>
            <a:endParaRPr lang="zh-CN" altLang="en-US"/>
          </a:p>
        </p:txBody>
      </p:sp>
    </p:spTree>
    <p:extLst>
      <p:ext uri="{BB962C8B-B14F-4D97-AF65-F5344CB8AC3E}">
        <p14:creationId xmlns:p14="http://schemas.microsoft.com/office/powerpoint/2010/main" val="3379178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15</a:t>
            </a:fld>
            <a:endParaRPr lang="zh-CN" altLang="en-US"/>
          </a:p>
        </p:txBody>
      </p:sp>
    </p:spTree>
    <p:extLst>
      <p:ext uri="{BB962C8B-B14F-4D97-AF65-F5344CB8AC3E}">
        <p14:creationId xmlns:p14="http://schemas.microsoft.com/office/powerpoint/2010/main" val="1783679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16</a:t>
            </a:fld>
            <a:endParaRPr lang="zh-CN" altLang="en-US"/>
          </a:p>
        </p:txBody>
      </p:sp>
    </p:spTree>
    <p:extLst>
      <p:ext uri="{BB962C8B-B14F-4D97-AF65-F5344CB8AC3E}">
        <p14:creationId xmlns:p14="http://schemas.microsoft.com/office/powerpoint/2010/main" val="2195023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18</a:t>
            </a:fld>
            <a:endParaRPr lang="zh-CN" altLang="en-US"/>
          </a:p>
        </p:txBody>
      </p:sp>
    </p:spTree>
    <p:extLst>
      <p:ext uri="{BB962C8B-B14F-4D97-AF65-F5344CB8AC3E}">
        <p14:creationId xmlns:p14="http://schemas.microsoft.com/office/powerpoint/2010/main" val="1535962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19</a:t>
            </a:fld>
            <a:endParaRPr lang="zh-CN" altLang="en-US"/>
          </a:p>
        </p:txBody>
      </p:sp>
    </p:spTree>
    <p:extLst>
      <p:ext uri="{BB962C8B-B14F-4D97-AF65-F5344CB8AC3E}">
        <p14:creationId xmlns:p14="http://schemas.microsoft.com/office/powerpoint/2010/main" val="1507772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20</a:t>
            </a:fld>
            <a:endParaRPr lang="zh-CN" altLang="en-US"/>
          </a:p>
        </p:txBody>
      </p:sp>
    </p:spTree>
    <p:extLst>
      <p:ext uri="{BB962C8B-B14F-4D97-AF65-F5344CB8AC3E}">
        <p14:creationId xmlns:p14="http://schemas.microsoft.com/office/powerpoint/2010/main" val="194105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9AC16F62-945F-4BC3-A454-1BEAA43CD266}" type="slidenum">
              <a:rPr lang="zh-CN" altLang="en-US" smtClean="0"/>
              <a:pPr/>
              <a:t>21</a:t>
            </a:fld>
            <a:endParaRPr lang="zh-CN" altLang="en-US"/>
          </a:p>
        </p:txBody>
      </p:sp>
    </p:spTree>
    <p:extLst>
      <p:ext uri="{BB962C8B-B14F-4D97-AF65-F5344CB8AC3E}">
        <p14:creationId xmlns:p14="http://schemas.microsoft.com/office/powerpoint/2010/main" val="344696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1493879011"/>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4202509006"/>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3517396696"/>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1400588174"/>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2967778512"/>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8437982"/>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2639496278"/>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3972006239"/>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1444602526"/>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3253490933"/>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2B31B59A-080B-45BC-8698-879CF68A5BA7}" type="datetimeFigureOut">
              <a:rPr lang="zh-CN" altLang="en-US" smtClean="0"/>
              <a:pPr/>
              <a:t>2018/10/31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1839753909"/>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31B59A-080B-45BC-8698-879CF68A5BA7}" type="datetimeFigureOut">
              <a:rPr lang="zh-CN" altLang="en-US" smtClean="0"/>
              <a:pPr/>
              <a:t>2018/10/31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A3901-0387-4A0A-A42C-54D7411BF872}" type="slidenum">
              <a:rPr lang="zh-CN" altLang="en-US" smtClean="0"/>
              <a:pPr/>
              <a:t>‹#›</a:t>
            </a:fld>
            <a:endParaRPr lang="zh-CN" altLang="en-US"/>
          </a:p>
        </p:txBody>
      </p:sp>
    </p:spTree>
    <p:extLst>
      <p:ext uri="{BB962C8B-B14F-4D97-AF65-F5344CB8AC3E}">
        <p14:creationId xmlns:p14="http://schemas.microsoft.com/office/powerpoint/2010/main" val="256746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8" name="椭圆 7"/>
          <p:cNvSpPr/>
          <p:nvPr/>
        </p:nvSpPr>
        <p:spPr>
          <a:xfrm>
            <a:off x="4219076" y="2524077"/>
            <a:ext cx="2048872" cy="2048872"/>
          </a:xfrm>
          <a:prstGeom prst="ellipse">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5835882" y="1237911"/>
            <a:ext cx="650687" cy="8743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圆角矩形 31"/>
          <p:cNvSpPr/>
          <p:nvPr/>
        </p:nvSpPr>
        <p:spPr>
          <a:xfrm>
            <a:off x="5521868" y="1387744"/>
            <a:ext cx="877498" cy="10431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圆角矩形 28"/>
          <p:cNvSpPr/>
          <p:nvPr/>
        </p:nvSpPr>
        <p:spPr>
          <a:xfrm>
            <a:off x="6046488" y="1295612"/>
            <a:ext cx="294690"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圆角矩形 28"/>
          <p:cNvSpPr/>
          <p:nvPr/>
        </p:nvSpPr>
        <p:spPr>
          <a:xfrm>
            <a:off x="5924131" y="1148951"/>
            <a:ext cx="294690" cy="113820"/>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8" name="圆角矩形 37"/>
          <p:cNvSpPr/>
          <p:nvPr/>
        </p:nvSpPr>
        <p:spPr>
          <a:xfrm>
            <a:off x="5688287" y="1022171"/>
            <a:ext cx="658336" cy="15640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4" name="组合 33"/>
          <p:cNvGrpSpPr/>
          <p:nvPr/>
        </p:nvGrpSpPr>
        <p:grpSpPr>
          <a:xfrm>
            <a:off x="6890437" y="469106"/>
            <a:ext cx="1113382" cy="264112"/>
            <a:chOff x="7482137" y="2371387"/>
            <a:chExt cx="1113382" cy="264112"/>
          </a:xfrm>
        </p:grpSpPr>
        <p:sp>
          <p:nvSpPr>
            <p:cNvPr id="27" name="圆角矩形 26"/>
            <p:cNvSpPr/>
            <p:nvPr/>
          </p:nvSpPr>
          <p:spPr>
            <a:xfrm>
              <a:off x="7605943" y="2371387"/>
              <a:ext cx="989576" cy="89966"/>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27"/>
            <p:cNvSpPr/>
            <p:nvPr/>
          </p:nvSpPr>
          <p:spPr>
            <a:xfrm>
              <a:off x="7482137" y="2551339"/>
              <a:ext cx="961338" cy="8416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圆角矩形 28"/>
            <p:cNvSpPr/>
            <p:nvPr/>
          </p:nvSpPr>
          <p:spPr>
            <a:xfrm>
              <a:off x="7817342" y="2434389"/>
              <a:ext cx="294690" cy="175953"/>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0" name="组合 49"/>
          <p:cNvGrpSpPr/>
          <p:nvPr/>
        </p:nvGrpSpPr>
        <p:grpSpPr>
          <a:xfrm>
            <a:off x="33149" y="994410"/>
            <a:ext cx="1866900" cy="1282498"/>
            <a:chOff x="0" y="691138"/>
            <a:chExt cx="2743200" cy="1884487"/>
          </a:xfrm>
        </p:grpSpPr>
        <p:sp>
          <p:nvSpPr>
            <p:cNvPr id="5" name="圆角矩形 4"/>
            <p:cNvSpPr/>
            <p:nvPr/>
          </p:nvSpPr>
          <p:spPr>
            <a:xfrm>
              <a:off x="0" y="691138"/>
              <a:ext cx="2743200" cy="519037"/>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0" y="1371503"/>
              <a:ext cx="1703311" cy="519037"/>
            </a:xfrm>
            <a:prstGeom prst="roundRect">
              <a:avLst>
                <a:gd name="adj" fmla="val 50000"/>
              </a:avLst>
            </a:prstGeom>
            <a:solidFill>
              <a:srgbClr val="E5C1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0" y="2051869"/>
              <a:ext cx="728936" cy="523756"/>
            </a:xfrm>
            <a:prstGeom prst="roundRect">
              <a:avLst>
                <a:gd name="adj" fmla="val 50000"/>
              </a:avLst>
            </a:prstGeom>
            <a:solidFill>
              <a:srgbClr val="ADEE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7" name="任意多边形 16"/>
          <p:cNvSpPr/>
          <p:nvPr/>
        </p:nvSpPr>
        <p:spPr>
          <a:xfrm>
            <a:off x="5243513" y="807244"/>
            <a:ext cx="342899" cy="197644"/>
          </a:xfrm>
          <a:custGeom>
            <a:avLst/>
            <a:gdLst>
              <a:gd name="connsiteX0" fmla="*/ 9525 w 330993"/>
              <a:gd name="connsiteY0" fmla="*/ 173831 h 197644"/>
              <a:gd name="connsiteX1" fmla="*/ 0 w 330993"/>
              <a:gd name="connsiteY1" fmla="*/ 107156 h 197644"/>
              <a:gd name="connsiteX2" fmla="*/ 30956 w 330993"/>
              <a:gd name="connsiteY2" fmla="*/ 57150 h 197644"/>
              <a:gd name="connsiteX3" fmla="*/ 88106 w 330993"/>
              <a:gd name="connsiteY3" fmla="*/ 14287 h 197644"/>
              <a:gd name="connsiteX4" fmla="*/ 135731 w 330993"/>
              <a:gd name="connsiteY4" fmla="*/ 0 h 197644"/>
              <a:gd name="connsiteX5" fmla="*/ 285750 w 330993"/>
              <a:gd name="connsiteY5" fmla="*/ 4762 h 197644"/>
              <a:gd name="connsiteX6" fmla="*/ 304800 w 330993"/>
              <a:gd name="connsiteY6" fmla="*/ 28575 h 197644"/>
              <a:gd name="connsiteX7" fmla="*/ 330993 w 330993"/>
              <a:gd name="connsiteY7" fmla="*/ 83344 h 197644"/>
              <a:gd name="connsiteX8" fmla="*/ 309562 w 330993"/>
              <a:gd name="connsiteY8" fmla="*/ 157162 h 197644"/>
              <a:gd name="connsiteX9" fmla="*/ 271462 w 330993"/>
              <a:gd name="connsiteY9" fmla="*/ 197644 h 197644"/>
              <a:gd name="connsiteX10" fmla="*/ 9525 w 330993"/>
              <a:gd name="connsiteY10" fmla="*/ 173831 h 197644"/>
              <a:gd name="connsiteX0" fmla="*/ 7144 w 330993"/>
              <a:gd name="connsiteY0" fmla="*/ 190500 h 197644"/>
              <a:gd name="connsiteX1" fmla="*/ 0 w 330993"/>
              <a:gd name="connsiteY1" fmla="*/ 107156 h 197644"/>
              <a:gd name="connsiteX2" fmla="*/ 30956 w 330993"/>
              <a:gd name="connsiteY2" fmla="*/ 57150 h 197644"/>
              <a:gd name="connsiteX3" fmla="*/ 88106 w 330993"/>
              <a:gd name="connsiteY3" fmla="*/ 14287 h 197644"/>
              <a:gd name="connsiteX4" fmla="*/ 135731 w 330993"/>
              <a:gd name="connsiteY4" fmla="*/ 0 h 197644"/>
              <a:gd name="connsiteX5" fmla="*/ 285750 w 330993"/>
              <a:gd name="connsiteY5" fmla="*/ 4762 h 197644"/>
              <a:gd name="connsiteX6" fmla="*/ 304800 w 330993"/>
              <a:gd name="connsiteY6" fmla="*/ 28575 h 197644"/>
              <a:gd name="connsiteX7" fmla="*/ 330993 w 330993"/>
              <a:gd name="connsiteY7" fmla="*/ 83344 h 197644"/>
              <a:gd name="connsiteX8" fmla="*/ 309562 w 330993"/>
              <a:gd name="connsiteY8" fmla="*/ 157162 h 197644"/>
              <a:gd name="connsiteX9" fmla="*/ 271462 w 330993"/>
              <a:gd name="connsiteY9" fmla="*/ 197644 h 197644"/>
              <a:gd name="connsiteX10" fmla="*/ 7144 w 330993"/>
              <a:gd name="connsiteY10" fmla="*/ 190500 h 197644"/>
              <a:gd name="connsiteX0" fmla="*/ 7144 w 330993"/>
              <a:gd name="connsiteY0" fmla="*/ 190500 h 197644"/>
              <a:gd name="connsiteX1" fmla="*/ 0 w 330993"/>
              <a:gd name="connsiteY1" fmla="*/ 107156 h 197644"/>
              <a:gd name="connsiteX2" fmla="*/ 30956 w 330993"/>
              <a:gd name="connsiteY2" fmla="*/ 57150 h 197644"/>
              <a:gd name="connsiteX3" fmla="*/ 88106 w 330993"/>
              <a:gd name="connsiteY3" fmla="*/ 14287 h 197644"/>
              <a:gd name="connsiteX4" fmla="*/ 135731 w 330993"/>
              <a:gd name="connsiteY4" fmla="*/ 0 h 197644"/>
              <a:gd name="connsiteX5" fmla="*/ 285750 w 330993"/>
              <a:gd name="connsiteY5" fmla="*/ 4762 h 197644"/>
              <a:gd name="connsiteX6" fmla="*/ 304800 w 330993"/>
              <a:gd name="connsiteY6" fmla="*/ 28575 h 197644"/>
              <a:gd name="connsiteX7" fmla="*/ 330993 w 330993"/>
              <a:gd name="connsiteY7" fmla="*/ 83344 h 197644"/>
              <a:gd name="connsiteX8" fmla="*/ 316706 w 330993"/>
              <a:gd name="connsiteY8" fmla="*/ 164306 h 197644"/>
              <a:gd name="connsiteX9" fmla="*/ 271462 w 330993"/>
              <a:gd name="connsiteY9" fmla="*/ 197644 h 197644"/>
              <a:gd name="connsiteX10" fmla="*/ 7144 w 330993"/>
              <a:gd name="connsiteY10" fmla="*/ 190500 h 197644"/>
              <a:gd name="connsiteX0" fmla="*/ 7144 w 342899"/>
              <a:gd name="connsiteY0" fmla="*/ 190500 h 197644"/>
              <a:gd name="connsiteX1" fmla="*/ 0 w 342899"/>
              <a:gd name="connsiteY1" fmla="*/ 107156 h 197644"/>
              <a:gd name="connsiteX2" fmla="*/ 30956 w 342899"/>
              <a:gd name="connsiteY2" fmla="*/ 57150 h 197644"/>
              <a:gd name="connsiteX3" fmla="*/ 88106 w 342899"/>
              <a:gd name="connsiteY3" fmla="*/ 14287 h 197644"/>
              <a:gd name="connsiteX4" fmla="*/ 135731 w 342899"/>
              <a:gd name="connsiteY4" fmla="*/ 0 h 197644"/>
              <a:gd name="connsiteX5" fmla="*/ 285750 w 342899"/>
              <a:gd name="connsiteY5" fmla="*/ 4762 h 197644"/>
              <a:gd name="connsiteX6" fmla="*/ 304800 w 342899"/>
              <a:gd name="connsiteY6" fmla="*/ 28575 h 197644"/>
              <a:gd name="connsiteX7" fmla="*/ 342899 w 342899"/>
              <a:gd name="connsiteY7" fmla="*/ 85725 h 197644"/>
              <a:gd name="connsiteX8" fmla="*/ 316706 w 342899"/>
              <a:gd name="connsiteY8" fmla="*/ 164306 h 197644"/>
              <a:gd name="connsiteX9" fmla="*/ 271462 w 342899"/>
              <a:gd name="connsiteY9" fmla="*/ 197644 h 197644"/>
              <a:gd name="connsiteX10" fmla="*/ 7144 w 342899"/>
              <a:gd name="connsiteY10" fmla="*/ 190500 h 19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42899" h="197644">
                <a:moveTo>
                  <a:pt x="7144" y="190500"/>
                </a:moveTo>
                <a:lnTo>
                  <a:pt x="0" y="107156"/>
                </a:lnTo>
                <a:lnTo>
                  <a:pt x="30956" y="57150"/>
                </a:lnTo>
                <a:lnTo>
                  <a:pt x="88106" y="14287"/>
                </a:lnTo>
                <a:lnTo>
                  <a:pt x="135731" y="0"/>
                </a:lnTo>
                <a:lnTo>
                  <a:pt x="285750" y="4762"/>
                </a:lnTo>
                <a:lnTo>
                  <a:pt x="304800" y="28575"/>
                </a:lnTo>
                <a:lnTo>
                  <a:pt x="342899" y="85725"/>
                </a:lnTo>
                <a:lnTo>
                  <a:pt x="316706" y="164306"/>
                </a:lnTo>
                <a:lnTo>
                  <a:pt x="271462" y="197644"/>
                </a:lnTo>
                <a:lnTo>
                  <a:pt x="7144" y="190500"/>
                </a:lnTo>
                <a:close/>
              </a:path>
            </a:pathLst>
          </a:custGeom>
          <a:solidFill>
            <a:srgbClr val="B7F5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a:off x="5248274" y="444500"/>
            <a:ext cx="1927225" cy="1054100"/>
          </a:xfrm>
          <a:custGeom>
            <a:avLst/>
            <a:gdLst>
              <a:gd name="connsiteX0" fmla="*/ 0 w 1917700"/>
              <a:gd name="connsiteY0" fmla="*/ 542925 h 1054100"/>
              <a:gd name="connsiteX1" fmla="*/ 228600 w 1917700"/>
              <a:gd name="connsiteY1" fmla="*/ 546100 h 1054100"/>
              <a:gd name="connsiteX2" fmla="*/ 269875 w 1917700"/>
              <a:gd name="connsiteY2" fmla="*/ 549275 h 1054100"/>
              <a:gd name="connsiteX3" fmla="*/ 295275 w 1917700"/>
              <a:gd name="connsiteY3" fmla="*/ 520700 h 1054100"/>
              <a:gd name="connsiteX4" fmla="*/ 314325 w 1917700"/>
              <a:gd name="connsiteY4" fmla="*/ 488950 h 1054100"/>
              <a:gd name="connsiteX5" fmla="*/ 314325 w 1917700"/>
              <a:gd name="connsiteY5" fmla="*/ 431800 h 1054100"/>
              <a:gd name="connsiteX6" fmla="*/ 276225 w 1917700"/>
              <a:gd name="connsiteY6" fmla="*/ 400050 h 1054100"/>
              <a:gd name="connsiteX7" fmla="*/ 273050 w 1917700"/>
              <a:gd name="connsiteY7" fmla="*/ 381000 h 1054100"/>
              <a:gd name="connsiteX8" fmla="*/ 311150 w 1917700"/>
              <a:gd name="connsiteY8" fmla="*/ 368300 h 1054100"/>
              <a:gd name="connsiteX9" fmla="*/ 752475 w 1917700"/>
              <a:gd name="connsiteY9" fmla="*/ 381000 h 1054100"/>
              <a:gd name="connsiteX10" fmla="*/ 1333500 w 1917700"/>
              <a:gd name="connsiteY10" fmla="*/ 0 h 1054100"/>
              <a:gd name="connsiteX11" fmla="*/ 1365250 w 1917700"/>
              <a:gd name="connsiteY11" fmla="*/ 12700 h 1054100"/>
              <a:gd name="connsiteX12" fmla="*/ 1400175 w 1917700"/>
              <a:gd name="connsiteY12" fmla="*/ 53975 h 1054100"/>
              <a:gd name="connsiteX13" fmla="*/ 1358900 w 1917700"/>
              <a:gd name="connsiteY13" fmla="*/ 130175 h 1054100"/>
              <a:gd name="connsiteX14" fmla="*/ 1212850 w 1917700"/>
              <a:gd name="connsiteY14" fmla="*/ 374650 h 1054100"/>
              <a:gd name="connsiteX15" fmla="*/ 1225550 w 1917700"/>
              <a:gd name="connsiteY15" fmla="*/ 387350 h 1054100"/>
              <a:gd name="connsiteX16" fmla="*/ 1600200 w 1917700"/>
              <a:gd name="connsiteY16" fmla="*/ 381000 h 1054100"/>
              <a:gd name="connsiteX17" fmla="*/ 1809750 w 1917700"/>
              <a:gd name="connsiteY17" fmla="*/ 168275 h 1054100"/>
              <a:gd name="connsiteX18" fmla="*/ 1854200 w 1917700"/>
              <a:gd name="connsiteY18" fmla="*/ 142875 h 1054100"/>
              <a:gd name="connsiteX19" fmla="*/ 1917700 w 1917700"/>
              <a:gd name="connsiteY19" fmla="*/ 180975 h 1054100"/>
              <a:gd name="connsiteX20" fmla="*/ 1908175 w 1917700"/>
              <a:gd name="connsiteY20" fmla="*/ 565150 h 1054100"/>
              <a:gd name="connsiteX21" fmla="*/ 1873250 w 1917700"/>
              <a:gd name="connsiteY21" fmla="*/ 596900 h 1054100"/>
              <a:gd name="connsiteX22" fmla="*/ 1781175 w 1917700"/>
              <a:gd name="connsiteY22" fmla="*/ 644525 h 1054100"/>
              <a:gd name="connsiteX23" fmla="*/ 1289050 w 1917700"/>
              <a:gd name="connsiteY23" fmla="*/ 644525 h 1054100"/>
              <a:gd name="connsiteX24" fmla="*/ 1257300 w 1917700"/>
              <a:gd name="connsiteY24" fmla="*/ 669925 h 1054100"/>
              <a:gd name="connsiteX25" fmla="*/ 1327150 w 1917700"/>
              <a:gd name="connsiteY25" fmla="*/ 787400 h 1054100"/>
              <a:gd name="connsiteX26" fmla="*/ 1422400 w 1917700"/>
              <a:gd name="connsiteY26" fmla="*/ 996950 h 1054100"/>
              <a:gd name="connsiteX27" fmla="*/ 1438275 w 1917700"/>
              <a:gd name="connsiteY27" fmla="*/ 1054100 h 1054100"/>
              <a:gd name="connsiteX28" fmla="*/ 1387475 w 1917700"/>
              <a:gd name="connsiteY28" fmla="*/ 1047750 h 1054100"/>
              <a:gd name="connsiteX29" fmla="*/ 1292225 w 1917700"/>
              <a:gd name="connsiteY29" fmla="*/ 1003300 h 1054100"/>
              <a:gd name="connsiteX30" fmla="*/ 1130300 w 1917700"/>
              <a:gd name="connsiteY30" fmla="*/ 841375 h 1054100"/>
              <a:gd name="connsiteX31" fmla="*/ 1057275 w 1917700"/>
              <a:gd name="connsiteY31" fmla="*/ 717550 h 1054100"/>
              <a:gd name="connsiteX32" fmla="*/ 936625 w 1917700"/>
              <a:gd name="connsiteY32" fmla="*/ 701675 h 1054100"/>
              <a:gd name="connsiteX33" fmla="*/ 768350 w 1917700"/>
              <a:gd name="connsiteY33" fmla="*/ 676275 h 1054100"/>
              <a:gd name="connsiteX34" fmla="*/ 752475 w 1917700"/>
              <a:gd name="connsiteY34" fmla="*/ 641350 h 1054100"/>
              <a:gd name="connsiteX35" fmla="*/ 88900 w 1917700"/>
              <a:gd name="connsiteY35" fmla="*/ 647700 h 1054100"/>
              <a:gd name="connsiteX36" fmla="*/ 28575 w 1917700"/>
              <a:gd name="connsiteY36" fmla="*/ 590550 h 1054100"/>
              <a:gd name="connsiteX37" fmla="*/ 0 w 1917700"/>
              <a:gd name="connsiteY37" fmla="*/ 542925 h 1054100"/>
              <a:gd name="connsiteX0" fmla="*/ 0 w 1917700"/>
              <a:gd name="connsiteY0" fmla="*/ 542925 h 1054100"/>
              <a:gd name="connsiteX1" fmla="*/ 228600 w 1917700"/>
              <a:gd name="connsiteY1" fmla="*/ 546100 h 1054100"/>
              <a:gd name="connsiteX2" fmla="*/ 269875 w 1917700"/>
              <a:gd name="connsiteY2" fmla="*/ 549275 h 1054100"/>
              <a:gd name="connsiteX3" fmla="*/ 295275 w 1917700"/>
              <a:gd name="connsiteY3" fmla="*/ 520700 h 1054100"/>
              <a:gd name="connsiteX4" fmla="*/ 314325 w 1917700"/>
              <a:gd name="connsiteY4" fmla="*/ 488950 h 1054100"/>
              <a:gd name="connsiteX5" fmla="*/ 314325 w 1917700"/>
              <a:gd name="connsiteY5" fmla="*/ 431800 h 1054100"/>
              <a:gd name="connsiteX6" fmla="*/ 276225 w 1917700"/>
              <a:gd name="connsiteY6" fmla="*/ 400050 h 1054100"/>
              <a:gd name="connsiteX7" fmla="*/ 273050 w 1917700"/>
              <a:gd name="connsiteY7" fmla="*/ 381000 h 1054100"/>
              <a:gd name="connsiteX8" fmla="*/ 311150 w 1917700"/>
              <a:gd name="connsiteY8" fmla="*/ 368300 h 1054100"/>
              <a:gd name="connsiteX9" fmla="*/ 752475 w 1917700"/>
              <a:gd name="connsiteY9" fmla="*/ 381000 h 1054100"/>
              <a:gd name="connsiteX10" fmla="*/ 1333500 w 1917700"/>
              <a:gd name="connsiteY10" fmla="*/ 0 h 1054100"/>
              <a:gd name="connsiteX11" fmla="*/ 1365250 w 1917700"/>
              <a:gd name="connsiteY11" fmla="*/ 12700 h 1054100"/>
              <a:gd name="connsiteX12" fmla="*/ 1400175 w 1917700"/>
              <a:gd name="connsiteY12" fmla="*/ 53975 h 1054100"/>
              <a:gd name="connsiteX13" fmla="*/ 1358900 w 1917700"/>
              <a:gd name="connsiteY13" fmla="*/ 130175 h 1054100"/>
              <a:gd name="connsiteX14" fmla="*/ 1212850 w 1917700"/>
              <a:gd name="connsiteY14" fmla="*/ 374650 h 1054100"/>
              <a:gd name="connsiteX15" fmla="*/ 1225550 w 1917700"/>
              <a:gd name="connsiteY15" fmla="*/ 387350 h 1054100"/>
              <a:gd name="connsiteX16" fmla="*/ 1600200 w 1917700"/>
              <a:gd name="connsiteY16" fmla="*/ 381000 h 1054100"/>
              <a:gd name="connsiteX17" fmla="*/ 1809750 w 1917700"/>
              <a:gd name="connsiteY17" fmla="*/ 168275 h 1054100"/>
              <a:gd name="connsiteX18" fmla="*/ 1854200 w 1917700"/>
              <a:gd name="connsiteY18" fmla="*/ 142875 h 1054100"/>
              <a:gd name="connsiteX19" fmla="*/ 1917700 w 1917700"/>
              <a:gd name="connsiteY19" fmla="*/ 180975 h 1054100"/>
              <a:gd name="connsiteX20" fmla="*/ 1908175 w 1917700"/>
              <a:gd name="connsiteY20" fmla="*/ 565150 h 1054100"/>
              <a:gd name="connsiteX21" fmla="*/ 1873250 w 1917700"/>
              <a:gd name="connsiteY21" fmla="*/ 596900 h 1054100"/>
              <a:gd name="connsiteX22" fmla="*/ 1781175 w 1917700"/>
              <a:gd name="connsiteY22" fmla="*/ 644525 h 1054100"/>
              <a:gd name="connsiteX23" fmla="*/ 1289050 w 1917700"/>
              <a:gd name="connsiteY23" fmla="*/ 644525 h 1054100"/>
              <a:gd name="connsiteX24" fmla="*/ 1257300 w 1917700"/>
              <a:gd name="connsiteY24" fmla="*/ 669925 h 1054100"/>
              <a:gd name="connsiteX25" fmla="*/ 1327150 w 1917700"/>
              <a:gd name="connsiteY25" fmla="*/ 787400 h 1054100"/>
              <a:gd name="connsiteX26" fmla="*/ 1422400 w 1917700"/>
              <a:gd name="connsiteY26" fmla="*/ 996950 h 1054100"/>
              <a:gd name="connsiteX27" fmla="*/ 1438275 w 1917700"/>
              <a:gd name="connsiteY27" fmla="*/ 1054100 h 1054100"/>
              <a:gd name="connsiteX28" fmla="*/ 1387475 w 1917700"/>
              <a:gd name="connsiteY28" fmla="*/ 1047750 h 1054100"/>
              <a:gd name="connsiteX29" fmla="*/ 1292225 w 1917700"/>
              <a:gd name="connsiteY29" fmla="*/ 1003300 h 1054100"/>
              <a:gd name="connsiteX30" fmla="*/ 1130300 w 1917700"/>
              <a:gd name="connsiteY30" fmla="*/ 841375 h 1054100"/>
              <a:gd name="connsiteX31" fmla="*/ 1057275 w 1917700"/>
              <a:gd name="connsiteY31" fmla="*/ 717550 h 1054100"/>
              <a:gd name="connsiteX32" fmla="*/ 936625 w 1917700"/>
              <a:gd name="connsiteY32" fmla="*/ 701675 h 1054100"/>
              <a:gd name="connsiteX33" fmla="*/ 768350 w 1917700"/>
              <a:gd name="connsiteY33" fmla="*/ 676275 h 1054100"/>
              <a:gd name="connsiteX34" fmla="*/ 752475 w 1917700"/>
              <a:gd name="connsiteY34" fmla="*/ 641350 h 1054100"/>
              <a:gd name="connsiteX35" fmla="*/ 88900 w 1917700"/>
              <a:gd name="connsiteY35" fmla="*/ 647700 h 1054100"/>
              <a:gd name="connsiteX36" fmla="*/ 11906 w 1917700"/>
              <a:gd name="connsiteY36" fmla="*/ 590550 h 1054100"/>
              <a:gd name="connsiteX37" fmla="*/ 0 w 1917700"/>
              <a:gd name="connsiteY37"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85750 w 1927225"/>
              <a:gd name="connsiteY6" fmla="*/ 400050 h 1054100"/>
              <a:gd name="connsiteX7" fmla="*/ 282575 w 1927225"/>
              <a:gd name="connsiteY7" fmla="*/ 381000 h 1054100"/>
              <a:gd name="connsiteX8" fmla="*/ 320675 w 1927225"/>
              <a:gd name="connsiteY8" fmla="*/ 368300 h 1054100"/>
              <a:gd name="connsiteX9" fmla="*/ 762000 w 1927225"/>
              <a:gd name="connsiteY9" fmla="*/ 381000 h 1054100"/>
              <a:gd name="connsiteX10" fmla="*/ 1343025 w 1927225"/>
              <a:gd name="connsiteY10" fmla="*/ 0 h 1054100"/>
              <a:gd name="connsiteX11" fmla="*/ 1374775 w 1927225"/>
              <a:gd name="connsiteY11" fmla="*/ 12700 h 1054100"/>
              <a:gd name="connsiteX12" fmla="*/ 1409700 w 1927225"/>
              <a:gd name="connsiteY12" fmla="*/ 53975 h 1054100"/>
              <a:gd name="connsiteX13" fmla="*/ 1368425 w 1927225"/>
              <a:gd name="connsiteY13" fmla="*/ 130175 h 1054100"/>
              <a:gd name="connsiteX14" fmla="*/ 1222375 w 1927225"/>
              <a:gd name="connsiteY14" fmla="*/ 374650 h 1054100"/>
              <a:gd name="connsiteX15" fmla="*/ 1235075 w 1927225"/>
              <a:gd name="connsiteY15" fmla="*/ 387350 h 1054100"/>
              <a:gd name="connsiteX16" fmla="*/ 1609725 w 1927225"/>
              <a:gd name="connsiteY16" fmla="*/ 381000 h 1054100"/>
              <a:gd name="connsiteX17" fmla="*/ 1819275 w 1927225"/>
              <a:gd name="connsiteY17" fmla="*/ 168275 h 1054100"/>
              <a:gd name="connsiteX18" fmla="*/ 1863725 w 1927225"/>
              <a:gd name="connsiteY18" fmla="*/ 142875 h 1054100"/>
              <a:gd name="connsiteX19" fmla="*/ 1927225 w 1927225"/>
              <a:gd name="connsiteY19" fmla="*/ 180975 h 1054100"/>
              <a:gd name="connsiteX20" fmla="*/ 1917700 w 1927225"/>
              <a:gd name="connsiteY20" fmla="*/ 565150 h 1054100"/>
              <a:gd name="connsiteX21" fmla="*/ 1882775 w 1927225"/>
              <a:gd name="connsiteY21" fmla="*/ 596900 h 1054100"/>
              <a:gd name="connsiteX22" fmla="*/ 1790700 w 1927225"/>
              <a:gd name="connsiteY22" fmla="*/ 644525 h 1054100"/>
              <a:gd name="connsiteX23" fmla="*/ 1298575 w 1927225"/>
              <a:gd name="connsiteY23" fmla="*/ 644525 h 1054100"/>
              <a:gd name="connsiteX24" fmla="*/ 1266825 w 1927225"/>
              <a:gd name="connsiteY24" fmla="*/ 669925 h 1054100"/>
              <a:gd name="connsiteX25" fmla="*/ 1336675 w 1927225"/>
              <a:gd name="connsiteY25" fmla="*/ 787400 h 1054100"/>
              <a:gd name="connsiteX26" fmla="*/ 1431925 w 1927225"/>
              <a:gd name="connsiteY26" fmla="*/ 996950 h 1054100"/>
              <a:gd name="connsiteX27" fmla="*/ 1447800 w 1927225"/>
              <a:gd name="connsiteY27" fmla="*/ 1054100 h 1054100"/>
              <a:gd name="connsiteX28" fmla="*/ 1397000 w 1927225"/>
              <a:gd name="connsiteY28" fmla="*/ 1047750 h 1054100"/>
              <a:gd name="connsiteX29" fmla="*/ 1301750 w 1927225"/>
              <a:gd name="connsiteY29" fmla="*/ 1003300 h 1054100"/>
              <a:gd name="connsiteX30" fmla="*/ 1139825 w 1927225"/>
              <a:gd name="connsiteY30" fmla="*/ 841375 h 1054100"/>
              <a:gd name="connsiteX31" fmla="*/ 1066800 w 1927225"/>
              <a:gd name="connsiteY31" fmla="*/ 717550 h 1054100"/>
              <a:gd name="connsiteX32" fmla="*/ 946150 w 1927225"/>
              <a:gd name="connsiteY32" fmla="*/ 701675 h 1054100"/>
              <a:gd name="connsiteX33" fmla="*/ 777875 w 1927225"/>
              <a:gd name="connsiteY33" fmla="*/ 676275 h 1054100"/>
              <a:gd name="connsiteX34" fmla="*/ 762000 w 1927225"/>
              <a:gd name="connsiteY34" fmla="*/ 641350 h 1054100"/>
              <a:gd name="connsiteX35" fmla="*/ 98425 w 1927225"/>
              <a:gd name="connsiteY35" fmla="*/ 647700 h 1054100"/>
              <a:gd name="connsiteX36" fmla="*/ 21431 w 1927225"/>
              <a:gd name="connsiteY36" fmla="*/ 590550 h 1054100"/>
              <a:gd name="connsiteX37" fmla="*/ 0 w 1927225"/>
              <a:gd name="connsiteY37"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85750 w 1927225"/>
              <a:gd name="connsiteY6" fmla="*/ 400050 h 1054100"/>
              <a:gd name="connsiteX7" fmla="*/ 282575 w 1927225"/>
              <a:gd name="connsiteY7" fmla="*/ 381000 h 1054100"/>
              <a:gd name="connsiteX8" fmla="*/ 320675 w 1927225"/>
              <a:gd name="connsiteY8" fmla="*/ 368300 h 1054100"/>
              <a:gd name="connsiteX9" fmla="*/ 762000 w 1927225"/>
              <a:gd name="connsiteY9" fmla="*/ 381000 h 1054100"/>
              <a:gd name="connsiteX10" fmla="*/ 1343025 w 1927225"/>
              <a:gd name="connsiteY10" fmla="*/ 0 h 1054100"/>
              <a:gd name="connsiteX11" fmla="*/ 1374775 w 1927225"/>
              <a:gd name="connsiteY11" fmla="*/ 12700 h 1054100"/>
              <a:gd name="connsiteX12" fmla="*/ 1409700 w 1927225"/>
              <a:gd name="connsiteY12" fmla="*/ 53975 h 1054100"/>
              <a:gd name="connsiteX13" fmla="*/ 1368425 w 1927225"/>
              <a:gd name="connsiteY13" fmla="*/ 130175 h 1054100"/>
              <a:gd name="connsiteX14" fmla="*/ 1222375 w 1927225"/>
              <a:gd name="connsiteY14" fmla="*/ 374650 h 1054100"/>
              <a:gd name="connsiteX15" fmla="*/ 1235075 w 1927225"/>
              <a:gd name="connsiteY15" fmla="*/ 387350 h 1054100"/>
              <a:gd name="connsiteX16" fmla="*/ 1609725 w 1927225"/>
              <a:gd name="connsiteY16" fmla="*/ 381000 h 1054100"/>
              <a:gd name="connsiteX17" fmla="*/ 1819275 w 1927225"/>
              <a:gd name="connsiteY17" fmla="*/ 168275 h 1054100"/>
              <a:gd name="connsiteX18" fmla="*/ 1863725 w 1927225"/>
              <a:gd name="connsiteY18" fmla="*/ 142875 h 1054100"/>
              <a:gd name="connsiteX19" fmla="*/ 1927225 w 1927225"/>
              <a:gd name="connsiteY19" fmla="*/ 180975 h 1054100"/>
              <a:gd name="connsiteX20" fmla="*/ 1917700 w 1927225"/>
              <a:gd name="connsiteY20" fmla="*/ 565150 h 1054100"/>
              <a:gd name="connsiteX21" fmla="*/ 1882775 w 1927225"/>
              <a:gd name="connsiteY21" fmla="*/ 596900 h 1054100"/>
              <a:gd name="connsiteX22" fmla="*/ 1790700 w 1927225"/>
              <a:gd name="connsiteY22" fmla="*/ 644525 h 1054100"/>
              <a:gd name="connsiteX23" fmla="*/ 1298575 w 1927225"/>
              <a:gd name="connsiteY23" fmla="*/ 644525 h 1054100"/>
              <a:gd name="connsiteX24" fmla="*/ 1266825 w 1927225"/>
              <a:gd name="connsiteY24" fmla="*/ 669925 h 1054100"/>
              <a:gd name="connsiteX25" fmla="*/ 1336675 w 1927225"/>
              <a:gd name="connsiteY25" fmla="*/ 787400 h 1054100"/>
              <a:gd name="connsiteX26" fmla="*/ 1431925 w 1927225"/>
              <a:gd name="connsiteY26" fmla="*/ 996950 h 1054100"/>
              <a:gd name="connsiteX27" fmla="*/ 1447800 w 1927225"/>
              <a:gd name="connsiteY27" fmla="*/ 1054100 h 1054100"/>
              <a:gd name="connsiteX28" fmla="*/ 1397000 w 1927225"/>
              <a:gd name="connsiteY28" fmla="*/ 1047750 h 1054100"/>
              <a:gd name="connsiteX29" fmla="*/ 1301750 w 1927225"/>
              <a:gd name="connsiteY29" fmla="*/ 1003300 h 1054100"/>
              <a:gd name="connsiteX30" fmla="*/ 1139825 w 1927225"/>
              <a:gd name="connsiteY30" fmla="*/ 841375 h 1054100"/>
              <a:gd name="connsiteX31" fmla="*/ 1066800 w 1927225"/>
              <a:gd name="connsiteY31" fmla="*/ 717550 h 1054100"/>
              <a:gd name="connsiteX32" fmla="*/ 946150 w 1927225"/>
              <a:gd name="connsiteY32" fmla="*/ 701675 h 1054100"/>
              <a:gd name="connsiteX33" fmla="*/ 777875 w 1927225"/>
              <a:gd name="connsiteY33" fmla="*/ 676275 h 1054100"/>
              <a:gd name="connsiteX34" fmla="*/ 98425 w 1927225"/>
              <a:gd name="connsiteY34" fmla="*/ 647700 h 1054100"/>
              <a:gd name="connsiteX35" fmla="*/ 21431 w 1927225"/>
              <a:gd name="connsiteY35" fmla="*/ 590550 h 1054100"/>
              <a:gd name="connsiteX36" fmla="*/ 0 w 1927225"/>
              <a:gd name="connsiteY36"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85750 w 1927225"/>
              <a:gd name="connsiteY6" fmla="*/ 400050 h 1054100"/>
              <a:gd name="connsiteX7" fmla="*/ 282575 w 1927225"/>
              <a:gd name="connsiteY7" fmla="*/ 381000 h 1054100"/>
              <a:gd name="connsiteX8" fmla="*/ 320675 w 1927225"/>
              <a:gd name="connsiteY8" fmla="*/ 368300 h 1054100"/>
              <a:gd name="connsiteX9" fmla="*/ 762000 w 1927225"/>
              <a:gd name="connsiteY9" fmla="*/ 381000 h 1054100"/>
              <a:gd name="connsiteX10" fmla="*/ 1343025 w 1927225"/>
              <a:gd name="connsiteY10" fmla="*/ 0 h 1054100"/>
              <a:gd name="connsiteX11" fmla="*/ 1374775 w 1927225"/>
              <a:gd name="connsiteY11" fmla="*/ 12700 h 1054100"/>
              <a:gd name="connsiteX12" fmla="*/ 1409700 w 1927225"/>
              <a:gd name="connsiteY12" fmla="*/ 53975 h 1054100"/>
              <a:gd name="connsiteX13" fmla="*/ 1368425 w 1927225"/>
              <a:gd name="connsiteY13" fmla="*/ 130175 h 1054100"/>
              <a:gd name="connsiteX14" fmla="*/ 1222375 w 1927225"/>
              <a:gd name="connsiteY14" fmla="*/ 374650 h 1054100"/>
              <a:gd name="connsiteX15" fmla="*/ 1235075 w 1927225"/>
              <a:gd name="connsiteY15" fmla="*/ 387350 h 1054100"/>
              <a:gd name="connsiteX16" fmla="*/ 1609725 w 1927225"/>
              <a:gd name="connsiteY16" fmla="*/ 381000 h 1054100"/>
              <a:gd name="connsiteX17" fmla="*/ 1819275 w 1927225"/>
              <a:gd name="connsiteY17" fmla="*/ 168275 h 1054100"/>
              <a:gd name="connsiteX18" fmla="*/ 1863725 w 1927225"/>
              <a:gd name="connsiteY18" fmla="*/ 142875 h 1054100"/>
              <a:gd name="connsiteX19" fmla="*/ 1927225 w 1927225"/>
              <a:gd name="connsiteY19" fmla="*/ 180975 h 1054100"/>
              <a:gd name="connsiteX20" fmla="*/ 1917700 w 1927225"/>
              <a:gd name="connsiteY20" fmla="*/ 565150 h 1054100"/>
              <a:gd name="connsiteX21" fmla="*/ 1882775 w 1927225"/>
              <a:gd name="connsiteY21" fmla="*/ 596900 h 1054100"/>
              <a:gd name="connsiteX22" fmla="*/ 1790700 w 1927225"/>
              <a:gd name="connsiteY22" fmla="*/ 644525 h 1054100"/>
              <a:gd name="connsiteX23" fmla="*/ 1298575 w 1927225"/>
              <a:gd name="connsiteY23" fmla="*/ 644525 h 1054100"/>
              <a:gd name="connsiteX24" fmla="*/ 1266825 w 1927225"/>
              <a:gd name="connsiteY24" fmla="*/ 669925 h 1054100"/>
              <a:gd name="connsiteX25" fmla="*/ 1336675 w 1927225"/>
              <a:gd name="connsiteY25" fmla="*/ 787400 h 1054100"/>
              <a:gd name="connsiteX26" fmla="*/ 1431925 w 1927225"/>
              <a:gd name="connsiteY26" fmla="*/ 996950 h 1054100"/>
              <a:gd name="connsiteX27" fmla="*/ 1447800 w 1927225"/>
              <a:gd name="connsiteY27" fmla="*/ 1054100 h 1054100"/>
              <a:gd name="connsiteX28" fmla="*/ 1397000 w 1927225"/>
              <a:gd name="connsiteY28" fmla="*/ 1047750 h 1054100"/>
              <a:gd name="connsiteX29" fmla="*/ 1301750 w 1927225"/>
              <a:gd name="connsiteY29" fmla="*/ 1003300 h 1054100"/>
              <a:gd name="connsiteX30" fmla="*/ 1139825 w 1927225"/>
              <a:gd name="connsiteY30" fmla="*/ 841375 h 1054100"/>
              <a:gd name="connsiteX31" fmla="*/ 1066800 w 1927225"/>
              <a:gd name="connsiteY31" fmla="*/ 717550 h 1054100"/>
              <a:gd name="connsiteX32" fmla="*/ 946150 w 1927225"/>
              <a:gd name="connsiteY32" fmla="*/ 685800 h 1054100"/>
              <a:gd name="connsiteX33" fmla="*/ 777875 w 1927225"/>
              <a:gd name="connsiteY33" fmla="*/ 676275 h 1054100"/>
              <a:gd name="connsiteX34" fmla="*/ 98425 w 1927225"/>
              <a:gd name="connsiteY34" fmla="*/ 647700 h 1054100"/>
              <a:gd name="connsiteX35" fmla="*/ 21431 w 1927225"/>
              <a:gd name="connsiteY35" fmla="*/ 590550 h 1054100"/>
              <a:gd name="connsiteX36" fmla="*/ 0 w 1927225"/>
              <a:gd name="connsiteY36"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85750 w 1927225"/>
              <a:gd name="connsiteY6" fmla="*/ 400050 h 1054100"/>
              <a:gd name="connsiteX7" fmla="*/ 282575 w 1927225"/>
              <a:gd name="connsiteY7" fmla="*/ 381000 h 1054100"/>
              <a:gd name="connsiteX8" fmla="*/ 320675 w 1927225"/>
              <a:gd name="connsiteY8" fmla="*/ 368300 h 1054100"/>
              <a:gd name="connsiteX9" fmla="*/ 762000 w 1927225"/>
              <a:gd name="connsiteY9" fmla="*/ 381000 h 1054100"/>
              <a:gd name="connsiteX10" fmla="*/ 1343025 w 1927225"/>
              <a:gd name="connsiteY10" fmla="*/ 0 h 1054100"/>
              <a:gd name="connsiteX11" fmla="*/ 1374775 w 1927225"/>
              <a:gd name="connsiteY11" fmla="*/ 12700 h 1054100"/>
              <a:gd name="connsiteX12" fmla="*/ 1409700 w 1927225"/>
              <a:gd name="connsiteY12" fmla="*/ 53975 h 1054100"/>
              <a:gd name="connsiteX13" fmla="*/ 1368425 w 1927225"/>
              <a:gd name="connsiteY13" fmla="*/ 130175 h 1054100"/>
              <a:gd name="connsiteX14" fmla="*/ 1222375 w 1927225"/>
              <a:gd name="connsiteY14" fmla="*/ 374650 h 1054100"/>
              <a:gd name="connsiteX15" fmla="*/ 1235075 w 1927225"/>
              <a:gd name="connsiteY15" fmla="*/ 387350 h 1054100"/>
              <a:gd name="connsiteX16" fmla="*/ 1609725 w 1927225"/>
              <a:gd name="connsiteY16" fmla="*/ 381000 h 1054100"/>
              <a:gd name="connsiteX17" fmla="*/ 1819275 w 1927225"/>
              <a:gd name="connsiteY17" fmla="*/ 168275 h 1054100"/>
              <a:gd name="connsiteX18" fmla="*/ 1863725 w 1927225"/>
              <a:gd name="connsiteY18" fmla="*/ 142875 h 1054100"/>
              <a:gd name="connsiteX19" fmla="*/ 1927225 w 1927225"/>
              <a:gd name="connsiteY19" fmla="*/ 180975 h 1054100"/>
              <a:gd name="connsiteX20" fmla="*/ 1917700 w 1927225"/>
              <a:gd name="connsiteY20" fmla="*/ 565150 h 1054100"/>
              <a:gd name="connsiteX21" fmla="*/ 1882775 w 1927225"/>
              <a:gd name="connsiteY21" fmla="*/ 596900 h 1054100"/>
              <a:gd name="connsiteX22" fmla="*/ 1790700 w 1927225"/>
              <a:gd name="connsiteY22" fmla="*/ 644525 h 1054100"/>
              <a:gd name="connsiteX23" fmla="*/ 1298575 w 1927225"/>
              <a:gd name="connsiteY23" fmla="*/ 644525 h 1054100"/>
              <a:gd name="connsiteX24" fmla="*/ 1266825 w 1927225"/>
              <a:gd name="connsiteY24" fmla="*/ 669925 h 1054100"/>
              <a:gd name="connsiteX25" fmla="*/ 1336675 w 1927225"/>
              <a:gd name="connsiteY25" fmla="*/ 787400 h 1054100"/>
              <a:gd name="connsiteX26" fmla="*/ 1431925 w 1927225"/>
              <a:gd name="connsiteY26" fmla="*/ 996950 h 1054100"/>
              <a:gd name="connsiteX27" fmla="*/ 1447800 w 1927225"/>
              <a:gd name="connsiteY27" fmla="*/ 1054100 h 1054100"/>
              <a:gd name="connsiteX28" fmla="*/ 1397000 w 1927225"/>
              <a:gd name="connsiteY28" fmla="*/ 1047750 h 1054100"/>
              <a:gd name="connsiteX29" fmla="*/ 1301750 w 1927225"/>
              <a:gd name="connsiteY29" fmla="*/ 1003300 h 1054100"/>
              <a:gd name="connsiteX30" fmla="*/ 1139825 w 1927225"/>
              <a:gd name="connsiteY30" fmla="*/ 841375 h 1054100"/>
              <a:gd name="connsiteX31" fmla="*/ 1066800 w 1927225"/>
              <a:gd name="connsiteY31" fmla="*/ 704850 h 1054100"/>
              <a:gd name="connsiteX32" fmla="*/ 946150 w 1927225"/>
              <a:gd name="connsiteY32" fmla="*/ 685800 h 1054100"/>
              <a:gd name="connsiteX33" fmla="*/ 777875 w 1927225"/>
              <a:gd name="connsiteY33" fmla="*/ 676275 h 1054100"/>
              <a:gd name="connsiteX34" fmla="*/ 98425 w 1927225"/>
              <a:gd name="connsiteY34" fmla="*/ 647700 h 1054100"/>
              <a:gd name="connsiteX35" fmla="*/ 21431 w 1927225"/>
              <a:gd name="connsiteY35" fmla="*/ 590550 h 1054100"/>
              <a:gd name="connsiteX36" fmla="*/ 0 w 1927225"/>
              <a:gd name="connsiteY36"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85750 w 1927225"/>
              <a:gd name="connsiteY6" fmla="*/ 400050 h 1054100"/>
              <a:gd name="connsiteX7" fmla="*/ 282575 w 1927225"/>
              <a:gd name="connsiteY7" fmla="*/ 381000 h 1054100"/>
              <a:gd name="connsiteX8" fmla="*/ 320675 w 1927225"/>
              <a:gd name="connsiteY8" fmla="*/ 368300 h 1054100"/>
              <a:gd name="connsiteX9" fmla="*/ 762000 w 1927225"/>
              <a:gd name="connsiteY9" fmla="*/ 381000 h 1054100"/>
              <a:gd name="connsiteX10" fmla="*/ 1343025 w 1927225"/>
              <a:gd name="connsiteY10" fmla="*/ 0 h 1054100"/>
              <a:gd name="connsiteX11" fmla="*/ 1374775 w 1927225"/>
              <a:gd name="connsiteY11" fmla="*/ 12700 h 1054100"/>
              <a:gd name="connsiteX12" fmla="*/ 1409700 w 1927225"/>
              <a:gd name="connsiteY12" fmla="*/ 53975 h 1054100"/>
              <a:gd name="connsiteX13" fmla="*/ 1368425 w 1927225"/>
              <a:gd name="connsiteY13" fmla="*/ 130175 h 1054100"/>
              <a:gd name="connsiteX14" fmla="*/ 1222375 w 1927225"/>
              <a:gd name="connsiteY14" fmla="*/ 374650 h 1054100"/>
              <a:gd name="connsiteX15" fmla="*/ 1235075 w 1927225"/>
              <a:gd name="connsiteY15" fmla="*/ 387350 h 1054100"/>
              <a:gd name="connsiteX16" fmla="*/ 1609725 w 1927225"/>
              <a:gd name="connsiteY16" fmla="*/ 381000 h 1054100"/>
              <a:gd name="connsiteX17" fmla="*/ 1819275 w 1927225"/>
              <a:gd name="connsiteY17" fmla="*/ 168275 h 1054100"/>
              <a:gd name="connsiteX18" fmla="*/ 1863725 w 1927225"/>
              <a:gd name="connsiteY18" fmla="*/ 142875 h 1054100"/>
              <a:gd name="connsiteX19" fmla="*/ 1927225 w 1927225"/>
              <a:gd name="connsiteY19" fmla="*/ 180975 h 1054100"/>
              <a:gd name="connsiteX20" fmla="*/ 1917700 w 1927225"/>
              <a:gd name="connsiteY20" fmla="*/ 565150 h 1054100"/>
              <a:gd name="connsiteX21" fmla="*/ 1882775 w 1927225"/>
              <a:gd name="connsiteY21" fmla="*/ 596900 h 1054100"/>
              <a:gd name="connsiteX22" fmla="*/ 1790700 w 1927225"/>
              <a:gd name="connsiteY22" fmla="*/ 644525 h 1054100"/>
              <a:gd name="connsiteX23" fmla="*/ 1298575 w 1927225"/>
              <a:gd name="connsiteY23" fmla="*/ 644525 h 1054100"/>
              <a:gd name="connsiteX24" fmla="*/ 1266825 w 1927225"/>
              <a:gd name="connsiteY24" fmla="*/ 669925 h 1054100"/>
              <a:gd name="connsiteX25" fmla="*/ 1336675 w 1927225"/>
              <a:gd name="connsiteY25" fmla="*/ 787400 h 1054100"/>
              <a:gd name="connsiteX26" fmla="*/ 1431925 w 1927225"/>
              <a:gd name="connsiteY26" fmla="*/ 996950 h 1054100"/>
              <a:gd name="connsiteX27" fmla="*/ 1447800 w 1927225"/>
              <a:gd name="connsiteY27" fmla="*/ 1054100 h 1054100"/>
              <a:gd name="connsiteX28" fmla="*/ 1397000 w 1927225"/>
              <a:gd name="connsiteY28" fmla="*/ 1047750 h 1054100"/>
              <a:gd name="connsiteX29" fmla="*/ 1301750 w 1927225"/>
              <a:gd name="connsiteY29" fmla="*/ 1003300 h 1054100"/>
              <a:gd name="connsiteX30" fmla="*/ 1152525 w 1927225"/>
              <a:gd name="connsiteY30" fmla="*/ 825500 h 1054100"/>
              <a:gd name="connsiteX31" fmla="*/ 1066800 w 1927225"/>
              <a:gd name="connsiteY31" fmla="*/ 704850 h 1054100"/>
              <a:gd name="connsiteX32" fmla="*/ 946150 w 1927225"/>
              <a:gd name="connsiteY32" fmla="*/ 685800 h 1054100"/>
              <a:gd name="connsiteX33" fmla="*/ 777875 w 1927225"/>
              <a:gd name="connsiteY33" fmla="*/ 676275 h 1054100"/>
              <a:gd name="connsiteX34" fmla="*/ 98425 w 1927225"/>
              <a:gd name="connsiteY34" fmla="*/ 647700 h 1054100"/>
              <a:gd name="connsiteX35" fmla="*/ 21431 w 1927225"/>
              <a:gd name="connsiteY35" fmla="*/ 590550 h 1054100"/>
              <a:gd name="connsiteX36" fmla="*/ 0 w 1927225"/>
              <a:gd name="connsiteY36"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85750 w 1927225"/>
              <a:gd name="connsiteY6" fmla="*/ 400050 h 1054100"/>
              <a:gd name="connsiteX7" fmla="*/ 282575 w 1927225"/>
              <a:gd name="connsiteY7" fmla="*/ 381000 h 1054100"/>
              <a:gd name="connsiteX8" fmla="*/ 320675 w 1927225"/>
              <a:gd name="connsiteY8" fmla="*/ 368300 h 1054100"/>
              <a:gd name="connsiteX9" fmla="*/ 762000 w 1927225"/>
              <a:gd name="connsiteY9" fmla="*/ 381000 h 1054100"/>
              <a:gd name="connsiteX10" fmla="*/ 1343025 w 1927225"/>
              <a:gd name="connsiteY10" fmla="*/ 0 h 1054100"/>
              <a:gd name="connsiteX11" fmla="*/ 1374775 w 1927225"/>
              <a:gd name="connsiteY11" fmla="*/ 12700 h 1054100"/>
              <a:gd name="connsiteX12" fmla="*/ 1409700 w 1927225"/>
              <a:gd name="connsiteY12" fmla="*/ 53975 h 1054100"/>
              <a:gd name="connsiteX13" fmla="*/ 1368425 w 1927225"/>
              <a:gd name="connsiteY13" fmla="*/ 130175 h 1054100"/>
              <a:gd name="connsiteX14" fmla="*/ 1222375 w 1927225"/>
              <a:gd name="connsiteY14" fmla="*/ 374650 h 1054100"/>
              <a:gd name="connsiteX15" fmla="*/ 1235075 w 1927225"/>
              <a:gd name="connsiteY15" fmla="*/ 387350 h 1054100"/>
              <a:gd name="connsiteX16" fmla="*/ 1609725 w 1927225"/>
              <a:gd name="connsiteY16" fmla="*/ 381000 h 1054100"/>
              <a:gd name="connsiteX17" fmla="*/ 1819275 w 1927225"/>
              <a:gd name="connsiteY17" fmla="*/ 168275 h 1054100"/>
              <a:gd name="connsiteX18" fmla="*/ 1863725 w 1927225"/>
              <a:gd name="connsiteY18" fmla="*/ 142875 h 1054100"/>
              <a:gd name="connsiteX19" fmla="*/ 1927225 w 1927225"/>
              <a:gd name="connsiteY19" fmla="*/ 180975 h 1054100"/>
              <a:gd name="connsiteX20" fmla="*/ 1917700 w 1927225"/>
              <a:gd name="connsiteY20" fmla="*/ 565150 h 1054100"/>
              <a:gd name="connsiteX21" fmla="*/ 1882775 w 1927225"/>
              <a:gd name="connsiteY21" fmla="*/ 596900 h 1054100"/>
              <a:gd name="connsiteX22" fmla="*/ 1790700 w 1927225"/>
              <a:gd name="connsiteY22" fmla="*/ 644525 h 1054100"/>
              <a:gd name="connsiteX23" fmla="*/ 1298575 w 1927225"/>
              <a:gd name="connsiteY23" fmla="*/ 644525 h 1054100"/>
              <a:gd name="connsiteX24" fmla="*/ 1266825 w 1927225"/>
              <a:gd name="connsiteY24" fmla="*/ 669925 h 1054100"/>
              <a:gd name="connsiteX25" fmla="*/ 1336675 w 1927225"/>
              <a:gd name="connsiteY25" fmla="*/ 787400 h 1054100"/>
              <a:gd name="connsiteX26" fmla="*/ 1431925 w 1927225"/>
              <a:gd name="connsiteY26" fmla="*/ 996950 h 1054100"/>
              <a:gd name="connsiteX27" fmla="*/ 1447800 w 1927225"/>
              <a:gd name="connsiteY27" fmla="*/ 1054100 h 1054100"/>
              <a:gd name="connsiteX28" fmla="*/ 1397000 w 1927225"/>
              <a:gd name="connsiteY28" fmla="*/ 1047750 h 1054100"/>
              <a:gd name="connsiteX29" fmla="*/ 1301750 w 1927225"/>
              <a:gd name="connsiteY29" fmla="*/ 1003300 h 1054100"/>
              <a:gd name="connsiteX30" fmla="*/ 1152525 w 1927225"/>
              <a:gd name="connsiteY30" fmla="*/ 825500 h 1054100"/>
              <a:gd name="connsiteX31" fmla="*/ 1066800 w 1927225"/>
              <a:gd name="connsiteY31" fmla="*/ 704850 h 1054100"/>
              <a:gd name="connsiteX32" fmla="*/ 946150 w 1927225"/>
              <a:gd name="connsiteY32" fmla="*/ 685800 h 1054100"/>
              <a:gd name="connsiteX33" fmla="*/ 777875 w 1927225"/>
              <a:gd name="connsiteY33" fmla="*/ 676275 h 1054100"/>
              <a:gd name="connsiteX34" fmla="*/ 98425 w 1927225"/>
              <a:gd name="connsiteY34" fmla="*/ 647700 h 1054100"/>
              <a:gd name="connsiteX35" fmla="*/ 21431 w 1927225"/>
              <a:gd name="connsiteY35" fmla="*/ 590550 h 1054100"/>
              <a:gd name="connsiteX36" fmla="*/ 0 w 1927225"/>
              <a:gd name="connsiteY36"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85750 w 1927225"/>
              <a:gd name="connsiteY6" fmla="*/ 400050 h 1054100"/>
              <a:gd name="connsiteX7" fmla="*/ 320675 w 1927225"/>
              <a:gd name="connsiteY7" fmla="*/ 368300 h 1054100"/>
              <a:gd name="connsiteX8" fmla="*/ 762000 w 1927225"/>
              <a:gd name="connsiteY8" fmla="*/ 381000 h 1054100"/>
              <a:gd name="connsiteX9" fmla="*/ 1343025 w 1927225"/>
              <a:gd name="connsiteY9" fmla="*/ 0 h 1054100"/>
              <a:gd name="connsiteX10" fmla="*/ 1374775 w 1927225"/>
              <a:gd name="connsiteY10" fmla="*/ 12700 h 1054100"/>
              <a:gd name="connsiteX11" fmla="*/ 1409700 w 1927225"/>
              <a:gd name="connsiteY11" fmla="*/ 53975 h 1054100"/>
              <a:gd name="connsiteX12" fmla="*/ 1368425 w 1927225"/>
              <a:gd name="connsiteY12" fmla="*/ 130175 h 1054100"/>
              <a:gd name="connsiteX13" fmla="*/ 1222375 w 1927225"/>
              <a:gd name="connsiteY13" fmla="*/ 374650 h 1054100"/>
              <a:gd name="connsiteX14" fmla="*/ 1235075 w 1927225"/>
              <a:gd name="connsiteY14" fmla="*/ 387350 h 1054100"/>
              <a:gd name="connsiteX15" fmla="*/ 1609725 w 1927225"/>
              <a:gd name="connsiteY15" fmla="*/ 381000 h 1054100"/>
              <a:gd name="connsiteX16" fmla="*/ 1819275 w 1927225"/>
              <a:gd name="connsiteY16" fmla="*/ 168275 h 1054100"/>
              <a:gd name="connsiteX17" fmla="*/ 1863725 w 1927225"/>
              <a:gd name="connsiteY17" fmla="*/ 142875 h 1054100"/>
              <a:gd name="connsiteX18" fmla="*/ 1927225 w 1927225"/>
              <a:gd name="connsiteY18" fmla="*/ 180975 h 1054100"/>
              <a:gd name="connsiteX19" fmla="*/ 1917700 w 1927225"/>
              <a:gd name="connsiteY19" fmla="*/ 565150 h 1054100"/>
              <a:gd name="connsiteX20" fmla="*/ 1882775 w 1927225"/>
              <a:gd name="connsiteY20" fmla="*/ 596900 h 1054100"/>
              <a:gd name="connsiteX21" fmla="*/ 1790700 w 1927225"/>
              <a:gd name="connsiteY21" fmla="*/ 644525 h 1054100"/>
              <a:gd name="connsiteX22" fmla="*/ 1298575 w 1927225"/>
              <a:gd name="connsiteY22" fmla="*/ 644525 h 1054100"/>
              <a:gd name="connsiteX23" fmla="*/ 1266825 w 1927225"/>
              <a:gd name="connsiteY23" fmla="*/ 669925 h 1054100"/>
              <a:gd name="connsiteX24" fmla="*/ 1336675 w 1927225"/>
              <a:gd name="connsiteY24" fmla="*/ 787400 h 1054100"/>
              <a:gd name="connsiteX25" fmla="*/ 1431925 w 1927225"/>
              <a:gd name="connsiteY25" fmla="*/ 996950 h 1054100"/>
              <a:gd name="connsiteX26" fmla="*/ 1447800 w 1927225"/>
              <a:gd name="connsiteY26" fmla="*/ 1054100 h 1054100"/>
              <a:gd name="connsiteX27" fmla="*/ 1397000 w 1927225"/>
              <a:gd name="connsiteY27" fmla="*/ 1047750 h 1054100"/>
              <a:gd name="connsiteX28" fmla="*/ 1301750 w 1927225"/>
              <a:gd name="connsiteY28" fmla="*/ 1003300 h 1054100"/>
              <a:gd name="connsiteX29" fmla="*/ 1152525 w 1927225"/>
              <a:gd name="connsiteY29" fmla="*/ 825500 h 1054100"/>
              <a:gd name="connsiteX30" fmla="*/ 1066800 w 1927225"/>
              <a:gd name="connsiteY30" fmla="*/ 704850 h 1054100"/>
              <a:gd name="connsiteX31" fmla="*/ 946150 w 1927225"/>
              <a:gd name="connsiteY31" fmla="*/ 685800 h 1054100"/>
              <a:gd name="connsiteX32" fmla="*/ 777875 w 1927225"/>
              <a:gd name="connsiteY32" fmla="*/ 676275 h 1054100"/>
              <a:gd name="connsiteX33" fmla="*/ 98425 w 1927225"/>
              <a:gd name="connsiteY33" fmla="*/ 647700 h 1054100"/>
              <a:gd name="connsiteX34" fmla="*/ 21431 w 1927225"/>
              <a:gd name="connsiteY34" fmla="*/ 590550 h 1054100"/>
              <a:gd name="connsiteX35" fmla="*/ 0 w 1927225"/>
              <a:gd name="connsiteY35" fmla="*/ 542925 h 1054100"/>
              <a:gd name="connsiteX0" fmla="*/ 0 w 1927225"/>
              <a:gd name="connsiteY0" fmla="*/ 542925 h 1054100"/>
              <a:gd name="connsiteX1" fmla="*/ 238125 w 1927225"/>
              <a:gd name="connsiteY1" fmla="*/ 546100 h 1054100"/>
              <a:gd name="connsiteX2" fmla="*/ 279400 w 1927225"/>
              <a:gd name="connsiteY2" fmla="*/ 549275 h 1054100"/>
              <a:gd name="connsiteX3" fmla="*/ 304800 w 1927225"/>
              <a:gd name="connsiteY3" fmla="*/ 520700 h 1054100"/>
              <a:gd name="connsiteX4" fmla="*/ 323850 w 1927225"/>
              <a:gd name="connsiteY4" fmla="*/ 488950 h 1054100"/>
              <a:gd name="connsiteX5" fmla="*/ 323850 w 1927225"/>
              <a:gd name="connsiteY5" fmla="*/ 431800 h 1054100"/>
              <a:gd name="connsiteX6" fmla="*/ 273050 w 1927225"/>
              <a:gd name="connsiteY6" fmla="*/ 368300 h 1054100"/>
              <a:gd name="connsiteX7" fmla="*/ 320675 w 1927225"/>
              <a:gd name="connsiteY7" fmla="*/ 368300 h 1054100"/>
              <a:gd name="connsiteX8" fmla="*/ 762000 w 1927225"/>
              <a:gd name="connsiteY8" fmla="*/ 381000 h 1054100"/>
              <a:gd name="connsiteX9" fmla="*/ 1343025 w 1927225"/>
              <a:gd name="connsiteY9" fmla="*/ 0 h 1054100"/>
              <a:gd name="connsiteX10" fmla="*/ 1374775 w 1927225"/>
              <a:gd name="connsiteY10" fmla="*/ 12700 h 1054100"/>
              <a:gd name="connsiteX11" fmla="*/ 1409700 w 1927225"/>
              <a:gd name="connsiteY11" fmla="*/ 53975 h 1054100"/>
              <a:gd name="connsiteX12" fmla="*/ 1368425 w 1927225"/>
              <a:gd name="connsiteY12" fmla="*/ 130175 h 1054100"/>
              <a:gd name="connsiteX13" fmla="*/ 1222375 w 1927225"/>
              <a:gd name="connsiteY13" fmla="*/ 374650 h 1054100"/>
              <a:gd name="connsiteX14" fmla="*/ 1235075 w 1927225"/>
              <a:gd name="connsiteY14" fmla="*/ 387350 h 1054100"/>
              <a:gd name="connsiteX15" fmla="*/ 1609725 w 1927225"/>
              <a:gd name="connsiteY15" fmla="*/ 381000 h 1054100"/>
              <a:gd name="connsiteX16" fmla="*/ 1819275 w 1927225"/>
              <a:gd name="connsiteY16" fmla="*/ 168275 h 1054100"/>
              <a:gd name="connsiteX17" fmla="*/ 1863725 w 1927225"/>
              <a:gd name="connsiteY17" fmla="*/ 142875 h 1054100"/>
              <a:gd name="connsiteX18" fmla="*/ 1927225 w 1927225"/>
              <a:gd name="connsiteY18" fmla="*/ 180975 h 1054100"/>
              <a:gd name="connsiteX19" fmla="*/ 1917700 w 1927225"/>
              <a:gd name="connsiteY19" fmla="*/ 565150 h 1054100"/>
              <a:gd name="connsiteX20" fmla="*/ 1882775 w 1927225"/>
              <a:gd name="connsiteY20" fmla="*/ 596900 h 1054100"/>
              <a:gd name="connsiteX21" fmla="*/ 1790700 w 1927225"/>
              <a:gd name="connsiteY21" fmla="*/ 644525 h 1054100"/>
              <a:gd name="connsiteX22" fmla="*/ 1298575 w 1927225"/>
              <a:gd name="connsiteY22" fmla="*/ 644525 h 1054100"/>
              <a:gd name="connsiteX23" fmla="*/ 1266825 w 1927225"/>
              <a:gd name="connsiteY23" fmla="*/ 669925 h 1054100"/>
              <a:gd name="connsiteX24" fmla="*/ 1336675 w 1927225"/>
              <a:gd name="connsiteY24" fmla="*/ 787400 h 1054100"/>
              <a:gd name="connsiteX25" fmla="*/ 1431925 w 1927225"/>
              <a:gd name="connsiteY25" fmla="*/ 996950 h 1054100"/>
              <a:gd name="connsiteX26" fmla="*/ 1447800 w 1927225"/>
              <a:gd name="connsiteY26" fmla="*/ 1054100 h 1054100"/>
              <a:gd name="connsiteX27" fmla="*/ 1397000 w 1927225"/>
              <a:gd name="connsiteY27" fmla="*/ 1047750 h 1054100"/>
              <a:gd name="connsiteX28" fmla="*/ 1301750 w 1927225"/>
              <a:gd name="connsiteY28" fmla="*/ 1003300 h 1054100"/>
              <a:gd name="connsiteX29" fmla="*/ 1152525 w 1927225"/>
              <a:gd name="connsiteY29" fmla="*/ 825500 h 1054100"/>
              <a:gd name="connsiteX30" fmla="*/ 1066800 w 1927225"/>
              <a:gd name="connsiteY30" fmla="*/ 704850 h 1054100"/>
              <a:gd name="connsiteX31" fmla="*/ 946150 w 1927225"/>
              <a:gd name="connsiteY31" fmla="*/ 685800 h 1054100"/>
              <a:gd name="connsiteX32" fmla="*/ 777875 w 1927225"/>
              <a:gd name="connsiteY32" fmla="*/ 676275 h 1054100"/>
              <a:gd name="connsiteX33" fmla="*/ 98425 w 1927225"/>
              <a:gd name="connsiteY33" fmla="*/ 647700 h 1054100"/>
              <a:gd name="connsiteX34" fmla="*/ 21431 w 1927225"/>
              <a:gd name="connsiteY34" fmla="*/ 590550 h 1054100"/>
              <a:gd name="connsiteX35" fmla="*/ 0 w 1927225"/>
              <a:gd name="connsiteY35" fmla="*/ 542925 h 1054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927225" h="1054100">
                <a:moveTo>
                  <a:pt x="0" y="542925"/>
                </a:moveTo>
                <a:lnTo>
                  <a:pt x="238125" y="546100"/>
                </a:lnTo>
                <a:lnTo>
                  <a:pt x="279400" y="549275"/>
                </a:lnTo>
                <a:lnTo>
                  <a:pt x="304800" y="520700"/>
                </a:lnTo>
                <a:lnTo>
                  <a:pt x="323850" y="488950"/>
                </a:lnTo>
                <a:lnTo>
                  <a:pt x="323850" y="431800"/>
                </a:lnTo>
                <a:lnTo>
                  <a:pt x="273050" y="368300"/>
                </a:lnTo>
                <a:lnTo>
                  <a:pt x="320675" y="368300"/>
                </a:lnTo>
                <a:lnTo>
                  <a:pt x="762000" y="381000"/>
                </a:lnTo>
                <a:lnTo>
                  <a:pt x="1343025" y="0"/>
                </a:lnTo>
                <a:lnTo>
                  <a:pt x="1374775" y="12700"/>
                </a:lnTo>
                <a:lnTo>
                  <a:pt x="1409700" y="53975"/>
                </a:lnTo>
                <a:lnTo>
                  <a:pt x="1368425" y="130175"/>
                </a:lnTo>
                <a:lnTo>
                  <a:pt x="1222375" y="374650"/>
                </a:lnTo>
                <a:lnTo>
                  <a:pt x="1235075" y="387350"/>
                </a:lnTo>
                <a:lnTo>
                  <a:pt x="1609725" y="381000"/>
                </a:lnTo>
                <a:lnTo>
                  <a:pt x="1819275" y="168275"/>
                </a:lnTo>
                <a:lnTo>
                  <a:pt x="1863725" y="142875"/>
                </a:lnTo>
                <a:lnTo>
                  <a:pt x="1927225" y="180975"/>
                </a:lnTo>
                <a:lnTo>
                  <a:pt x="1917700" y="565150"/>
                </a:lnTo>
                <a:lnTo>
                  <a:pt x="1882775" y="596900"/>
                </a:lnTo>
                <a:lnTo>
                  <a:pt x="1790700" y="644525"/>
                </a:lnTo>
                <a:lnTo>
                  <a:pt x="1298575" y="644525"/>
                </a:lnTo>
                <a:lnTo>
                  <a:pt x="1266825" y="669925"/>
                </a:lnTo>
                <a:lnTo>
                  <a:pt x="1336675" y="787400"/>
                </a:lnTo>
                <a:lnTo>
                  <a:pt x="1431925" y="996950"/>
                </a:lnTo>
                <a:lnTo>
                  <a:pt x="1447800" y="1054100"/>
                </a:lnTo>
                <a:lnTo>
                  <a:pt x="1397000" y="1047750"/>
                </a:lnTo>
                <a:lnTo>
                  <a:pt x="1301750" y="1003300"/>
                </a:lnTo>
                <a:lnTo>
                  <a:pt x="1152525" y="825500"/>
                </a:lnTo>
                <a:lnTo>
                  <a:pt x="1066800" y="704850"/>
                </a:lnTo>
                <a:cubicBezTo>
                  <a:pt x="1026583" y="698500"/>
                  <a:pt x="994304" y="690562"/>
                  <a:pt x="946150" y="685800"/>
                </a:cubicBezTo>
                <a:cubicBezTo>
                  <a:pt x="897996" y="681038"/>
                  <a:pt x="833967" y="679450"/>
                  <a:pt x="777875" y="676275"/>
                </a:cubicBezTo>
                <a:lnTo>
                  <a:pt x="98425" y="647700"/>
                </a:lnTo>
                <a:lnTo>
                  <a:pt x="21431" y="590550"/>
                </a:lnTo>
                <a:lnTo>
                  <a:pt x="0" y="542925"/>
                </a:lnTo>
                <a:close/>
              </a:path>
            </a:pathLst>
          </a:custGeom>
          <a:solidFill>
            <a:srgbClr val="0A13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5688287"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5813022"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5937757"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6062492"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6187227"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a:off x="6311962"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6436697"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6561432"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6686167" y="948690"/>
            <a:ext cx="45720" cy="45720"/>
          </a:xfrm>
          <a:prstGeom prst="ellipse">
            <a:avLst/>
          </a:prstGeom>
          <a:noFill/>
          <a:ln>
            <a:solidFill>
              <a:srgbClr val="B7F5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34"/>
          <p:cNvSpPr/>
          <p:nvPr/>
        </p:nvSpPr>
        <p:spPr>
          <a:xfrm>
            <a:off x="7851775" y="779933"/>
            <a:ext cx="152044" cy="8654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圆角矩形 35"/>
          <p:cNvSpPr/>
          <p:nvPr/>
        </p:nvSpPr>
        <p:spPr>
          <a:xfrm>
            <a:off x="5414962" y="1233148"/>
            <a:ext cx="198687" cy="11430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3" name="任意多边形 92"/>
          <p:cNvSpPr/>
          <p:nvPr/>
        </p:nvSpPr>
        <p:spPr>
          <a:xfrm>
            <a:off x="-14513" y="5969666"/>
            <a:ext cx="10091963" cy="888334"/>
          </a:xfrm>
          <a:custGeom>
            <a:avLst/>
            <a:gdLst>
              <a:gd name="connsiteX0" fmla="*/ 5041834 w 10091963"/>
              <a:gd name="connsiteY0" fmla="*/ 723 h 888334"/>
              <a:gd name="connsiteX1" fmla="*/ 5348513 w 10091963"/>
              <a:gd name="connsiteY1" fmla="*/ 31084 h 888334"/>
              <a:gd name="connsiteX2" fmla="*/ 6167663 w 10091963"/>
              <a:gd name="connsiteY2" fmla="*/ 240634 h 888334"/>
              <a:gd name="connsiteX3" fmla="*/ 6510563 w 10091963"/>
              <a:gd name="connsiteY3" fmla="*/ 412084 h 888334"/>
              <a:gd name="connsiteX4" fmla="*/ 7120163 w 10091963"/>
              <a:gd name="connsiteY4" fmla="*/ 526384 h 888334"/>
              <a:gd name="connsiteX5" fmla="*/ 7939313 w 10091963"/>
              <a:gd name="connsiteY5" fmla="*/ 526384 h 888334"/>
              <a:gd name="connsiteX6" fmla="*/ 8968013 w 10091963"/>
              <a:gd name="connsiteY6" fmla="*/ 545434 h 888334"/>
              <a:gd name="connsiteX7" fmla="*/ 9768113 w 10091963"/>
              <a:gd name="connsiteY7" fmla="*/ 793084 h 888334"/>
              <a:gd name="connsiteX8" fmla="*/ 10091963 w 10091963"/>
              <a:gd name="connsiteY8" fmla="*/ 869284 h 888334"/>
              <a:gd name="connsiteX9" fmla="*/ 128813 w 10091963"/>
              <a:gd name="connsiteY9" fmla="*/ 888334 h 888334"/>
              <a:gd name="connsiteX10" fmla="*/ 0 w 10091963"/>
              <a:gd name="connsiteY10" fmla="*/ 883734 h 888334"/>
              <a:gd name="connsiteX11" fmla="*/ 0 w 10091963"/>
              <a:gd name="connsiteY11" fmla="*/ 839745 h 888334"/>
              <a:gd name="connsiteX12" fmla="*/ 29098 w 10091963"/>
              <a:gd name="connsiteY12" fmla="*/ 816897 h 888334"/>
              <a:gd name="connsiteX13" fmla="*/ 471713 w 10091963"/>
              <a:gd name="connsiteY13" fmla="*/ 526384 h 888334"/>
              <a:gd name="connsiteX14" fmla="*/ 1119413 w 10091963"/>
              <a:gd name="connsiteY14" fmla="*/ 202534 h 888334"/>
              <a:gd name="connsiteX15" fmla="*/ 1862363 w 10091963"/>
              <a:gd name="connsiteY15" fmla="*/ 107284 h 888334"/>
              <a:gd name="connsiteX16" fmla="*/ 2071913 w 10091963"/>
              <a:gd name="connsiteY16" fmla="*/ 145384 h 888334"/>
              <a:gd name="connsiteX17" fmla="*/ 2872013 w 10091963"/>
              <a:gd name="connsiteY17" fmla="*/ 354934 h 888334"/>
              <a:gd name="connsiteX18" fmla="*/ 3424463 w 10091963"/>
              <a:gd name="connsiteY18" fmla="*/ 297784 h 888334"/>
              <a:gd name="connsiteX19" fmla="*/ 4491263 w 10091963"/>
              <a:gd name="connsiteY19" fmla="*/ 69184 h 888334"/>
              <a:gd name="connsiteX20" fmla="*/ 5041834 w 10091963"/>
              <a:gd name="connsiteY20" fmla="*/ 723 h 8883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091963" h="888334">
                <a:moveTo>
                  <a:pt x="5041834" y="723"/>
                </a:moveTo>
                <a:cubicBezTo>
                  <a:pt x="5145065" y="-2551"/>
                  <a:pt x="5246119" y="4890"/>
                  <a:pt x="5348513" y="31084"/>
                </a:cubicBezTo>
                <a:lnTo>
                  <a:pt x="6167663" y="240634"/>
                </a:lnTo>
                <a:cubicBezTo>
                  <a:pt x="6361338" y="304134"/>
                  <a:pt x="6307363" y="373984"/>
                  <a:pt x="6510563" y="412084"/>
                </a:cubicBezTo>
                <a:lnTo>
                  <a:pt x="7120163" y="526384"/>
                </a:lnTo>
                <a:cubicBezTo>
                  <a:pt x="7358288" y="545434"/>
                  <a:pt x="7596413" y="520034"/>
                  <a:pt x="7939313" y="526384"/>
                </a:cubicBezTo>
                <a:lnTo>
                  <a:pt x="8968013" y="545434"/>
                </a:lnTo>
                <a:cubicBezTo>
                  <a:pt x="9272813" y="589884"/>
                  <a:pt x="9660163" y="767684"/>
                  <a:pt x="9768113" y="793084"/>
                </a:cubicBezTo>
                <a:lnTo>
                  <a:pt x="10091963" y="869284"/>
                </a:lnTo>
                <a:lnTo>
                  <a:pt x="128813" y="888334"/>
                </a:lnTo>
                <a:lnTo>
                  <a:pt x="0" y="883734"/>
                </a:lnTo>
                <a:lnTo>
                  <a:pt x="0" y="839745"/>
                </a:lnTo>
                <a:lnTo>
                  <a:pt x="29098" y="816897"/>
                </a:lnTo>
                <a:cubicBezTo>
                  <a:pt x="137941" y="734942"/>
                  <a:pt x="325663" y="611316"/>
                  <a:pt x="471713" y="526384"/>
                </a:cubicBezTo>
                <a:cubicBezTo>
                  <a:pt x="666446" y="413142"/>
                  <a:pt x="887638" y="272384"/>
                  <a:pt x="1119413" y="202534"/>
                </a:cubicBezTo>
                <a:cubicBezTo>
                  <a:pt x="1351188" y="132684"/>
                  <a:pt x="1703613" y="116809"/>
                  <a:pt x="1862363" y="107284"/>
                </a:cubicBezTo>
                <a:cubicBezTo>
                  <a:pt x="2021113" y="97759"/>
                  <a:pt x="1903638" y="104109"/>
                  <a:pt x="2071913" y="145384"/>
                </a:cubicBezTo>
                <a:cubicBezTo>
                  <a:pt x="2240188" y="186659"/>
                  <a:pt x="2687863" y="373984"/>
                  <a:pt x="2872013" y="354934"/>
                </a:cubicBezTo>
                <a:lnTo>
                  <a:pt x="3424463" y="297784"/>
                </a:lnTo>
                <a:cubicBezTo>
                  <a:pt x="3694338" y="250159"/>
                  <a:pt x="4170588" y="113634"/>
                  <a:pt x="4491263" y="69184"/>
                </a:cubicBezTo>
                <a:cubicBezTo>
                  <a:pt x="4691685" y="41403"/>
                  <a:pt x="4869783" y="6180"/>
                  <a:pt x="5041834" y="723"/>
                </a:cubicBez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42" name="任意多边形 41"/>
          <p:cNvSpPr/>
          <p:nvPr/>
        </p:nvSpPr>
        <p:spPr>
          <a:xfrm>
            <a:off x="-3745" y="6368896"/>
            <a:ext cx="6709344" cy="489103"/>
          </a:xfrm>
          <a:custGeom>
            <a:avLst/>
            <a:gdLst>
              <a:gd name="connsiteX0" fmla="*/ 0 w 6642100"/>
              <a:gd name="connsiteY0" fmla="*/ 469900 h 469900"/>
              <a:gd name="connsiteX1" fmla="*/ 304800 w 6642100"/>
              <a:gd name="connsiteY1" fmla="*/ 190500 h 469900"/>
              <a:gd name="connsiteX2" fmla="*/ 647700 w 6642100"/>
              <a:gd name="connsiteY2" fmla="*/ 50800 h 469900"/>
              <a:gd name="connsiteX3" fmla="*/ 1447800 w 6642100"/>
              <a:gd name="connsiteY3" fmla="*/ 76200 h 469900"/>
              <a:gd name="connsiteX4" fmla="*/ 2120900 w 6642100"/>
              <a:gd name="connsiteY4" fmla="*/ 190500 h 469900"/>
              <a:gd name="connsiteX5" fmla="*/ 2857500 w 6642100"/>
              <a:gd name="connsiteY5" fmla="*/ 38100 h 469900"/>
              <a:gd name="connsiteX6" fmla="*/ 3352800 w 6642100"/>
              <a:gd name="connsiteY6" fmla="*/ 0 h 469900"/>
              <a:gd name="connsiteX7" fmla="*/ 3924300 w 6642100"/>
              <a:gd name="connsiteY7" fmla="*/ 0 h 469900"/>
              <a:gd name="connsiteX8" fmla="*/ 4406900 w 6642100"/>
              <a:gd name="connsiteY8" fmla="*/ 215900 h 469900"/>
              <a:gd name="connsiteX9" fmla="*/ 5130800 w 6642100"/>
              <a:gd name="connsiteY9" fmla="*/ 254000 h 469900"/>
              <a:gd name="connsiteX10" fmla="*/ 5702300 w 6642100"/>
              <a:gd name="connsiteY10" fmla="*/ 279400 h 469900"/>
              <a:gd name="connsiteX11" fmla="*/ 6184900 w 6642100"/>
              <a:gd name="connsiteY11" fmla="*/ 330200 h 469900"/>
              <a:gd name="connsiteX12" fmla="*/ 6527800 w 6642100"/>
              <a:gd name="connsiteY12" fmla="*/ 469900 h 469900"/>
              <a:gd name="connsiteX13" fmla="*/ 6642100 w 6642100"/>
              <a:gd name="connsiteY13" fmla="*/ 469900 h 469900"/>
              <a:gd name="connsiteX14" fmla="*/ 0 w 6642100"/>
              <a:gd name="connsiteY14" fmla="*/ 469900 h 469900"/>
              <a:gd name="connsiteX0" fmla="*/ 0 w 6642100"/>
              <a:gd name="connsiteY0" fmla="*/ 469900 h 469900"/>
              <a:gd name="connsiteX1" fmla="*/ 361950 w 6642100"/>
              <a:gd name="connsiteY1" fmla="*/ 219075 h 469900"/>
              <a:gd name="connsiteX2" fmla="*/ 647700 w 6642100"/>
              <a:gd name="connsiteY2" fmla="*/ 50800 h 469900"/>
              <a:gd name="connsiteX3" fmla="*/ 1447800 w 6642100"/>
              <a:gd name="connsiteY3" fmla="*/ 76200 h 469900"/>
              <a:gd name="connsiteX4" fmla="*/ 2120900 w 6642100"/>
              <a:gd name="connsiteY4" fmla="*/ 190500 h 469900"/>
              <a:gd name="connsiteX5" fmla="*/ 2857500 w 6642100"/>
              <a:gd name="connsiteY5" fmla="*/ 38100 h 469900"/>
              <a:gd name="connsiteX6" fmla="*/ 3352800 w 6642100"/>
              <a:gd name="connsiteY6" fmla="*/ 0 h 469900"/>
              <a:gd name="connsiteX7" fmla="*/ 3924300 w 6642100"/>
              <a:gd name="connsiteY7" fmla="*/ 0 h 469900"/>
              <a:gd name="connsiteX8" fmla="*/ 4406900 w 6642100"/>
              <a:gd name="connsiteY8" fmla="*/ 215900 h 469900"/>
              <a:gd name="connsiteX9" fmla="*/ 5130800 w 6642100"/>
              <a:gd name="connsiteY9" fmla="*/ 254000 h 469900"/>
              <a:gd name="connsiteX10" fmla="*/ 5702300 w 6642100"/>
              <a:gd name="connsiteY10" fmla="*/ 279400 h 469900"/>
              <a:gd name="connsiteX11" fmla="*/ 6184900 w 6642100"/>
              <a:gd name="connsiteY11" fmla="*/ 330200 h 469900"/>
              <a:gd name="connsiteX12" fmla="*/ 6527800 w 6642100"/>
              <a:gd name="connsiteY12" fmla="*/ 469900 h 469900"/>
              <a:gd name="connsiteX13" fmla="*/ 6642100 w 6642100"/>
              <a:gd name="connsiteY13" fmla="*/ 469900 h 469900"/>
              <a:gd name="connsiteX14" fmla="*/ 0 w 6642100"/>
              <a:gd name="connsiteY14" fmla="*/ 469900 h 469900"/>
              <a:gd name="connsiteX0" fmla="*/ 0 w 6642100"/>
              <a:gd name="connsiteY0" fmla="*/ 469900 h 469900"/>
              <a:gd name="connsiteX1" fmla="*/ 361950 w 6642100"/>
              <a:gd name="connsiteY1" fmla="*/ 219075 h 469900"/>
              <a:gd name="connsiteX2" fmla="*/ 676275 w 6642100"/>
              <a:gd name="connsiteY2" fmla="*/ 79375 h 469900"/>
              <a:gd name="connsiteX3" fmla="*/ 1447800 w 6642100"/>
              <a:gd name="connsiteY3" fmla="*/ 76200 h 469900"/>
              <a:gd name="connsiteX4" fmla="*/ 2120900 w 6642100"/>
              <a:gd name="connsiteY4" fmla="*/ 190500 h 469900"/>
              <a:gd name="connsiteX5" fmla="*/ 2857500 w 6642100"/>
              <a:gd name="connsiteY5" fmla="*/ 38100 h 469900"/>
              <a:gd name="connsiteX6" fmla="*/ 3352800 w 6642100"/>
              <a:gd name="connsiteY6" fmla="*/ 0 h 469900"/>
              <a:gd name="connsiteX7" fmla="*/ 3924300 w 6642100"/>
              <a:gd name="connsiteY7" fmla="*/ 0 h 469900"/>
              <a:gd name="connsiteX8" fmla="*/ 4406900 w 6642100"/>
              <a:gd name="connsiteY8" fmla="*/ 215900 h 469900"/>
              <a:gd name="connsiteX9" fmla="*/ 5130800 w 6642100"/>
              <a:gd name="connsiteY9" fmla="*/ 254000 h 469900"/>
              <a:gd name="connsiteX10" fmla="*/ 5702300 w 6642100"/>
              <a:gd name="connsiteY10" fmla="*/ 279400 h 469900"/>
              <a:gd name="connsiteX11" fmla="*/ 6184900 w 6642100"/>
              <a:gd name="connsiteY11" fmla="*/ 330200 h 469900"/>
              <a:gd name="connsiteX12" fmla="*/ 6527800 w 6642100"/>
              <a:gd name="connsiteY12" fmla="*/ 469900 h 469900"/>
              <a:gd name="connsiteX13" fmla="*/ 6642100 w 6642100"/>
              <a:gd name="connsiteY13" fmla="*/ 469900 h 469900"/>
              <a:gd name="connsiteX14" fmla="*/ 0 w 6642100"/>
              <a:gd name="connsiteY14" fmla="*/ 469900 h 469900"/>
              <a:gd name="connsiteX0" fmla="*/ 0 w 6642100"/>
              <a:gd name="connsiteY0" fmla="*/ 487399 h 487399"/>
              <a:gd name="connsiteX1" fmla="*/ 361950 w 6642100"/>
              <a:gd name="connsiteY1" fmla="*/ 236574 h 487399"/>
              <a:gd name="connsiteX2" fmla="*/ 676275 w 6642100"/>
              <a:gd name="connsiteY2" fmla="*/ 96874 h 487399"/>
              <a:gd name="connsiteX3" fmla="*/ 1447800 w 6642100"/>
              <a:gd name="connsiteY3" fmla="*/ 93699 h 487399"/>
              <a:gd name="connsiteX4" fmla="*/ 2120900 w 6642100"/>
              <a:gd name="connsiteY4" fmla="*/ 207999 h 487399"/>
              <a:gd name="connsiteX5" fmla="*/ 2857500 w 6642100"/>
              <a:gd name="connsiteY5" fmla="*/ 55599 h 487399"/>
              <a:gd name="connsiteX6" fmla="*/ 3352800 w 6642100"/>
              <a:gd name="connsiteY6" fmla="*/ 17499 h 487399"/>
              <a:gd name="connsiteX7" fmla="*/ 3924300 w 6642100"/>
              <a:gd name="connsiteY7" fmla="*/ 17499 h 487399"/>
              <a:gd name="connsiteX8" fmla="*/ 4406900 w 6642100"/>
              <a:gd name="connsiteY8" fmla="*/ 233399 h 487399"/>
              <a:gd name="connsiteX9" fmla="*/ 5130800 w 6642100"/>
              <a:gd name="connsiteY9" fmla="*/ 271499 h 487399"/>
              <a:gd name="connsiteX10" fmla="*/ 5702300 w 6642100"/>
              <a:gd name="connsiteY10" fmla="*/ 296899 h 487399"/>
              <a:gd name="connsiteX11" fmla="*/ 6184900 w 6642100"/>
              <a:gd name="connsiteY11" fmla="*/ 347699 h 487399"/>
              <a:gd name="connsiteX12" fmla="*/ 6527800 w 6642100"/>
              <a:gd name="connsiteY12" fmla="*/ 487399 h 487399"/>
              <a:gd name="connsiteX13" fmla="*/ 6642100 w 6642100"/>
              <a:gd name="connsiteY13" fmla="*/ 487399 h 487399"/>
              <a:gd name="connsiteX14" fmla="*/ 0 w 6642100"/>
              <a:gd name="connsiteY14" fmla="*/ 487399 h 487399"/>
              <a:gd name="connsiteX0" fmla="*/ 0 w 6642100"/>
              <a:gd name="connsiteY0" fmla="*/ 487399 h 487399"/>
              <a:gd name="connsiteX1" fmla="*/ 361950 w 6642100"/>
              <a:gd name="connsiteY1" fmla="*/ 236574 h 487399"/>
              <a:gd name="connsiteX2" fmla="*/ 676275 w 6642100"/>
              <a:gd name="connsiteY2" fmla="*/ 96874 h 487399"/>
              <a:gd name="connsiteX3" fmla="*/ 1447800 w 6642100"/>
              <a:gd name="connsiteY3" fmla="*/ 93699 h 487399"/>
              <a:gd name="connsiteX4" fmla="*/ 2120900 w 6642100"/>
              <a:gd name="connsiteY4" fmla="*/ 207999 h 487399"/>
              <a:gd name="connsiteX5" fmla="*/ 2857500 w 6642100"/>
              <a:gd name="connsiteY5" fmla="*/ 55599 h 487399"/>
              <a:gd name="connsiteX6" fmla="*/ 3352800 w 6642100"/>
              <a:gd name="connsiteY6" fmla="*/ 17499 h 487399"/>
              <a:gd name="connsiteX7" fmla="*/ 3924300 w 6642100"/>
              <a:gd name="connsiteY7" fmla="*/ 17499 h 487399"/>
              <a:gd name="connsiteX8" fmla="*/ 4406900 w 6642100"/>
              <a:gd name="connsiteY8" fmla="*/ 233399 h 487399"/>
              <a:gd name="connsiteX9" fmla="*/ 5130800 w 6642100"/>
              <a:gd name="connsiteY9" fmla="*/ 271499 h 487399"/>
              <a:gd name="connsiteX10" fmla="*/ 5702300 w 6642100"/>
              <a:gd name="connsiteY10" fmla="*/ 296899 h 487399"/>
              <a:gd name="connsiteX11" fmla="*/ 6184900 w 6642100"/>
              <a:gd name="connsiteY11" fmla="*/ 347699 h 487399"/>
              <a:gd name="connsiteX12" fmla="*/ 6527800 w 6642100"/>
              <a:gd name="connsiteY12" fmla="*/ 487399 h 487399"/>
              <a:gd name="connsiteX13" fmla="*/ 6642100 w 6642100"/>
              <a:gd name="connsiteY13" fmla="*/ 487399 h 487399"/>
              <a:gd name="connsiteX14" fmla="*/ 0 w 6642100"/>
              <a:gd name="connsiteY14" fmla="*/ 487399 h 487399"/>
              <a:gd name="connsiteX0" fmla="*/ 0 w 6642100"/>
              <a:gd name="connsiteY0" fmla="*/ 487399 h 487399"/>
              <a:gd name="connsiteX1" fmla="*/ 361950 w 6642100"/>
              <a:gd name="connsiteY1" fmla="*/ 236574 h 487399"/>
              <a:gd name="connsiteX2" fmla="*/ 676275 w 6642100"/>
              <a:gd name="connsiteY2" fmla="*/ 96874 h 487399"/>
              <a:gd name="connsiteX3" fmla="*/ 1447800 w 6642100"/>
              <a:gd name="connsiteY3" fmla="*/ 93699 h 487399"/>
              <a:gd name="connsiteX4" fmla="*/ 2120900 w 6642100"/>
              <a:gd name="connsiteY4" fmla="*/ 207999 h 487399"/>
              <a:gd name="connsiteX5" fmla="*/ 2857500 w 6642100"/>
              <a:gd name="connsiteY5" fmla="*/ 55599 h 487399"/>
              <a:gd name="connsiteX6" fmla="*/ 3352800 w 6642100"/>
              <a:gd name="connsiteY6" fmla="*/ 17499 h 487399"/>
              <a:gd name="connsiteX7" fmla="*/ 3924300 w 6642100"/>
              <a:gd name="connsiteY7" fmla="*/ 17499 h 487399"/>
              <a:gd name="connsiteX8" fmla="*/ 4406900 w 6642100"/>
              <a:gd name="connsiteY8" fmla="*/ 233399 h 487399"/>
              <a:gd name="connsiteX9" fmla="*/ 5130800 w 6642100"/>
              <a:gd name="connsiteY9" fmla="*/ 271499 h 487399"/>
              <a:gd name="connsiteX10" fmla="*/ 5702300 w 6642100"/>
              <a:gd name="connsiteY10" fmla="*/ 296899 h 487399"/>
              <a:gd name="connsiteX11" fmla="*/ 6184900 w 6642100"/>
              <a:gd name="connsiteY11" fmla="*/ 347699 h 487399"/>
              <a:gd name="connsiteX12" fmla="*/ 6527800 w 6642100"/>
              <a:gd name="connsiteY12" fmla="*/ 487399 h 487399"/>
              <a:gd name="connsiteX13" fmla="*/ 6642100 w 6642100"/>
              <a:gd name="connsiteY13" fmla="*/ 487399 h 487399"/>
              <a:gd name="connsiteX14" fmla="*/ 0 w 6642100"/>
              <a:gd name="connsiteY14" fmla="*/ 487399 h 487399"/>
              <a:gd name="connsiteX0" fmla="*/ 0 w 6642100"/>
              <a:gd name="connsiteY0" fmla="*/ 487399 h 487399"/>
              <a:gd name="connsiteX1" fmla="*/ 361950 w 6642100"/>
              <a:gd name="connsiteY1" fmla="*/ 236574 h 487399"/>
              <a:gd name="connsiteX2" fmla="*/ 676275 w 6642100"/>
              <a:gd name="connsiteY2" fmla="*/ 96874 h 487399"/>
              <a:gd name="connsiteX3" fmla="*/ 1447800 w 6642100"/>
              <a:gd name="connsiteY3" fmla="*/ 93699 h 487399"/>
              <a:gd name="connsiteX4" fmla="*/ 2120900 w 6642100"/>
              <a:gd name="connsiteY4" fmla="*/ 207999 h 487399"/>
              <a:gd name="connsiteX5" fmla="*/ 2857500 w 6642100"/>
              <a:gd name="connsiteY5" fmla="*/ 55599 h 487399"/>
              <a:gd name="connsiteX6" fmla="*/ 3352800 w 6642100"/>
              <a:gd name="connsiteY6" fmla="*/ 17499 h 487399"/>
              <a:gd name="connsiteX7" fmla="*/ 3924300 w 6642100"/>
              <a:gd name="connsiteY7" fmla="*/ 17499 h 487399"/>
              <a:gd name="connsiteX8" fmla="*/ 4406900 w 6642100"/>
              <a:gd name="connsiteY8" fmla="*/ 233399 h 487399"/>
              <a:gd name="connsiteX9" fmla="*/ 5130800 w 6642100"/>
              <a:gd name="connsiteY9" fmla="*/ 271499 h 487399"/>
              <a:gd name="connsiteX10" fmla="*/ 5702300 w 6642100"/>
              <a:gd name="connsiteY10" fmla="*/ 296899 h 487399"/>
              <a:gd name="connsiteX11" fmla="*/ 6184900 w 6642100"/>
              <a:gd name="connsiteY11" fmla="*/ 347699 h 487399"/>
              <a:gd name="connsiteX12" fmla="*/ 6527800 w 6642100"/>
              <a:gd name="connsiteY12" fmla="*/ 487399 h 487399"/>
              <a:gd name="connsiteX13" fmla="*/ 6642100 w 6642100"/>
              <a:gd name="connsiteY13" fmla="*/ 487399 h 487399"/>
              <a:gd name="connsiteX14" fmla="*/ 0 w 6642100"/>
              <a:gd name="connsiteY14" fmla="*/ 487399 h 487399"/>
              <a:gd name="connsiteX0" fmla="*/ 0 w 6642100"/>
              <a:gd name="connsiteY0" fmla="*/ 487399 h 487399"/>
              <a:gd name="connsiteX1" fmla="*/ 361950 w 6642100"/>
              <a:gd name="connsiteY1" fmla="*/ 236574 h 487399"/>
              <a:gd name="connsiteX2" fmla="*/ 676275 w 6642100"/>
              <a:gd name="connsiteY2" fmla="*/ 96874 h 487399"/>
              <a:gd name="connsiteX3" fmla="*/ 1447800 w 6642100"/>
              <a:gd name="connsiteY3" fmla="*/ 93699 h 487399"/>
              <a:gd name="connsiteX4" fmla="*/ 2120900 w 6642100"/>
              <a:gd name="connsiteY4" fmla="*/ 207999 h 487399"/>
              <a:gd name="connsiteX5" fmla="*/ 2857500 w 6642100"/>
              <a:gd name="connsiteY5" fmla="*/ 55599 h 487399"/>
              <a:gd name="connsiteX6" fmla="*/ 3352800 w 6642100"/>
              <a:gd name="connsiteY6" fmla="*/ 17499 h 487399"/>
              <a:gd name="connsiteX7" fmla="*/ 3924300 w 6642100"/>
              <a:gd name="connsiteY7" fmla="*/ 17499 h 487399"/>
              <a:gd name="connsiteX8" fmla="*/ 4406900 w 6642100"/>
              <a:gd name="connsiteY8" fmla="*/ 233399 h 487399"/>
              <a:gd name="connsiteX9" fmla="*/ 5130800 w 6642100"/>
              <a:gd name="connsiteY9" fmla="*/ 271499 h 487399"/>
              <a:gd name="connsiteX10" fmla="*/ 5702300 w 6642100"/>
              <a:gd name="connsiteY10" fmla="*/ 296899 h 487399"/>
              <a:gd name="connsiteX11" fmla="*/ 6184900 w 6642100"/>
              <a:gd name="connsiteY11" fmla="*/ 347699 h 487399"/>
              <a:gd name="connsiteX12" fmla="*/ 6527800 w 6642100"/>
              <a:gd name="connsiteY12" fmla="*/ 487399 h 487399"/>
              <a:gd name="connsiteX13" fmla="*/ 6642100 w 6642100"/>
              <a:gd name="connsiteY13" fmla="*/ 487399 h 487399"/>
              <a:gd name="connsiteX14" fmla="*/ 0 w 6642100"/>
              <a:gd name="connsiteY14" fmla="*/ 487399 h 487399"/>
              <a:gd name="connsiteX0" fmla="*/ 0 w 6642100"/>
              <a:gd name="connsiteY0" fmla="*/ 487399 h 487399"/>
              <a:gd name="connsiteX1" fmla="*/ 361950 w 6642100"/>
              <a:gd name="connsiteY1" fmla="*/ 236574 h 487399"/>
              <a:gd name="connsiteX2" fmla="*/ 676275 w 6642100"/>
              <a:gd name="connsiteY2" fmla="*/ 96874 h 487399"/>
              <a:gd name="connsiteX3" fmla="*/ 1447800 w 6642100"/>
              <a:gd name="connsiteY3" fmla="*/ 93699 h 487399"/>
              <a:gd name="connsiteX4" fmla="*/ 2120900 w 6642100"/>
              <a:gd name="connsiteY4" fmla="*/ 207999 h 487399"/>
              <a:gd name="connsiteX5" fmla="*/ 2857500 w 6642100"/>
              <a:gd name="connsiteY5" fmla="*/ 55599 h 487399"/>
              <a:gd name="connsiteX6" fmla="*/ 3352800 w 6642100"/>
              <a:gd name="connsiteY6" fmla="*/ 17499 h 487399"/>
              <a:gd name="connsiteX7" fmla="*/ 3924300 w 6642100"/>
              <a:gd name="connsiteY7" fmla="*/ 17499 h 487399"/>
              <a:gd name="connsiteX8" fmla="*/ 4406900 w 6642100"/>
              <a:gd name="connsiteY8" fmla="*/ 233399 h 487399"/>
              <a:gd name="connsiteX9" fmla="*/ 5130800 w 6642100"/>
              <a:gd name="connsiteY9" fmla="*/ 271499 h 487399"/>
              <a:gd name="connsiteX10" fmla="*/ 5702300 w 6642100"/>
              <a:gd name="connsiteY10" fmla="*/ 296899 h 487399"/>
              <a:gd name="connsiteX11" fmla="*/ 6184900 w 6642100"/>
              <a:gd name="connsiteY11" fmla="*/ 347699 h 487399"/>
              <a:gd name="connsiteX12" fmla="*/ 6527800 w 6642100"/>
              <a:gd name="connsiteY12" fmla="*/ 487399 h 487399"/>
              <a:gd name="connsiteX13" fmla="*/ 6642100 w 6642100"/>
              <a:gd name="connsiteY13" fmla="*/ 487399 h 487399"/>
              <a:gd name="connsiteX14" fmla="*/ 0 w 6642100"/>
              <a:gd name="connsiteY14" fmla="*/ 487399 h 487399"/>
              <a:gd name="connsiteX0" fmla="*/ 0 w 6642100"/>
              <a:gd name="connsiteY0" fmla="*/ 487399 h 487399"/>
              <a:gd name="connsiteX1" fmla="*/ 361950 w 6642100"/>
              <a:gd name="connsiteY1" fmla="*/ 236574 h 487399"/>
              <a:gd name="connsiteX2" fmla="*/ 676275 w 6642100"/>
              <a:gd name="connsiteY2" fmla="*/ 96874 h 487399"/>
              <a:gd name="connsiteX3" fmla="*/ 1447800 w 6642100"/>
              <a:gd name="connsiteY3" fmla="*/ 93699 h 487399"/>
              <a:gd name="connsiteX4" fmla="*/ 2120900 w 6642100"/>
              <a:gd name="connsiteY4" fmla="*/ 207999 h 487399"/>
              <a:gd name="connsiteX5" fmla="*/ 2857500 w 6642100"/>
              <a:gd name="connsiteY5" fmla="*/ 55599 h 487399"/>
              <a:gd name="connsiteX6" fmla="*/ 3352800 w 6642100"/>
              <a:gd name="connsiteY6" fmla="*/ 17499 h 487399"/>
              <a:gd name="connsiteX7" fmla="*/ 3924300 w 6642100"/>
              <a:gd name="connsiteY7" fmla="*/ 17499 h 487399"/>
              <a:gd name="connsiteX8" fmla="*/ 4406900 w 6642100"/>
              <a:gd name="connsiteY8" fmla="*/ 233399 h 487399"/>
              <a:gd name="connsiteX9" fmla="*/ 5130800 w 6642100"/>
              <a:gd name="connsiteY9" fmla="*/ 271499 h 487399"/>
              <a:gd name="connsiteX10" fmla="*/ 5702300 w 6642100"/>
              <a:gd name="connsiteY10" fmla="*/ 296899 h 487399"/>
              <a:gd name="connsiteX11" fmla="*/ 6184900 w 6642100"/>
              <a:gd name="connsiteY11" fmla="*/ 347699 h 487399"/>
              <a:gd name="connsiteX12" fmla="*/ 6527800 w 6642100"/>
              <a:gd name="connsiteY12" fmla="*/ 487399 h 487399"/>
              <a:gd name="connsiteX13" fmla="*/ 6642100 w 6642100"/>
              <a:gd name="connsiteY13" fmla="*/ 487399 h 487399"/>
              <a:gd name="connsiteX14" fmla="*/ 0 w 6642100"/>
              <a:gd name="connsiteY14" fmla="*/ 487399 h 487399"/>
              <a:gd name="connsiteX0" fmla="*/ 0 w 6642100"/>
              <a:gd name="connsiteY0" fmla="*/ 489103 h 489103"/>
              <a:gd name="connsiteX1" fmla="*/ 361950 w 6642100"/>
              <a:gd name="connsiteY1" fmla="*/ 238278 h 489103"/>
              <a:gd name="connsiteX2" fmla="*/ 676275 w 6642100"/>
              <a:gd name="connsiteY2" fmla="*/ 98578 h 489103"/>
              <a:gd name="connsiteX3" fmla="*/ 1447800 w 6642100"/>
              <a:gd name="connsiteY3" fmla="*/ 95403 h 489103"/>
              <a:gd name="connsiteX4" fmla="*/ 2120900 w 6642100"/>
              <a:gd name="connsiteY4" fmla="*/ 209703 h 489103"/>
              <a:gd name="connsiteX5" fmla="*/ 2857500 w 6642100"/>
              <a:gd name="connsiteY5" fmla="*/ 57303 h 489103"/>
              <a:gd name="connsiteX6" fmla="*/ 3352800 w 6642100"/>
              <a:gd name="connsiteY6" fmla="*/ 19203 h 489103"/>
              <a:gd name="connsiteX7" fmla="*/ 3924300 w 6642100"/>
              <a:gd name="connsiteY7" fmla="*/ 19203 h 489103"/>
              <a:gd name="connsiteX8" fmla="*/ 4406900 w 6642100"/>
              <a:gd name="connsiteY8" fmla="*/ 235103 h 489103"/>
              <a:gd name="connsiteX9" fmla="*/ 5130800 w 6642100"/>
              <a:gd name="connsiteY9" fmla="*/ 273203 h 489103"/>
              <a:gd name="connsiteX10" fmla="*/ 5702300 w 6642100"/>
              <a:gd name="connsiteY10" fmla="*/ 298603 h 489103"/>
              <a:gd name="connsiteX11" fmla="*/ 6184900 w 6642100"/>
              <a:gd name="connsiteY11" fmla="*/ 349403 h 489103"/>
              <a:gd name="connsiteX12" fmla="*/ 6527800 w 6642100"/>
              <a:gd name="connsiteY12" fmla="*/ 489103 h 489103"/>
              <a:gd name="connsiteX13" fmla="*/ 6642100 w 6642100"/>
              <a:gd name="connsiteY13" fmla="*/ 489103 h 489103"/>
              <a:gd name="connsiteX14" fmla="*/ 0 w 6642100"/>
              <a:gd name="connsiteY14" fmla="*/ 489103 h 489103"/>
              <a:gd name="connsiteX0" fmla="*/ 0 w 6642100"/>
              <a:gd name="connsiteY0" fmla="*/ 489103 h 489103"/>
              <a:gd name="connsiteX1" fmla="*/ 361950 w 6642100"/>
              <a:gd name="connsiteY1" fmla="*/ 238278 h 489103"/>
              <a:gd name="connsiteX2" fmla="*/ 676275 w 6642100"/>
              <a:gd name="connsiteY2" fmla="*/ 98578 h 489103"/>
              <a:gd name="connsiteX3" fmla="*/ 1447800 w 6642100"/>
              <a:gd name="connsiteY3" fmla="*/ 95403 h 489103"/>
              <a:gd name="connsiteX4" fmla="*/ 2120900 w 6642100"/>
              <a:gd name="connsiteY4" fmla="*/ 209703 h 489103"/>
              <a:gd name="connsiteX5" fmla="*/ 2857500 w 6642100"/>
              <a:gd name="connsiteY5" fmla="*/ 57303 h 489103"/>
              <a:gd name="connsiteX6" fmla="*/ 3352800 w 6642100"/>
              <a:gd name="connsiteY6" fmla="*/ 19203 h 489103"/>
              <a:gd name="connsiteX7" fmla="*/ 3924300 w 6642100"/>
              <a:gd name="connsiteY7" fmla="*/ 19203 h 489103"/>
              <a:gd name="connsiteX8" fmla="*/ 4406900 w 6642100"/>
              <a:gd name="connsiteY8" fmla="*/ 235103 h 489103"/>
              <a:gd name="connsiteX9" fmla="*/ 5130800 w 6642100"/>
              <a:gd name="connsiteY9" fmla="*/ 273203 h 489103"/>
              <a:gd name="connsiteX10" fmla="*/ 5702300 w 6642100"/>
              <a:gd name="connsiteY10" fmla="*/ 298603 h 489103"/>
              <a:gd name="connsiteX11" fmla="*/ 6184900 w 6642100"/>
              <a:gd name="connsiteY11" fmla="*/ 349403 h 489103"/>
              <a:gd name="connsiteX12" fmla="*/ 6527800 w 6642100"/>
              <a:gd name="connsiteY12" fmla="*/ 489103 h 489103"/>
              <a:gd name="connsiteX13" fmla="*/ 6642100 w 6642100"/>
              <a:gd name="connsiteY13" fmla="*/ 489103 h 489103"/>
              <a:gd name="connsiteX14" fmla="*/ 0 w 6642100"/>
              <a:gd name="connsiteY14" fmla="*/ 489103 h 489103"/>
              <a:gd name="connsiteX0" fmla="*/ 0 w 6642100"/>
              <a:gd name="connsiteY0" fmla="*/ 489103 h 489103"/>
              <a:gd name="connsiteX1" fmla="*/ 361950 w 6642100"/>
              <a:gd name="connsiteY1" fmla="*/ 238278 h 489103"/>
              <a:gd name="connsiteX2" fmla="*/ 676275 w 6642100"/>
              <a:gd name="connsiteY2" fmla="*/ 98578 h 489103"/>
              <a:gd name="connsiteX3" fmla="*/ 1447800 w 6642100"/>
              <a:gd name="connsiteY3" fmla="*/ 95403 h 489103"/>
              <a:gd name="connsiteX4" fmla="*/ 2120900 w 6642100"/>
              <a:gd name="connsiteY4" fmla="*/ 209703 h 489103"/>
              <a:gd name="connsiteX5" fmla="*/ 2857500 w 6642100"/>
              <a:gd name="connsiteY5" fmla="*/ 57303 h 489103"/>
              <a:gd name="connsiteX6" fmla="*/ 3352800 w 6642100"/>
              <a:gd name="connsiteY6" fmla="*/ 19203 h 489103"/>
              <a:gd name="connsiteX7" fmla="*/ 3924300 w 6642100"/>
              <a:gd name="connsiteY7" fmla="*/ 19203 h 489103"/>
              <a:gd name="connsiteX8" fmla="*/ 4406900 w 6642100"/>
              <a:gd name="connsiteY8" fmla="*/ 235103 h 489103"/>
              <a:gd name="connsiteX9" fmla="*/ 5130800 w 6642100"/>
              <a:gd name="connsiteY9" fmla="*/ 273203 h 489103"/>
              <a:gd name="connsiteX10" fmla="*/ 5702300 w 6642100"/>
              <a:gd name="connsiteY10" fmla="*/ 298603 h 489103"/>
              <a:gd name="connsiteX11" fmla="*/ 6184900 w 6642100"/>
              <a:gd name="connsiteY11" fmla="*/ 349403 h 489103"/>
              <a:gd name="connsiteX12" fmla="*/ 6527800 w 6642100"/>
              <a:gd name="connsiteY12" fmla="*/ 489103 h 489103"/>
              <a:gd name="connsiteX13" fmla="*/ 6642100 w 6642100"/>
              <a:gd name="connsiteY13" fmla="*/ 489103 h 489103"/>
              <a:gd name="connsiteX14" fmla="*/ 0 w 6642100"/>
              <a:gd name="connsiteY14" fmla="*/ 489103 h 489103"/>
              <a:gd name="connsiteX0" fmla="*/ 405706 w 7047806"/>
              <a:gd name="connsiteY0" fmla="*/ 489103 h 489103"/>
              <a:gd name="connsiteX1" fmla="*/ 767656 w 7047806"/>
              <a:gd name="connsiteY1" fmla="*/ 238278 h 489103"/>
              <a:gd name="connsiteX2" fmla="*/ 1081981 w 7047806"/>
              <a:gd name="connsiteY2" fmla="*/ 98578 h 489103"/>
              <a:gd name="connsiteX3" fmla="*/ 1853506 w 7047806"/>
              <a:gd name="connsiteY3" fmla="*/ 95403 h 489103"/>
              <a:gd name="connsiteX4" fmla="*/ 2526606 w 7047806"/>
              <a:gd name="connsiteY4" fmla="*/ 209703 h 489103"/>
              <a:gd name="connsiteX5" fmla="*/ 3263206 w 7047806"/>
              <a:gd name="connsiteY5" fmla="*/ 57303 h 489103"/>
              <a:gd name="connsiteX6" fmla="*/ 3758506 w 7047806"/>
              <a:gd name="connsiteY6" fmla="*/ 19203 h 489103"/>
              <a:gd name="connsiteX7" fmla="*/ 4330006 w 7047806"/>
              <a:gd name="connsiteY7" fmla="*/ 19203 h 489103"/>
              <a:gd name="connsiteX8" fmla="*/ 4812606 w 7047806"/>
              <a:gd name="connsiteY8" fmla="*/ 235103 h 489103"/>
              <a:gd name="connsiteX9" fmla="*/ 5536506 w 7047806"/>
              <a:gd name="connsiteY9" fmla="*/ 273203 h 489103"/>
              <a:gd name="connsiteX10" fmla="*/ 6108006 w 7047806"/>
              <a:gd name="connsiteY10" fmla="*/ 298603 h 489103"/>
              <a:gd name="connsiteX11" fmla="*/ 6590606 w 7047806"/>
              <a:gd name="connsiteY11" fmla="*/ 349403 h 489103"/>
              <a:gd name="connsiteX12" fmla="*/ 6933506 w 7047806"/>
              <a:gd name="connsiteY12" fmla="*/ 489103 h 489103"/>
              <a:gd name="connsiteX13" fmla="*/ 7047806 w 7047806"/>
              <a:gd name="connsiteY13" fmla="*/ 489103 h 489103"/>
              <a:gd name="connsiteX14" fmla="*/ 405706 w 7047806"/>
              <a:gd name="connsiteY14" fmla="*/ 489103 h 489103"/>
              <a:gd name="connsiteX0" fmla="*/ 388688 w 7030788"/>
              <a:gd name="connsiteY0" fmla="*/ 489103 h 489103"/>
              <a:gd name="connsiteX1" fmla="*/ 750638 w 7030788"/>
              <a:gd name="connsiteY1" fmla="*/ 238278 h 489103"/>
              <a:gd name="connsiteX2" fmla="*/ 1064963 w 7030788"/>
              <a:gd name="connsiteY2" fmla="*/ 98578 h 489103"/>
              <a:gd name="connsiteX3" fmla="*/ 1836488 w 7030788"/>
              <a:gd name="connsiteY3" fmla="*/ 95403 h 489103"/>
              <a:gd name="connsiteX4" fmla="*/ 2509588 w 7030788"/>
              <a:gd name="connsiteY4" fmla="*/ 209703 h 489103"/>
              <a:gd name="connsiteX5" fmla="*/ 3246188 w 7030788"/>
              <a:gd name="connsiteY5" fmla="*/ 57303 h 489103"/>
              <a:gd name="connsiteX6" fmla="*/ 3741488 w 7030788"/>
              <a:gd name="connsiteY6" fmla="*/ 19203 h 489103"/>
              <a:gd name="connsiteX7" fmla="*/ 4312988 w 7030788"/>
              <a:gd name="connsiteY7" fmla="*/ 19203 h 489103"/>
              <a:gd name="connsiteX8" fmla="*/ 4795588 w 7030788"/>
              <a:gd name="connsiteY8" fmla="*/ 235103 h 489103"/>
              <a:gd name="connsiteX9" fmla="*/ 5519488 w 7030788"/>
              <a:gd name="connsiteY9" fmla="*/ 273203 h 489103"/>
              <a:gd name="connsiteX10" fmla="*/ 6090988 w 7030788"/>
              <a:gd name="connsiteY10" fmla="*/ 298603 h 489103"/>
              <a:gd name="connsiteX11" fmla="*/ 6573588 w 7030788"/>
              <a:gd name="connsiteY11" fmla="*/ 349403 h 489103"/>
              <a:gd name="connsiteX12" fmla="*/ 6916488 w 7030788"/>
              <a:gd name="connsiteY12" fmla="*/ 489103 h 489103"/>
              <a:gd name="connsiteX13" fmla="*/ 7030788 w 7030788"/>
              <a:gd name="connsiteY13" fmla="*/ 489103 h 489103"/>
              <a:gd name="connsiteX14" fmla="*/ 388688 w 7030788"/>
              <a:gd name="connsiteY14" fmla="*/ 489103 h 489103"/>
              <a:gd name="connsiteX0" fmla="*/ 65420 w 6707520"/>
              <a:gd name="connsiteY0" fmla="*/ 489103 h 489103"/>
              <a:gd name="connsiteX1" fmla="*/ 427370 w 6707520"/>
              <a:gd name="connsiteY1" fmla="*/ 238278 h 489103"/>
              <a:gd name="connsiteX2" fmla="*/ 741695 w 6707520"/>
              <a:gd name="connsiteY2" fmla="*/ 98578 h 489103"/>
              <a:gd name="connsiteX3" fmla="*/ 1513220 w 6707520"/>
              <a:gd name="connsiteY3" fmla="*/ 95403 h 489103"/>
              <a:gd name="connsiteX4" fmla="*/ 2186320 w 6707520"/>
              <a:gd name="connsiteY4" fmla="*/ 209703 h 489103"/>
              <a:gd name="connsiteX5" fmla="*/ 2922920 w 6707520"/>
              <a:gd name="connsiteY5" fmla="*/ 57303 h 489103"/>
              <a:gd name="connsiteX6" fmla="*/ 3418220 w 6707520"/>
              <a:gd name="connsiteY6" fmla="*/ 19203 h 489103"/>
              <a:gd name="connsiteX7" fmla="*/ 3989720 w 6707520"/>
              <a:gd name="connsiteY7" fmla="*/ 19203 h 489103"/>
              <a:gd name="connsiteX8" fmla="*/ 4472320 w 6707520"/>
              <a:gd name="connsiteY8" fmla="*/ 235103 h 489103"/>
              <a:gd name="connsiteX9" fmla="*/ 5196220 w 6707520"/>
              <a:gd name="connsiteY9" fmla="*/ 273203 h 489103"/>
              <a:gd name="connsiteX10" fmla="*/ 5767720 w 6707520"/>
              <a:gd name="connsiteY10" fmla="*/ 298603 h 489103"/>
              <a:gd name="connsiteX11" fmla="*/ 6250320 w 6707520"/>
              <a:gd name="connsiteY11" fmla="*/ 349403 h 489103"/>
              <a:gd name="connsiteX12" fmla="*/ 6593220 w 6707520"/>
              <a:gd name="connsiteY12" fmla="*/ 489103 h 489103"/>
              <a:gd name="connsiteX13" fmla="*/ 6707520 w 6707520"/>
              <a:gd name="connsiteY13" fmla="*/ 489103 h 489103"/>
              <a:gd name="connsiteX14" fmla="*/ 65420 w 6707520"/>
              <a:gd name="connsiteY14" fmla="*/ 489103 h 489103"/>
              <a:gd name="connsiteX0" fmla="*/ 81711 w 6723811"/>
              <a:gd name="connsiteY0" fmla="*/ 489103 h 489103"/>
              <a:gd name="connsiteX1" fmla="*/ 443661 w 6723811"/>
              <a:gd name="connsiteY1" fmla="*/ 238278 h 489103"/>
              <a:gd name="connsiteX2" fmla="*/ 757986 w 6723811"/>
              <a:gd name="connsiteY2" fmla="*/ 98578 h 489103"/>
              <a:gd name="connsiteX3" fmla="*/ 1529511 w 6723811"/>
              <a:gd name="connsiteY3" fmla="*/ 95403 h 489103"/>
              <a:gd name="connsiteX4" fmla="*/ 2202611 w 6723811"/>
              <a:gd name="connsiteY4" fmla="*/ 209703 h 489103"/>
              <a:gd name="connsiteX5" fmla="*/ 2939211 w 6723811"/>
              <a:gd name="connsiteY5" fmla="*/ 57303 h 489103"/>
              <a:gd name="connsiteX6" fmla="*/ 3434511 w 6723811"/>
              <a:gd name="connsiteY6" fmla="*/ 19203 h 489103"/>
              <a:gd name="connsiteX7" fmla="*/ 4006011 w 6723811"/>
              <a:gd name="connsiteY7" fmla="*/ 19203 h 489103"/>
              <a:gd name="connsiteX8" fmla="*/ 4488611 w 6723811"/>
              <a:gd name="connsiteY8" fmla="*/ 235103 h 489103"/>
              <a:gd name="connsiteX9" fmla="*/ 5212511 w 6723811"/>
              <a:gd name="connsiteY9" fmla="*/ 273203 h 489103"/>
              <a:gd name="connsiteX10" fmla="*/ 5784011 w 6723811"/>
              <a:gd name="connsiteY10" fmla="*/ 298603 h 489103"/>
              <a:gd name="connsiteX11" fmla="*/ 6266611 w 6723811"/>
              <a:gd name="connsiteY11" fmla="*/ 349403 h 489103"/>
              <a:gd name="connsiteX12" fmla="*/ 6609511 w 6723811"/>
              <a:gd name="connsiteY12" fmla="*/ 489103 h 489103"/>
              <a:gd name="connsiteX13" fmla="*/ 6723811 w 6723811"/>
              <a:gd name="connsiteY13" fmla="*/ 489103 h 489103"/>
              <a:gd name="connsiteX14" fmla="*/ 81711 w 6723811"/>
              <a:gd name="connsiteY14" fmla="*/ 489103 h 489103"/>
              <a:gd name="connsiteX0" fmla="*/ 525446 w 7167546"/>
              <a:gd name="connsiteY0" fmla="*/ 489103 h 489103"/>
              <a:gd name="connsiteX1" fmla="*/ 469567 w 7167546"/>
              <a:gd name="connsiteY1" fmla="*/ 313844 h 489103"/>
              <a:gd name="connsiteX2" fmla="*/ 887396 w 7167546"/>
              <a:gd name="connsiteY2" fmla="*/ 238278 h 489103"/>
              <a:gd name="connsiteX3" fmla="*/ 1201721 w 7167546"/>
              <a:gd name="connsiteY3" fmla="*/ 98578 h 489103"/>
              <a:gd name="connsiteX4" fmla="*/ 1973246 w 7167546"/>
              <a:gd name="connsiteY4" fmla="*/ 95403 h 489103"/>
              <a:gd name="connsiteX5" fmla="*/ 2646346 w 7167546"/>
              <a:gd name="connsiteY5" fmla="*/ 209703 h 489103"/>
              <a:gd name="connsiteX6" fmla="*/ 3382946 w 7167546"/>
              <a:gd name="connsiteY6" fmla="*/ 57303 h 489103"/>
              <a:gd name="connsiteX7" fmla="*/ 3878246 w 7167546"/>
              <a:gd name="connsiteY7" fmla="*/ 19203 h 489103"/>
              <a:gd name="connsiteX8" fmla="*/ 4449746 w 7167546"/>
              <a:gd name="connsiteY8" fmla="*/ 19203 h 489103"/>
              <a:gd name="connsiteX9" fmla="*/ 4932346 w 7167546"/>
              <a:gd name="connsiteY9" fmla="*/ 235103 h 489103"/>
              <a:gd name="connsiteX10" fmla="*/ 5656246 w 7167546"/>
              <a:gd name="connsiteY10" fmla="*/ 273203 h 489103"/>
              <a:gd name="connsiteX11" fmla="*/ 6227746 w 7167546"/>
              <a:gd name="connsiteY11" fmla="*/ 298603 h 489103"/>
              <a:gd name="connsiteX12" fmla="*/ 6710346 w 7167546"/>
              <a:gd name="connsiteY12" fmla="*/ 349403 h 489103"/>
              <a:gd name="connsiteX13" fmla="*/ 7053246 w 7167546"/>
              <a:gd name="connsiteY13" fmla="*/ 489103 h 489103"/>
              <a:gd name="connsiteX14" fmla="*/ 7167546 w 7167546"/>
              <a:gd name="connsiteY14" fmla="*/ 489103 h 489103"/>
              <a:gd name="connsiteX15" fmla="*/ 525446 w 7167546"/>
              <a:gd name="connsiteY15" fmla="*/ 489103 h 489103"/>
              <a:gd name="connsiteX0" fmla="*/ 92994 w 6735094"/>
              <a:gd name="connsiteY0" fmla="*/ 489103 h 489103"/>
              <a:gd name="connsiteX1" fmla="*/ 37115 w 6735094"/>
              <a:gd name="connsiteY1" fmla="*/ 313844 h 489103"/>
              <a:gd name="connsiteX2" fmla="*/ 454944 w 6735094"/>
              <a:gd name="connsiteY2" fmla="*/ 238278 h 489103"/>
              <a:gd name="connsiteX3" fmla="*/ 769269 w 6735094"/>
              <a:gd name="connsiteY3" fmla="*/ 98578 h 489103"/>
              <a:gd name="connsiteX4" fmla="*/ 1540794 w 6735094"/>
              <a:gd name="connsiteY4" fmla="*/ 95403 h 489103"/>
              <a:gd name="connsiteX5" fmla="*/ 2213894 w 6735094"/>
              <a:gd name="connsiteY5" fmla="*/ 209703 h 489103"/>
              <a:gd name="connsiteX6" fmla="*/ 2950494 w 6735094"/>
              <a:gd name="connsiteY6" fmla="*/ 57303 h 489103"/>
              <a:gd name="connsiteX7" fmla="*/ 3445794 w 6735094"/>
              <a:gd name="connsiteY7" fmla="*/ 19203 h 489103"/>
              <a:gd name="connsiteX8" fmla="*/ 4017294 w 6735094"/>
              <a:gd name="connsiteY8" fmla="*/ 19203 h 489103"/>
              <a:gd name="connsiteX9" fmla="*/ 4499894 w 6735094"/>
              <a:gd name="connsiteY9" fmla="*/ 235103 h 489103"/>
              <a:gd name="connsiteX10" fmla="*/ 5223794 w 6735094"/>
              <a:gd name="connsiteY10" fmla="*/ 273203 h 489103"/>
              <a:gd name="connsiteX11" fmla="*/ 5795294 w 6735094"/>
              <a:gd name="connsiteY11" fmla="*/ 298603 h 489103"/>
              <a:gd name="connsiteX12" fmla="*/ 6277894 w 6735094"/>
              <a:gd name="connsiteY12" fmla="*/ 349403 h 489103"/>
              <a:gd name="connsiteX13" fmla="*/ 6620794 w 6735094"/>
              <a:gd name="connsiteY13" fmla="*/ 489103 h 489103"/>
              <a:gd name="connsiteX14" fmla="*/ 6735094 w 6735094"/>
              <a:gd name="connsiteY14" fmla="*/ 489103 h 489103"/>
              <a:gd name="connsiteX15" fmla="*/ 92994 w 6735094"/>
              <a:gd name="connsiteY15" fmla="*/ 489103 h 489103"/>
              <a:gd name="connsiteX0" fmla="*/ 67244 w 6709344"/>
              <a:gd name="connsiteY0" fmla="*/ 489103 h 489103"/>
              <a:gd name="connsiteX1" fmla="*/ 58990 w 6709344"/>
              <a:gd name="connsiteY1" fmla="*/ 418619 h 489103"/>
              <a:gd name="connsiteX2" fmla="*/ 429194 w 6709344"/>
              <a:gd name="connsiteY2" fmla="*/ 238278 h 489103"/>
              <a:gd name="connsiteX3" fmla="*/ 743519 w 6709344"/>
              <a:gd name="connsiteY3" fmla="*/ 98578 h 489103"/>
              <a:gd name="connsiteX4" fmla="*/ 1515044 w 6709344"/>
              <a:gd name="connsiteY4" fmla="*/ 95403 h 489103"/>
              <a:gd name="connsiteX5" fmla="*/ 2188144 w 6709344"/>
              <a:gd name="connsiteY5" fmla="*/ 209703 h 489103"/>
              <a:gd name="connsiteX6" fmla="*/ 2924744 w 6709344"/>
              <a:gd name="connsiteY6" fmla="*/ 57303 h 489103"/>
              <a:gd name="connsiteX7" fmla="*/ 3420044 w 6709344"/>
              <a:gd name="connsiteY7" fmla="*/ 19203 h 489103"/>
              <a:gd name="connsiteX8" fmla="*/ 3991544 w 6709344"/>
              <a:gd name="connsiteY8" fmla="*/ 19203 h 489103"/>
              <a:gd name="connsiteX9" fmla="*/ 4474144 w 6709344"/>
              <a:gd name="connsiteY9" fmla="*/ 235103 h 489103"/>
              <a:gd name="connsiteX10" fmla="*/ 5198044 w 6709344"/>
              <a:gd name="connsiteY10" fmla="*/ 273203 h 489103"/>
              <a:gd name="connsiteX11" fmla="*/ 5769544 w 6709344"/>
              <a:gd name="connsiteY11" fmla="*/ 298603 h 489103"/>
              <a:gd name="connsiteX12" fmla="*/ 6252144 w 6709344"/>
              <a:gd name="connsiteY12" fmla="*/ 349403 h 489103"/>
              <a:gd name="connsiteX13" fmla="*/ 6595044 w 6709344"/>
              <a:gd name="connsiteY13" fmla="*/ 489103 h 489103"/>
              <a:gd name="connsiteX14" fmla="*/ 6709344 w 6709344"/>
              <a:gd name="connsiteY14" fmla="*/ 489103 h 489103"/>
              <a:gd name="connsiteX15" fmla="*/ 67244 w 6709344"/>
              <a:gd name="connsiteY15" fmla="*/ 489103 h 489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6709344" h="489103">
                <a:moveTo>
                  <a:pt x="67244" y="489103"/>
                </a:moveTo>
                <a:cubicBezTo>
                  <a:pt x="-39436" y="478943"/>
                  <a:pt x="-1335" y="460423"/>
                  <a:pt x="58990" y="418619"/>
                </a:cubicBezTo>
                <a:cubicBezTo>
                  <a:pt x="119315" y="376815"/>
                  <a:pt x="315106" y="291618"/>
                  <a:pt x="429194" y="238278"/>
                </a:cubicBezTo>
                <a:cubicBezTo>
                  <a:pt x="543282" y="184938"/>
                  <a:pt x="562544" y="122391"/>
                  <a:pt x="743519" y="98578"/>
                </a:cubicBezTo>
                <a:cubicBezTo>
                  <a:pt x="924494" y="74766"/>
                  <a:pt x="1274273" y="76882"/>
                  <a:pt x="1515044" y="95403"/>
                </a:cubicBezTo>
                <a:cubicBezTo>
                  <a:pt x="1755815" y="113924"/>
                  <a:pt x="1953194" y="216053"/>
                  <a:pt x="2188144" y="209703"/>
                </a:cubicBezTo>
                <a:cubicBezTo>
                  <a:pt x="2423094" y="203353"/>
                  <a:pt x="2759644" y="70003"/>
                  <a:pt x="2924744" y="57303"/>
                </a:cubicBezTo>
                <a:lnTo>
                  <a:pt x="3420044" y="19203"/>
                </a:lnTo>
                <a:cubicBezTo>
                  <a:pt x="3585144" y="6503"/>
                  <a:pt x="3815861" y="-16780"/>
                  <a:pt x="3991544" y="19203"/>
                </a:cubicBezTo>
                <a:cubicBezTo>
                  <a:pt x="4167227" y="55186"/>
                  <a:pt x="4232844" y="222403"/>
                  <a:pt x="4474144" y="235103"/>
                </a:cubicBezTo>
                <a:lnTo>
                  <a:pt x="5198044" y="273203"/>
                </a:lnTo>
                <a:cubicBezTo>
                  <a:pt x="5413944" y="283786"/>
                  <a:pt x="5608677" y="281670"/>
                  <a:pt x="5769544" y="298603"/>
                </a:cubicBezTo>
                <a:lnTo>
                  <a:pt x="6252144" y="349403"/>
                </a:lnTo>
                <a:cubicBezTo>
                  <a:pt x="6413011" y="366336"/>
                  <a:pt x="6518844" y="465820"/>
                  <a:pt x="6595044" y="489103"/>
                </a:cubicBezTo>
                <a:lnTo>
                  <a:pt x="6709344" y="489103"/>
                </a:lnTo>
                <a:lnTo>
                  <a:pt x="67244" y="489103"/>
                </a:lnTo>
                <a:close/>
              </a:path>
            </a:pathLst>
          </a:custGeom>
          <a:solidFill>
            <a:srgbClr val="EA70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任意多边形 42"/>
          <p:cNvSpPr/>
          <p:nvPr/>
        </p:nvSpPr>
        <p:spPr>
          <a:xfrm>
            <a:off x="215900" y="6540500"/>
            <a:ext cx="5422900" cy="317500"/>
          </a:xfrm>
          <a:custGeom>
            <a:avLst/>
            <a:gdLst>
              <a:gd name="connsiteX0" fmla="*/ 0 w 5422900"/>
              <a:gd name="connsiteY0" fmla="*/ 292100 h 317500"/>
              <a:gd name="connsiteX1" fmla="*/ 406400 w 5422900"/>
              <a:gd name="connsiteY1" fmla="*/ 88900 h 317500"/>
              <a:gd name="connsiteX2" fmla="*/ 736600 w 5422900"/>
              <a:gd name="connsiteY2" fmla="*/ 12700 h 317500"/>
              <a:gd name="connsiteX3" fmla="*/ 1168400 w 5422900"/>
              <a:gd name="connsiteY3" fmla="*/ 0 h 317500"/>
              <a:gd name="connsiteX4" fmla="*/ 1498600 w 5422900"/>
              <a:gd name="connsiteY4" fmla="*/ 101600 h 317500"/>
              <a:gd name="connsiteX5" fmla="*/ 1816100 w 5422900"/>
              <a:gd name="connsiteY5" fmla="*/ 88900 h 317500"/>
              <a:gd name="connsiteX6" fmla="*/ 2336800 w 5422900"/>
              <a:gd name="connsiteY6" fmla="*/ 50800 h 317500"/>
              <a:gd name="connsiteX7" fmla="*/ 2933700 w 5422900"/>
              <a:gd name="connsiteY7" fmla="*/ 25400 h 317500"/>
              <a:gd name="connsiteX8" fmla="*/ 3581400 w 5422900"/>
              <a:gd name="connsiteY8" fmla="*/ 114300 h 317500"/>
              <a:gd name="connsiteX9" fmla="*/ 4470400 w 5422900"/>
              <a:gd name="connsiteY9" fmla="*/ 203200 h 317500"/>
              <a:gd name="connsiteX10" fmla="*/ 5194300 w 5422900"/>
              <a:gd name="connsiteY10" fmla="*/ 215900 h 317500"/>
              <a:gd name="connsiteX11" fmla="*/ 5422900 w 5422900"/>
              <a:gd name="connsiteY11" fmla="*/ 317500 h 317500"/>
              <a:gd name="connsiteX12" fmla="*/ 0 w 5422900"/>
              <a:gd name="connsiteY12" fmla="*/ 292100 h 31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422900" h="317500">
                <a:moveTo>
                  <a:pt x="0" y="292100"/>
                </a:moveTo>
                <a:lnTo>
                  <a:pt x="406400" y="88900"/>
                </a:lnTo>
                <a:lnTo>
                  <a:pt x="736600" y="12700"/>
                </a:lnTo>
                <a:lnTo>
                  <a:pt x="1168400" y="0"/>
                </a:lnTo>
                <a:lnTo>
                  <a:pt x="1498600" y="101600"/>
                </a:lnTo>
                <a:lnTo>
                  <a:pt x="1816100" y="88900"/>
                </a:lnTo>
                <a:lnTo>
                  <a:pt x="2336800" y="50800"/>
                </a:lnTo>
                <a:lnTo>
                  <a:pt x="2933700" y="25400"/>
                </a:lnTo>
                <a:lnTo>
                  <a:pt x="3581400" y="114300"/>
                </a:lnTo>
                <a:lnTo>
                  <a:pt x="4470400" y="203200"/>
                </a:lnTo>
                <a:lnTo>
                  <a:pt x="5194300" y="215900"/>
                </a:lnTo>
                <a:lnTo>
                  <a:pt x="5422900" y="317500"/>
                </a:lnTo>
                <a:lnTo>
                  <a:pt x="0" y="292100"/>
                </a:lnTo>
                <a:close/>
              </a:path>
            </a:pathLst>
          </a:custGeom>
          <a:solidFill>
            <a:srgbClr val="F072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5035042" y="2625643"/>
            <a:ext cx="760397" cy="190718"/>
          </a:xfrm>
          <a:prstGeom prst="roundRect">
            <a:avLst>
              <a:gd name="adj" fmla="val 50000"/>
            </a:avLst>
          </a:prstGeom>
          <a:solidFill>
            <a:srgbClr val="ACF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本框 43"/>
          <p:cNvSpPr txBox="1"/>
          <p:nvPr/>
        </p:nvSpPr>
        <p:spPr>
          <a:xfrm>
            <a:off x="5243513" y="1571790"/>
            <a:ext cx="6405177" cy="1323439"/>
          </a:xfrm>
          <a:prstGeom prst="rect">
            <a:avLst/>
          </a:prstGeom>
          <a:noFill/>
        </p:spPr>
        <p:txBody>
          <a:bodyPr wrap="square" rtlCol="0">
            <a:spAutoFit/>
          </a:bodyPr>
          <a:lstStyle/>
          <a:p>
            <a:pPr algn="r"/>
            <a:r>
              <a:rPr lang="zh-TW" altLang="en-US"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奇蹟是如何發生</a:t>
            </a:r>
            <a:r>
              <a:rPr lang="en-US" altLang="zh-TW"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 </a:t>
            </a:r>
            <a:br>
              <a:rPr lang="en-US" altLang="zh-TW"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br>
            <a:r>
              <a:rPr lang="en-US" altLang="zh-TW"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奇蹟男孩</a:t>
            </a:r>
            <a:r>
              <a:rPr lang="en-US" altLang="zh-TW"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的文本分析</a:t>
            </a:r>
            <a:endParaRPr lang="zh-CN" altLang="en-US" sz="4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10" name="圆角矩形 9"/>
          <p:cNvSpPr/>
          <p:nvPr/>
        </p:nvSpPr>
        <p:spPr>
          <a:xfrm>
            <a:off x="5649305" y="4097678"/>
            <a:ext cx="519361" cy="143290"/>
          </a:xfrm>
          <a:prstGeom prst="roundRect">
            <a:avLst>
              <a:gd name="adj" fmla="val 50000"/>
            </a:avLst>
          </a:prstGeom>
          <a:solidFill>
            <a:srgbClr val="ACF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5734007" y="3305831"/>
            <a:ext cx="827197" cy="157618"/>
          </a:xfrm>
          <a:prstGeom prst="roundRect">
            <a:avLst>
              <a:gd name="adj" fmla="val 50000"/>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4232402" y="3975128"/>
            <a:ext cx="691270" cy="230771"/>
          </a:xfrm>
          <a:prstGeom prst="roundRect">
            <a:avLst>
              <a:gd name="adj" fmla="val 50000"/>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圆角矩形 12"/>
          <p:cNvSpPr/>
          <p:nvPr/>
        </p:nvSpPr>
        <p:spPr>
          <a:xfrm>
            <a:off x="4512332" y="3158208"/>
            <a:ext cx="354731" cy="143290"/>
          </a:xfrm>
          <a:prstGeom prst="roundRect">
            <a:avLst>
              <a:gd name="adj" fmla="val 50000"/>
            </a:avLst>
          </a:prstGeom>
          <a:solidFill>
            <a:srgbClr val="E8BE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圆角矩形 13"/>
          <p:cNvSpPr/>
          <p:nvPr/>
        </p:nvSpPr>
        <p:spPr>
          <a:xfrm>
            <a:off x="5199009" y="3777043"/>
            <a:ext cx="354731" cy="157618"/>
          </a:xfrm>
          <a:prstGeom prst="roundRect">
            <a:avLst>
              <a:gd name="adj" fmla="val 50000"/>
            </a:avLst>
          </a:prstGeom>
          <a:solidFill>
            <a:srgbClr val="E8BE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文本框 45"/>
          <p:cNvSpPr txBox="1"/>
          <p:nvPr/>
        </p:nvSpPr>
        <p:spPr>
          <a:xfrm>
            <a:off x="612748" y="4145814"/>
            <a:ext cx="4417580" cy="830997"/>
          </a:xfrm>
          <a:prstGeom prst="rect">
            <a:avLst/>
          </a:prstGeom>
          <a:noFill/>
        </p:spPr>
        <p:txBody>
          <a:bodyPr wrap="square" rtlCol="0">
            <a:spAutoFit/>
          </a:bodyPr>
          <a:lstStyle/>
          <a:p>
            <a:r>
              <a:rPr lang="zh-TW" altLang="en-US" sz="2400" b="1" dirty="0">
                <a:latin typeface="微軟正黑體" panose="020B0604030504040204" pitchFamily="34" charset="-120"/>
                <a:ea typeface="微軟正黑體" panose="020B0604030504040204" pitchFamily="34" charset="-120"/>
              </a:rPr>
              <a:t>研究員：鄭雅蔓</a:t>
            </a:r>
            <a:r>
              <a:rPr lang="en-US" altLang="zh-TW" sz="2400" b="1" dirty="0">
                <a:latin typeface="微軟正黑體" panose="020B0604030504040204" pitchFamily="34" charset="-120"/>
                <a:ea typeface="微軟正黑體" panose="020B0604030504040204" pitchFamily="34" charset="-120"/>
              </a:rPr>
              <a:t/>
            </a:r>
            <a:br>
              <a:rPr lang="en-US" altLang="zh-TW" sz="2400" b="1" dirty="0">
                <a:latin typeface="微軟正黑體" panose="020B0604030504040204" pitchFamily="34" charset="-120"/>
                <a:ea typeface="微軟正黑體" panose="020B0604030504040204" pitchFamily="34" charset="-120"/>
              </a:rPr>
            </a:br>
            <a:r>
              <a:rPr lang="zh-TW" altLang="en-US" sz="2400" b="1" dirty="0">
                <a:latin typeface="微軟正黑體" panose="020B0604030504040204" pitchFamily="34" charset="-120"/>
                <a:ea typeface="微軟正黑體" panose="020B0604030504040204" pitchFamily="34" charset="-120"/>
              </a:rPr>
              <a:t>指導老師：徐美雲、崔宏伊</a:t>
            </a:r>
            <a:endParaRPr lang="en-US" altLang="zh-TW" sz="2400" b="1" dirty="0">
              <a:latin typeface="微軟正黑體" panose="020B0604030504040204" pitchFamily="34" charset="-120"/>
              <a:ea typeface="微軟正黑體" panose="020B0604030504040204" pitchFamily="34" charset="-120"/>
            </a:endParaRPr>
          </a:p>
        </p:txBody>
      </p:sp>
      <p:sp>
        <p:nvSpPr>
          <p:cNvPr id="52" name="圆角矩形 51"/>
          <p:cNvSpPr/>
          <p:nvPr/>
        </p:nvSpPr>
        <p:spPr>
          <a:xfrm flipH="1" flipV="1">
            <a:off x="10597468" y="6046003"/>
            <a:ext cx="1594532" cy="401562"/>
          </a:xfrm>
          <a:prstGeom prst="roundRect">
            <a:avLst>
              <a:gd name="adj" fmla="val 50000"/>
            </a:avLst>
          </a:prstGeom>
          <a:solidFill>
            <a:srgbClr val="ADEE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52"/>
          <p:cNvSpPr/>
          <p:nvPr/>
        </p:nvSpPr>
        <p:spPr>
          <a:xfrm flipH="1" flipV="1">
            <a:off x="11182661" y="5550238"/>
            <a:ext cx="1009338" cy="417789"/>
          </a:xfrm>
          <a:prstGeom prst="roundRect">
            <a:avLst>
              <a:gd name="adj" fmla="val 50000"/>
            </a:avLst>
          </a:prstGeom>
          <a:solidFill>
            <a:srgbClr val="E4C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53"/>
          <p:cNvSpPr/>
          <p:nvPr/>
        </p:nvSpPr>
        <p:spPr>
          <a:xfrm flipH="1" flipV="1">
            <a:off x="11679315" y="5103889"/>
            <a:ext cx="512685" cy="368375"/>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2" name="组合 101"/>
          <p:cNvGrpSpPr/>
          <p:nvPr/>
        </p:nvGrpSpPr>
        <p:grpSpPr>
          <a:xfrm>
            <a:off x="1649051" y="5363693"/>
            <a:ext cx="1311448" cy="1494307"/>
            <a:chOff x="1649051" y="5363693"/>
            <a:chExt cx="1311448" cy="1494307"/>
          </a:xfrm>
        </p:grpSpPr>
        <p:sp>
          <p:nvSpPr>
            <p:cNvPr id="57" name="矩形 56"/>
            <p:cNvSpPr/>
            <p:nvPr/>
          </p:nvSpPr>
          <p:spPr>
            <a:xfrm>
              <a:off x="2163081" y="6279097"/>
              <a:ext cx="283388" cy="578903"/>
            </a:xfrm>
            <a:prstGeom prst="rect">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椭圆 55"/>
            <p:cNvSpPr/>
            <p:nvPr/>
          </p:nvSpPr>
          <p:spPr>
            <a:xfrm>
              <a:off x="1649051" y="5363693"/>
              <a:ext cx="1311448" cy="1311448"/>
            </a:xfrm>
            <a:prstGeom prst="ellipse">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8" name="椭圆 57"/>
            <p:cNvSpPr/>
            <p:nvPr/>
          </p:nvSpPr>
          <p:spPr>
            <a:xfrm>
              <a:off x="2232110" y="5564437"/>
              <a:ext cx="145330" cy="1453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椭圆 58"/>
            <p:cNvSpPr/>
            <p:nvPr/>
          </p:nvSpPr>
          <p:spPr>
            <a:xfrm>
              <a:off x="1842075" y="5863857"/>
              <a:ext cx="145330" cy="145330"/>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0" name="椭圆 59"/>
            <p:cNvSpPr/>
            <p:nvPr/>
          </p:nvSpPr>
          <p:spPr>
            <a:xfrm>
              <a:off x="2079381" y="6372841"/>
              <a:ext cx="107644" cy="107644"/>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 name="椭圆 60"/>
            <p:cNvSpPr/>
            <p:nvPr/>
          </p:nvSpPr>
          <p:spPr>
            <a:xfrm>
              <a:off x="2601816" y="6359461"/>
              <a:ext cx="45720" cy="45720"/>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flipH="1">
              <a:off x="2631590" y="5785254"/>
              <a:ext cx="226160" cy="226160"/>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a:off x="2233509" y="5995827"/>
              <a:ext cx="145330" cy="14533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67" name="矩形 66"/>
          <p:cNvSpPr/>
          <p:nvPr/>
        </p:nvSpPr>
        <p:spPr>
          <a:xfrm>
            <a:off x="826213" y="6661938"/>
            <a:ext cx="95978" cy="196062"/>
          </a:xfrm>
          <a:prstGeom prst="rect">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椭圆 67"/>
          <p:cNvSpPr/>
          <p:nvPr/>
        </p:nvSpPr>
        <p:spPr>
          <a:xfrm>
            <a:off x="652122" y="6351910"/>
            <a:ext cx="444160" cy="444160"/>
          </a:xfrm>
          <a:prstGeom prst="ellipse">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a:off x="849592" y="6419898"/>
            <a:ext cx="49220" cy="492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椭圆 69"/>
          <p:cNvSpPr/>
          <p:nvPr/>
        </p:nvSpPr>
        <p:spPr>
          <a:xfrm>
            <a:off x="717495" y="6521305"/>
            <a:ext cx="49220" cy="49220"/>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1" name="椭圆 70"/>
          <p:cNvSpPr/>
          <p:nvPr/>
        </p:nvSpPr>
        <p:spPr>
          <a:xfrm>
            <a:off x="797866" y="6693687"/>
            <a:ext cx="36457" cy="36457"/>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椭圆 71"/>
          <p:cNvSpPr/>
          <p:nvPr/>
        </p:nvSpPr>
        <p:spPr>
          <a:xfrm>
            <a:off x="974804" y="6689155"/>
            <a:ext cx="15484" cy="15484"/>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flipH="1">
            <a:off x="984887" y="6494684"/>
            <a:ext cx="76596" cy="76596"/>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椭圆 73"/>
          <p:cNvSpPr/>
          <p:nvPr/>
        </p:nvSpPr>
        <p:spPr>
          <a:xfrm>
            <a:off x="850066" y="6566000"/>
            <a:ext cx="49220" cy="492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6" name="矩形 75"/>
          <p:cNvSpPr/>
          <p:nvPr/>
        </p:nvSpPr>
        <p:spPr>
          <a:xfrm>
            <a:off x="4497950" y="6580815"/>
            <a:ext cx="135689" cy="2771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椭圆 76"/>
          <p:cNvSpPr/>
          <p:nvPr/>
        </p:nvSpPr>
        <p:spPr>
          <a:xfrm>
            <a:off x="4251827" y="6142510"/>
            <a:ext cx="627936" cy="627935"/>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8" name="椭圆 77"/>
          <p:cNvSpPr/>
          <p:nvPr/>
        </p:nvSpPr>
        <p:spPr>
          <a:xfrm>
            <a:off x="4531002" y="6238628"/>
            <a:ext cx="69586" cy="69586"/>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椭圆 78"/>
          <p:cNvSpPr/>
          <p:nvPr/>
        </p:nvSpPr>
        <p:spPr>
          <a:xfrm>
            <a:off x="4344249" y="6381994"/>
            <a:ext cx="69586" cy="69586"/>
          </a:xfrm>
          <a:prstGeom prst="ellipse">
            <a:avLst/>
          </a:prstGeom>
          <a:solidFill>
            <a:srgbClr val="ADEE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0" name="椭圆 79"/>
          <p:cNvSpPr/>
          <p:nvPr/>
        </p:nvSpPr>
        <p:spPr>
          <a:xfrm>
            <a:off x="4457874" y="6625701"/>
            <a:ext cx="51541" cy="51541"/>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椭圆 80"/>
          <p:cNvSpPr/>
          <p:nvPr/>
        </p:nvSpPr>
        <p:spPr>
          <a:xfrm>
            <a:off x="4684960" y="6596232"/>
            <a:ext cx="68016" cy="68016"/>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flipH="1">
            <a:off x="4722278" y="6344358"/>
            <a:ext cx="108288" cy="108288"/>
          </a:xfrm>
          <a:prstGeom prst="ellipse">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椭圆 82"/>
          <p:cNvSpPr/>
          <p:nvPr/>
        </p:nvSpPr>
        <p:spPr>
          <a:xfrm>
            <a:off x="4531672" y="6445182"/>
            <a:ext cx="69586" cy="695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5" name="矩形 84"/>
          <p:cNvSpPr/>
          <p:nvPr/>
        </p:nvSpPr>
        <p:spPr>
          <a:xfrm>
            <a:off x="6134806" y="6430390"/>
            <a:ext cx="209326" cy="427610"/>
          </a:xfrm>
          <a:prstGeom prst="rect">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6" name="椭圆 85"/>
          <p:cNvSpPr/>
          <p:nvPr/>
        </p:nvSpPr>
        <p:spPr>
          <a:xfrm>
            <a:off x="5755114" y="5754222"/>
            <a:ext cx="968710" cy="968708"/>
          </a:xfrm>
          <a:prstGeom prst="ellipse">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p:cNvSpPr/>
          <p:nvPr/>
        </p:nvSpPr>
        <p:spPr>
          <a:xfrm>
            <a:off x="6185795" y="5902503"/>
            <a:ext cx="107349" cy="10734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8" name="椭圆 87"/>
          <p:cNvSpPr/>
          <p:nvPr/>
        </p:nvSpPr>
        <p:spPr>
          <a:xfrm>
            <a:off x="5897692" y="6123671"/>
            <a:ext cx="107349" cy="107349"/>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9" name="椭圆 88"/>
          <p:cNvSpPr/>
          <p:nvPr/>
        </p:nvSpPr>
        <p:spPr>
          <a:xfrm>
            <a:off x="6072980" y="6499635"/>
            <a:ext cx="79512" cy="79512"/>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0" name="椭圆 89"/>
          <p:cNvSpPr/>
          <p:nvPr/>
        </p:nvSpPr>
        <p:spPr>
          <a:xfrm>
            <a:off x="6458880" y="6489751"/>
            <a:ext cx="33771" cy="33771"/>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椭圆 90"/>
          <p:cNvSpPr/>
          <p:nvPr/>
        </p:nvSpPr>
        <p:spPr>
          <a:xfrm flipH="1">
            <a:off x="6480873" y="6065610"/>
            <a:ext cx="167055" cy="167054"/>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椭圆 91"/>
          <p:cNvSpPr/>
          <p:nvPr/>
        </p:nvSpPr>
        <p:spPr>
          <a:xfrm>
            <a:off x="6186828" y="6221151"/>
            <a:ext cx="107349" cy="10734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4" name="矩形 93"/>
          <p:cNvSpPr/>
          <p:nvPr/>
        </p:nvSpPr>
        <p:spPr>
          <a:xfrm>
            <a:off x="7870699" y="6664828"/>
            <a:ext cx="94563" cy="1931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椭圆 94"/>
          <p:cNvSpPr/>
          <p:nvPr/>
        </p:nvSpPr>
        <p:spPr>
          <a:xfrm>
            <a:off x="7699174" y="6359370"/>
            <a:ext cx="437614" cy="437612"/>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6" name="椭圆 95"/>
          <p:cNvSpPr/>
          <p:nvPr/>
        </p:nvSpPr>
        <p:spPr>
          <a:xfrm>
            <a:off x="7893734" y="6426356"/>
            <a:ext cx="48495" cy="4849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椭圆 96"/>
          <p:cNvSpPr/>
          <p:nvPr/>
        </p:nvSpPr>
        <p:spPr>
          <a:xfrm>
            <a:off x="7763584" y="6526268"/>
            <a:ext cx="48495" cy="48495"/>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8" name="椭圆 97"/>
          <p:cNvSpPr/>
          <p:nvPr/>
        </p:nvSpPr>
        <p:spPr>
          <a:xfrm>
            <a:off x="7842770" y="6696109"/>
            <a:ext cx="35919" cy="35919"/>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9" name="椭圆 98"/>
          <p:cNvSpPr/>
          <p:nvPr/>
        </p:nvSpPr>
        <p:spPr>
          <a:xfrm>
            <a:off x="8017100" y="6691644"/>
            <a:ext cx="15256" cy="15256"/>
          </a:xfrm>
          <a:prstGeom prst="ellipse">
            <a:avLst/>
          </a:prstGeom>
          <a:solidFill>
            <a:srgbClr val="ADEE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0" name="椭圆 99"/>
          <p:cNvSpPr/>
          <p:nvPr/>
        </p:nvSpPr>
        <p:spPr>
          <a:xfrm flipH="1">
            <a:off x="8027035" y="6500039"/>
            <a:ext cx="75467" cy="75467"/>
          </a:xfrm>
          <a:prstGeom prst="ellipse">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椭圆 100"/>
          <p:cNvSpPr/>
          <p:nvPr/>
        </p:nvSpPr>
        <p:spPr>
          <a:xfrm>
            <a:off x="7873995" y="6550100"/>
            <a:ext cx="88906" cy="88906"/>
          </a:xfrm>
          <a:prstGeom prst="ellipse">
            <a:avLst/>
          </a:prstGeom>
          <a:solidFill>
            <a:srgbClr val="ADEE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extLst>
      <p:ext uri="{BB962C8B-B14F-4D97-AF65-F5344CB8AC3E}">
        <p14:creationId xmlns:p14="http://schemas.microsoft.com/office/powerpoint/2010/main" val="1702589759"/>
      </p:ext>
    </p:extLst>
  </p:cSld>
  <p:clrMapOvr>
    <a:masterClrMapping/>
  </p:clrMapOvr>
  <p:transition spd="med">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4238171"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研究結果</a:t>
            </a:r>
            <a:endParaRPr lang="zh-CN"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extLst>
              <a:ext uri="{FF2B5EF4-FFF2-40B4-BE49-F238E27FC236}">
                <a16:creationId xmlns="" xmlns:a16="http://schemas.microsoft.com/office/drawing/2014/main" id="{6C9F5669-5705-4059-BF4F-3ABE8B7841FC}"/>
              </a:ext>
            </a:extLst>
          </p:cNvPr>
          <p:cNvSpPr/>
          <p:nvPr/>
        </p:nvSpPr>
        <p:spPr>
          <a:xfrm>
            <a:off x="420914" y="1429502"/>
            <a:ext cx="11356558" cy="461665"/>
          </a:xfrm>
          <a:prstGeom prst="rect">
            <a:avLst/>
          </a:prstGeom>
        </p:spPr>
        <p:txBody>
          <a:bodyPr wrap="square">
            <a:spAutoFit/>
          </a:bodyPr>
          <a:lstStyle/>
          <a:p>
            <a:pPr algn="ctr"/>
            <a:r>
              <a:rPr lang="zh-TW"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人物介紹</a:t>
            </a: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《奇蹟男孩》核心人物奧古斯特</a:t>
            </a: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又稱奧吉</a:t>
            </a: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與其他角色背景與特性介紹</a:t>
            </a:r>
            <a:endParaRPr lang="zh-TW" altLang="en-US"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graphicFrame>
        <p:nvGraphicFramePr>
          <p:cNvPr id="12" name="表格 11">
            <a:extLst>
              <a:ext uri="{FF2B5EF4-FFF2-40B4-BE49-F238E27FC236}">
                <a16:creationId xmlns="" xmlns:a16="http://schemas.microsoft.com/office/drawing/2014/main" id="{9D356980-F404-4D7C-88CE-D0C3C82ED0FA}"/>
              </a:ext>
            </a:extLst>
          </p:cNvPr>
          <p:cNvGraphicFramePr>
            <a:graphicFrameLocks noGrp="1"/>
          </p:cNvGraphicFramePr>
          <p:nvPr>
            <p:extLst>
              <p:ext uri="{D42A27DB-BD31-4B8C-83A1-F6EECF244321}">
                <p14:modId xmlns:p14="http://schemas.microsoft.com/office/powerpoint/2010/main" val="3091171318"/>
              </p:ext>
            </p:extLst>
          </p:nvPr>
        </p:nvGraphicFramePr>
        <p:xfrm>
          <a:off x="898979" y="1972111"/>
          <a:ext cx="10659975" cy="4643897"/>
        </p:xfrm>
        <a:graphic>
          <a:graphicData uri="http://schemas.openxmlformats.org/drawingml/2006/table">
            <a:tbl>
              <a:tblPr firstRow="1" firstCol="1" bandRow="1">
                <a:tableStyleId>{00A15C55-8517-42AA-B614-E9B94910E393}</a:tableStyleId>
              </a:tblPr>
              <a:tblGrid>
                <a:gridCol w="2067830">
                  <a:extLst>
                    <a:ext uri="{9D8B030D-6E8A-4147-A177-3AD203B41FA5}">
                      <a16:colId xmlns="" xmlns:a16="http://schemas.microsoft.com/office/drawing/2014/main" val="4150641948"/>
                    </a:ext>
                  </a:extLst>
                </a:gridCol>
                <a:gridCol w="8592145">
                  <a:extLst>
                    <a:ext uri="{9D8B030D-6E8A-4147-A177-3AD203B41FA5}">
                      <a16:colId xmlns="" xmlns:a16="http://schemas.microsoft.com/office/drawing/2014/main" val="743626281"/>
                    </a:ext>
                  </a:extLst>
                </a:gridCol>
              </a:tblGrid>
              <a:tr h="397066">
                <a:tc>
                  <a:txBody>
                    <a:bodyPr/>
                    <a:lstStyle/>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關係</a:t>
                      </a:r>
                    </a:p>
                  </a:txBody>
                  <a:tcPr marL="68580" marR="68580" marT="0" marB="0"/>
                </a:tc>
                <a:tc>
                  <a:txBody>
                    <a:bodyPr/>
                    <a:lstStyle/>
                    <a:p>
                      <a:pPr>
                        <a:lnSpc>
                          <a:spcPct val="115000"/>
                        </a:lnSpc>
                        <a:spcAft>
                          <a:spcPts val="0"/>
                        </a:spcAft>
                      </a:pPr>
                      <a:r>
                        <a:rPr lang="zh-TW" altLang="en-US" sz="2400" kern="120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人物簡介</a:t>
                      </a:r>
                    </a:p>
                  </a:txBody>
                  <a:tcPr marL="68580" marR="68580" marT="0" marB="0"/>
                </a:tc>
                <a:extLst>
                  <a:ext uri="{0D108BD9-81ED-4DB2-BD59-A6C34878D82A}">
                    <a16:rowId xmlns="" xmlns:a16="http://schemas.microsoft.com/office/drawing/2014/main" val="614737320"/>
                  </a:ext>
                </a:extLst>
              </a:tr>
              <a:tr h="403829">
                <a:tc>
                  <a:txBody>
                    <a:bodyPr/>
                    <a:lstStyle/>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奧吉本人</a:t>
                      </a:r>
                    </a:p>
                  </a:txBody>
                  <a:tcPr marL="68580" marR="68580" marT="0" marB="0"/>
                </a:tc>
                <a:tc>
                  <a:txBody>
                    <a:bodyPr/>
                    <a:lstStyle/>
                    <a:p>
                      <a:pPr>
                        <a:lnSpc>
                          <a:spcPct val="115000"/>
                        </a:lnSpc>
                        <a:spcAft>
                          <a:spcPts val="0"/>
                        </a:spcAft>
                      </a:pPr>
                      <a:r>
                        <a:rPr lang="zh-TW" altLang="en-US" sz="2400" kern="120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奧吉</a:t>
                      </a:r>
                      <a:r>
                        <a:rPr lang="en-US" sz="2400" kern="120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先天性顏面畸形，動過無數次手術，五年級才上學</a:t>
                      </a:r>
                    </a:p>
                  </a:txBody>
                  <a:tcPr marL="68580" marR="68580" marT="0" marB="0"/>
                </a:tc>
                <a:extLst>
                  <a:ext uri="{0D108BD9-81ED-4DB2-BD59-A6C34878D82A}">
                    <a16:rowId xmlns="" xmlns:a16="http://schemas.microsoft.com/office/drawing/2014/main" val="3545165163"/>
                  </a:ext>
                </a:extLst>
              </a:tr>
              <a:tr h="1696074">
                <a:tc>
                  <a:txBody>
                    <a:bodyPr/>
                    <a:lstStyle/>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奧</a:t>
                      </a:r>
                      <a:r>
                        <a:rPr lang="zh-TW" altLang="en-US" sz="240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吉家人</a:t>
                      </a:r>
                      <a:endPar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tc>
                <a:tc>
                  <a:txBody>
                    <a:bodyPr/>
                    <a:lstStyle/>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伊莎貝爾</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母親</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插畫家</a:t>
                      </a:r>
                      <a:r>
                        <a:rPr lang="zh-TW" altLang="en-US" sz="240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，照顧</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奧吉辭去工作、暫停研究所學業</a:t>
                      </a:r>
                    </a:p>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奈特</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父親</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私人公司高級主管，幽默風趣</a:t>
                      </a:r>
                    </a:p>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維亞</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姊姊</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就讀某私立高中，善解人意</a:t>
                      </a:r>
                    </a:p>
                  </a:txBody>
                  <a:tcPr marL="68580" marR="68580" marT="0" marB="0"/>
                </a:tc>
                <a:extLst>
                  <a:ext uri="{0D108BD9-81ED-4DB2-BD59-A6C34878D82A}">
                    <a16:rowId xmlns="" xmlns:a16="http://schemas.microsoft.com/office/drawing/2014/main" val="2675995832"/>
                  </a:ext>
                </a:extLst>
              </a:tr>
              <a:tr h="1265327">
                <a:tc>
                  <a:txBody>
                    <a:bodyPr/>
                    <a:lstStyle/>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奧</a:t>
                      </a:r>
                      <a:r>
                        <a:rPr lang="zh-TW" altLang="en-US" sz="240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吉同學</a:t>
                      </a:r>
                      <a:endPar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tc>
                <a:tc>
                  <a:txBody>
                    <a:bodyPr/>
                    <a:lstStyle/>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朱</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立</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安</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家境優渥，喜歡出風頭</a:t>
                      </a:r>
                    </a:p>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捷克</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單親家庭，家境不富裕</a:t>
                      </a:r>
                    </a:p>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小夏</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單親家庭，能是非分明</a:t>
                      </a:r>
                    </a:p>
                  </a:txBody>
                  <a:tcPr marL="68580" marR="68580" marT="0" marB="0"/>
                </a:tc>
                <a:extLst>
                  <a:ext uri="{0D108BD9-81ED-4DB2-BD59-A6C34878D82A}">
                    <a16:rowId xmlns="" xmlns:a16="http://schemas.microsoft.com/office/drawing/2014/main" val="1795444568"/>
                  </a:ext>
                </a:extLst>
              </a:tr>
              <a:tr h="834578">
                <a:tc>
                  <a:txBody>
                    <a:bodyPr/>
                    <a:lstStyle/>
                    <a:p>
                      <a:pPr>
                        <a:lnSpc>
                          <a:spcPct val="115000"/>
                        </a:lnSpc>
                        <a:spcAft>
                          <a:spcPts val="0"/>
                        </a:spcAft>
                      </a:pPr>
                      <a:r>
                        <a:rPr lang="zh-TW" altLang="en-US" sz="2400" kern="1200" dirty="0" smtClean="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其他</a:t>
                      </a:r>
                      <a:endPar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tc>
                <a:tc>
                  <a:txBody>
                    <a:bodyPr/>
                    <a:lstStyle/>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米蘭達</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維亞的好友</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單親，小時候與奧吉家人感情甚好</a:t>
                      </a:r>
                    </a:p>
                    <a:p>
                      <a:pPr>
                        <a:lnSpc>
                          <a:spcPct val="115000"/>
                        </a:lnSpc>
                        <a:spcAft>
                          <a:spcPts val="0"/>
                        </a:spcAft>
                      </a:pP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托許門</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奧吉的校長</a:t>
                      </a:r>
                      <a:r>
                        <a:rPr 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 </a:t>
                      </a:r>
                      <a:r>
                        <a:rPr lang="zh-TW" altLang="en-US" sz="2400" kern="1200" dirty="0">
                          <a:solidFill>
                            <a:schemeClr val="tx1"/>
                          </a:solidFill>
                          <a:latin typeface="微軟正黑體" panose="020B0604030504040204" pitchFamily="34" charset="-120"/>
                          <a:ea typeface="微軟正黑體" panose="020B0604030504040204" pitchFamily="34" charset="-120"/>
                          <a:cs typeface="Times New Roman" panose="02020603050405020304" pitchFamily="18" charset="0"/>
                        </a:rPr>
                        <a:t>為人和善，有教育理念</a:t>
                      </a:r>
                    </a:p>
                  </a:txBody>
                  <a:tcPr marL="68580" marR="68580" marT="0" marB="0"/>
                </a:tc>
                <a:extLst>
                  <a:ext uri="{0D108BD9-81ED-4DB2-BD59-A6C34878D82A}">
                    <a16:rowId xmlns="" xmlns:a16="http://schemas.microsoft.com/office/drawing/2014/main" val="3764639381"/>
                  </a:ext>
                </a:extLst>
              </a:tr>
            </a:tbl>
          </a:graphicData>
        </a:graphic>
      </p:graphicFrame>
    </p:spTree>
    <p:extLst>
      <p:ext uri="{BB962C8B-B14F-4D97-AF65-F5344CB8AC3E}">
        <p14:creationId xmlns:p14="http://schemas.microsoft.com/office/powerpoint/2010/main" val="3326590748"/>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研究結果─</a:t>
            </a:r>
            <a:r>
              <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奇蹟發生的因素</a:t>
            </a: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493627"/>
            <a:ext cx="11025934" cy="5201424"/>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家庭功能</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伊莎貝爾、奈特、維亞</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奧吉生長在一個</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健全的家庭</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父母親</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的教育方式</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是</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關愛但不溺愛</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，在適當時機選擇讓奧吉去面對外面的世界，讓他學習如何與他人相處。</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姊姊的善解人意</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，減少了父母左右為難的問題，尤其是在青少年的階段，兄弟姊妹之間的紛爭是常有的事。但不是每個人的父母親都能夠覺察並判斷何時該給孩子適當的關愛以及學習方式。有些家長</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甚至</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會因孩子的缺陷而嫌棄孩子不夠完美</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感到丟臉</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過度的保護孩子，讓孩子在未來沒辦法和人群接觸。當然也不是每個家長都可以如此用心陪伴孩子的成長。奧吉生長在這樣的環境，能把</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家當成避風港</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，能有像</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心靈導師般的家長</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，這是奠定</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奇蹟基礎的開始</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p>
          <a:p>
            <a:pPr lvl="0" eaLnBrk="0" fontAlgn="base" hangingPunct="0">
              <a:spcBef>
                <a:spcPct val="0"/>
              </a:spcBef>
              <a:spcAft>
                <a:spcPct val="0"/>
              </a:spcAft>
            </a:pP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09919365"/>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研究結果─</a:t>
            </a:r>
            <a:r>
              <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奇蹟發生的因素</a:t>
            </a: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493627"/>
            <a:ext cx="11025934" cy="5632311"/>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二</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學校的教育方式</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托許門校長</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布朗先生</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校長</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他對奧吉是一個很重要的人物，入學</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時</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一個校長願意接受一個和其他學生截然不同的學生，是</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很</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難得的一件事</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一定會有家長不希望有這類型的孩子進入校園內，例如：愛本司太太</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朱立安媽媽</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。對校長而言，奧吉這個孩子本身並沒有什麼大問題，因此他貼心的找了幾位學生</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幫助奧吉適應環境</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減少對學校生活的恐懼感</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p>
          <a:p>
            <a:pPr lvl="1"/>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布朗先生</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，總是能觀察到學生問題。因此他經常在課堂上跟學生分享</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經典名句</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，目的就是想讓學生能</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思考對待別人的方式</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如何面對人際問題，希望學生能用善良的心及同理心來對待彼此。但對正值青春期的學生而言，可能有某些程度的正面影響，但絕不會單靠如此，就能讓霸凌現象從此消失在校園中。</a:t>
            </a:r>
          </a:p>
          <a:p>
            <a:pPr lvl="0" eaLnBrk="0" fontAlgn="base" hangingPunct="0">
              <a:spcBef>
                <a:spcPct val="0"/>
              </a:spcBef>
              <a:spcAft>
                <a:spcPct val="0"/>
              </a:spcAft>
            </a:pP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04197863"/>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研究結果─</a:t>
            </a:r>
            <a:r>
              <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奇蹟發生的因素</a:t>
            </a: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493627"/>
            <a:ext cx="11025934" cy="4770537"/>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三</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同儕關係</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捷克、小夏、朱立安</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朋友對青春時期的學生而言，是生命中不可或缺而且重要的。奧吉很慶幸有兩位好朋友，捷克及小夏。奧吉因顏面畸形而影響同學對他的觀感，但認識奧吉一段時間後，就會漸漸了解到他內心善良、單純、幽默與聰明的部分。雖然還是有人不怎喜歡奧吉，例如，朱利安以及其他同學，對他進行許多</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言語上的霸凌</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，但這對奧吉來說，也算是一種</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磨練與成長</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。畢竟真實的社會中，不是人人都會像奧吉的父母以及姊姊那樣呵護他。但至少奧吉有</a:t>
            </a:r>
            <a:r>
              <a:rPr lang="zh-TW" altLang="zh-TW" sz="2800" dirty="0">
                <a:latin typeface="微軟正黑體" panose="020B0604030504040204" pitchFamily="34" charset="-120"/>
                <a:ea typeface="微軟正黑體" panose="020B0604030504040204" pitchFamily="34" charset="-120"/>
                <a:cs typeface="Arial" panose="020B0604020202020204" pitchFamily="34" charset="0"/>
              </a:rPr>
              <a:t>捷克與小夏</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這兩位</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朋友的支持</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下，不會讓他感到孤單、寂寞，而且也能</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勇敢面對問題</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p>
          <a:p>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85595385"/>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研究結果─</a:t>
            </a:r>
            <a:r>
              <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奇蹟發生的因素</a:t>
            </a: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493627"/>
            <a:ext cx="11025934" cy="3908762"/>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四</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其他相關因素</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米蘭達與賈斯汀</a:t>
            </a:r>
          </a:p>
          <a:p>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奧吉有一個像自己</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親姊姊般的朋友</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，米蘭達，從小常陪伴他，甚至還買了頂</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頭盔</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給他，讓奧吉能暫時</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避開他人異樣眼光</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。而維亞的男朋友，賈斯汀，就像網路上的部落客說的「上帝的面容」，他真的出現在賈斯汀的身上，儘管他自己也有點害怕，但他還是</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挺身而出</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為奧吉</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打抱不平</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。這些種種因素，讓奧吉在成長的過程中，雖然遭遇許多霸凌與挫折，但仍能感受到還有</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其他人的呵護</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p>
          <a:p>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66741191"/>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研究結果─</a:t>
            </a:r>
            <a:r>
              <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奇蹟發生的因素</a:t>
            </a: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372328"/>
            <a:ext cx="11025934" cy="6924973"/>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五</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奧吉本身的努力</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marL="971550" lvl="1" indent="-514350">
              <a:buFont typeface="Wingdings" panose="05000000000000000000" pitchFamily="2" charset="2"/>
              <a:buAutoNum type="circleNumWdWhitePlain"/>
            </a:pP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有禮貌，樂於助人</a:t>
            </a:r>
          </a:p>
          <a:p>
            <a:pPr lvl="2"/>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有時候不一定都是霸凌者單方面的錯，或許是被霸凌者自己也有過錯</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但在奧吉身上看不到他對任何一個人是無禮的</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如果你對某人很不好，又怎麼可以要求他人對你的態度是和善的呢？</a:t>
            </a:r>
          </a:p>
          <a:p>
            <a:pPr marL="971550" lvl="1" indent="-514350">
              <a:buFont typeface="Wingdings" panose="05000000000000000000" pitchFamily="2" charset="2"/>
              <a:buAutoNum type="circleNumWdWhitePlain"/>
            </a:pP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幽默，正向思考</a:t>
            </a:r>
          </a:p>
          <a:p>
            <a:pPr lvl="2"/>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奧吉自己本身思緒較縝密，所以比較害羞，不過他很幽默，常常拿自己來開玩笑</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這種情況對青春期的學生來說並不多見。當他正向的面對自己臉部的殘缺時，反而開始受到大家的歡迎，讓他不再對自己的長相感到自卑，</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進而</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有了那麼一些些的自信心，找到自己的獨特性。 </a:t>
            </a:r>
          </a:p>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0"/>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en-US" sz="2400" dirty="0">
              <a:latin typeface="微軟正黑體" panose="020B0604030504040204" pitchFamily="34" charset="-120"/>
              <a:ea typeface="微軟正黑體" panose="020B0604030504040204" pitchFamily="34" charset="-120"/>
            </a:endParaRPr>
          </a:p>
        </p:txBody>
      </p:sp>
      <p:cxnSp>
        <p:nvCxnSpPr>
          <p:cNvPr id="3" name="直線接點 2"/>
          <p:cNvCxnSpPr/>
          <p:nvPr/>
        </p:nvCxnSpPr>
        <p:spPr>
          <a:xfrm>
            <a:off x="5111262" y="3516923"/>
            <a:ext cx="4853353" cy="11723"/>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a:off x="1547446" y="5249635"/>
            <a:ext cx="2825262"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flipV="1">
            <a:off x="2227385" y="6566682"/>
            <a:ext cx="2883877" cy="2303"/>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0306846"/>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研究結果─</a:t>
            </a:r>
            <a:r>
              <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奇蹟發生的因素</a:t>
            </a: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493627"/>
            <a:ext cx="11025934" cy="5201424"/>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五</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奧吉本身的努力</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marL="971550" lvl="1" indent="-514350">
              <a:buFont typeface="Wingdings" panose="05000000000000000000" pitchFamily="2" charset="2"/>
              <a:buAutoNum type="circleNumWdWhitePlain" startAt="3"/>
            </a:pP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從自卑到勇於面對</a:t>
            </a:r>
          </a:p>
          <a:p>
            <a:pPr lvl="2"/>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以往奧吉對自己的臉不怎麼滿意，所以一直戴著一頂頭盔，</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如此一來</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他才敢站在別人面前。升上五年級後，走在路上還是會低著頭，不願別人看到他的臉。故事中的</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太空人頭盔</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萬聖節裝扮</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，都是唯一可以讓他不用擔心別人異樣眼光的安全時刻。最後，奧吉能不再需要頭盔，勇敢的站在別人面前，這是他最大的突破。 </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0"/>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en-US" sz="2400" dirty="0">
              <a:latin typeface="微軟正黑體" panose="020B0604030504040204" pitchFamily="34" charset="-120"/>
              <a:ea typeface="微軟正黑體" panose="020B0604030504040204" pitchFamily="34" charset="-120"/>
            </a:endParaRPr>
          </a:p>
        </p:txBody>
      </p:sp>
      <p:cxnSp>
        <p:nvCxnSpPr>
          <p:cNvPr id="3" name="直線接點 2"/>
          <p:cNvCxnSpPr/>
          <p:nvPr/>
        </p:nvCxnSpPr>
        <p:spPr>
          <a:xfrm>
            <a:off x="3727938" y="4939846"/>
            <a:ext cx="2074985"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2227384" y="5373599"/>
            <a:ext cx="738555" cy="7293"/>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9913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46" name="圆角矩形 45"/>
          <p:cNvSpPr/>
          <p:nvPr/>
        </p:nvSpPr>
        <p:spPr>
          <a:xfrm>
            <a:off x="4636143" y="1190861"/>
            <a:ext cx="715756" cy="9887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4537905" y="1365025"/>
            <a:ext cx="877498" cy="10431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圆角矩形 28"/>
          <p:cNvSpPr/>
          <p:nvPr/>
        </p:nvSpPr>
        <p:spPr>
          <a:xfrm>
            <a:off x="4803917" y="1272893"/>
            <a:ext cx="294690"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a:off x="-75554" y="4517072"/>
            <a:ext cx="12305654" cy="2359977"/>
          </a:xfrm>
          <a:custGeom>
            <a:avLst/>
            <a:gdLst>
              <a:gd name="connsiteX0" fmla="*/ 4534445 w 12305654"/>
              <a:gd name="connsiteY0" fmla="*/ 158 h 2359977"/>
              <a:gd name="connsiteX1" fmla="*/ 4971404 w 12305654"/>
              <a:gd name="connsiteY1" fmla="*/ 150177 h 2359977"/>
              <a:gd name="connsiteX2" fmla="*/ 6343004 w 12305654"/>
              <a:gd name="connsiteY2" fmla="*/ 855027 h 2359977"/>
              <a:gd name="connsiteX3" fmla="*/ 7314554 w 12305654"/>
              <a:gd name="connsiteY3" fmla="*/ 1216977 h 2359977"/>
              <a:gd name="connsiteX4" fmla="*/ 8286104 w 12305654"/>
              <a:gd name="connsiteY4" fmla="*/ 1216977 h 2359977"/>
              <a:gd name="connsiteX5" fmla="*/ 8686154 w 12305654"/>
              <a:gd name="connsiteY5" fmla="*/ 531177 h 2359977"/>
              <a:gd name="connsiteX6" fmla="*/ 9086204 w 12305654"/>
              <a:gd name="connsiteY6" fmla="*/ 1159827 h 2359977"/>
              <a:gd name="connsiteX7" fmla="*/ 10210154 w 12305654"/>
              <a:gd name="connsiteY7" fmla="*/ 874077 h 2359977"/>
              <a:gd name="connsiteX8" fmla="*/ 10381604 w 12305654"/>
              <a:gd name="connsiteY8" fmla="*/ 493077 h 2359977"/>
              <a:gd name="connsiteX9" fmla="*/ 10591154 w 12305654"/>
              <a:gd name="connsiteY9" fmla="*/ 855027 h 2359977"/>
              <a:gd name="connsiteX10" fmla="*/ 11543654 w 12305654"/>
              <a:gd name="connsiteY10" fmla="*/ 778827 h 2359977"/>
              <a:gd name="connsiteX11" fmla="*/ 12305654 w 12305654"/>
              <a:gd name="connsiteY11" fmla="*/ 759777 h 2359977"/>
              <a:gd name="connsiteX12" fmla="*/ 12305654 w 12305654"/>
              <a:gd name="connsiteY12" fmla="*/ 2359977 h 2359977"/>
              <a:gd name="connsiteX13" fmla="*/ 0 w 12305654"/>
              <a:gd name="connsiteY13" fmla="*/ 2340928 h 2359977"/>
              <a:gd name="connsiteX14" fmla="*/ 61040 w 12305654"/>
              <a:gd name="connsiteY14" fmla="*/ 2340928 h 2359977"/>
              <a:gd name="connsiteX15" fmla="*/ 61040 w 12305654"/>
              <a:gd name="connsiteY15" fmla="*/ 965706 h 2359977"/>
              <a:gd name="connsiteX16" fmla="*/ 78809 w 12305654"/>
              <a:gd name="connsiteY16" fmla="*/ 962902 h 2359977"/>
              <a:gd name="connsiteX17" fmla="*/ 304154 w 12305654"/>
              <a:gd name="connsiteY17" fmla="*/ 969327 h 2359977"/>
              <a:gd name="connsiteX18" fmla="*/ 1009004 w 12305654"/>
              <a:gd name="connsiteY18" fmla="*/ 550227 h 2359977"/>
              <a:gd name="connsiteX19" fmla="*/ 1390004 w 12305654"/>
              <a:gd name="connsiteY19" fmla="*/ 474027 h 2359977"/>
              <a:gd name="connsiteX20" fmla="*/ 1904354 w 12305654"/>
              <a:gd name="connsiteY20" fmla="*/ 188277 h 2359977"/>
              <a:gd name="connsiteX21" fmla="*/ 2399654 w 12305654"/>
              <a:gd name="connsiteY21" fmla="*/ 73977 h 2359977"/>
              <a:gd name="connsiteX22" fmla="*/ 3428354 w 12305654"/>
              <a:gd name="connsiteY22" fmla="*/ 73977 h 2359977"/>
              <a:gd name="connsiteX23" fmla="*/ 4247504 w 12305654"/>
              <a:gd name="connsiteY23" fmla="*/ 16827 h 2359977"/>
              <a:gd name="connsiteX24" fmla="*/ 4534445 w 12305654"/>
              <a:gd name="connsiteY24" fmla="*/ 158 h 2359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305654" h="2359977">
                <a:moveTo>
                  <a:pt x="4534445" y="158"/>
                </a:moveTo>
                <a:cubicBezTo>
                  <a:pt x="4626123" y="2540"/>
                  <a:pt x="4742804" y="32702"/>
                  <a:pt x="4971404" y="150177"/>
                </a:cubicBezTo>
                <a:lnTo>
                  <a:pt x="6343004" y="855027"/>
                </a:lnTo>
                <a:cubicBezTo>
                  <a:pt x="6733529" y="1032827"/>
                  <a:pt x="6990704" y="1216977"/>
                  <a:pt x="7314554" y="1216977"/>
                </a:cubicBezTo>
                <a:lnTo>
                  <a:pt x="8286104" y="1216977"/>
                </a:lnTo>
                <a:lnTo>
                  <a:pt x="8686154" y="531177"/>
                </a:lnTo>
                <a:lnTo>
                  <a:pt x="9086204" y="1159827"/>
                </a:lnTo>
                <a:lnTo>
                  <a:pt x="10210154" y="874077"/>
                </a:lnTo>
                <a:lnTo>
                  <a:pt x="10381604" y="493077"/>
                </a:lnTo>
                <a:lnTo>
                  <a:pt x="10591154" y="855027"/>
                </a:lnTo>
                <a:cubicBezTo>
                  <a:pt x="10784829" y="902652"/>
                  <a:pt x="11257904" y="794702"/>
                  <a:pt x="11543654" y="778827"/>
                </a:cubicBezTo>
                <a:cubicBezTo>
                  <a:pt x="11829404" y="762952"/>
                  <a:pt x="12178654" y="496252"/>
                  <a:pt x="12305654" y="759777"/>
                </a:cubicBezTo>
                <a:lnTo>
                  <a:pt x="12305654" y="2359977"/>
                </a:lnTo>
                <a:lnTo>
                  <a:pt x="0" y="2340928"/>
                </a:lnTo>
                <a:lnTo>
                  <a:pt x="61040" y="2340928"/>
                </a:lnTo>
                <a:lnTo>
                  <a:pt x="61040" y="965706"/>
                </a:lnTo>
                <a:lnTo>
                  <a:pt x="78809" y="962902"/>
                </a:lnTo>
                <a:cubicBezTo>
                  <a:pt x="133869" y="962348"/>
                  <a:pt x="206894" y="986161"/>
                  <a:pt x="304154" y="969327"/>
                </a:cubicBezTo>
                <a:cubicBezTo>
                  <a:pt x="469254" y="940752"/>
                  <a:pt x="828029" y="632777"/>
                  <a:pt x="1009004" y="550227"/>
                </a:cubicBezTo>
                <a:cubicBezTo>
                  <a:pt x="1189979" y="467677"/>
                  <a:pt x="1263004" y="499427"/>
                  <a:pt x="1390004" y="474027"/>
                </a:cubicBezTo>
                <a:cubicBezTo>
                  <a:pt x="1539229" y="413702"/>
                  <a:pt x="1739254" y="226377"/>
                  <a:pt x="1904354" y="188277"/>
                </a:cubicBezTo>
                <a:lnTo>
                  <a:pt x="2399654" y="73977"/>
                </a:lnTo>
                <a:cubicBezTo>
                  <a:pt x="2653654" y="54927"/>
                  <a:pt x="3155304" y="93027"/>
                  <a:pt x="3428354" y="73977"/>
                </a:cubicBezTo>
                <a:lnTo>
                  <a:pt x="4247504" y="16827"/>
                </a:lnTo>
                <a:cubicBezTo>
                  <a:pt x="4376092" y="23177"/>
                  <a:pt x="4442767" y="-2223"/>
                  <a:pt x="4534445" y="158"/>
                </a:cubicBez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任意多边形 6"/>
          <p:cNvSpPr/>
          <p:nvPr/>
        </p:nvSpPr>
        <p:spPr>
          <a:xfrm>
            <a:off x="74636" y="5353050"/>
            <a:ext cx="12042728" cy="1409700"/>
          </a:xfrm>
          <a:custGeom>
            <a:avLst/>
            <a:gdLst>
              <a:gd name="connsiteX0" fmla="*/ 0 w 11258550"/>
              <a:gd name="connsiteY0" fmla="*/ 1257300 h 1276350"/>
              <a:gd name="connsiteX1" fmla="*/ 476250 w 11258550"/>
              <a:gd name="connsiteY1" fmla="*/ 1104900 h 1276350"/>
              <a:gd name="connsiteX2" fmla="*/ 1200150 w 11258550"/>
              <a:gd name="connsiteY2" fmla="*/ 971550 h 1276350"/>
              <a:gd name="connsiteX3" fmla="*/ 2000250 w 11258550"/>
              <a:gd name="connsiteY3" fmla="*/ 971550 h 1276350"/>
              <a:gd name="connsiteX4" fmla="*/ 3181350 w 11258550"/>
              <a:gd name="connsiteY4" fmla="*/ 971550 h 1276350"/>
              <a:gd name="connsiteX5" fmla="*/ 4248150 w 11258550"/>
              <a:gd name="connsiteY5" fmla="*/ 819150 h 1276350"/>
              <a:gd name="connsiteX6" fmla="*/ 5181600 w 11258550"/>
              <a:gd name="connsiteY6" fmla="*/ 609600 h 1276350"/>
              <a:gd name="connsiteX7" fmla="*/ 6515100 w 11258550"/>
              <a:gd name="connsiteY7" fmla="*/ 628650 h 1276350"/>
              <a:gd name="connsiteX8" fmla="*/ 7905750 w 11258550"/>
              <a:gd name="connsiteY8" fmla="*/ 476250 h 1276350"/>
              <a:gd name="connsiteX9" fmla="*/ 8991600 w 11258550"/>
              <a:gd name="connsiteY9" fmla="*/ 171450 h 1276350"/>
              <a:gd name="connsiteX10" fmla="*/ 10077450 w 11258550"/>
              <a:gd name="connsiteY10" fmla="*/ 0 h 1276350"/>
              <a:gd name="connsiteX11" fmla="*/ 11239500 w 11258550"/>
              <a:gd name="connsiteY11" fmla="*/ 0 h 1276350"/>
              <a:gd name="connsiteX12" fmla="*/ 11258550 w 11258550"/>
              <a:gd name="connsiteY12" fmla="*/ 1276350 h 1276350"/>
              <a:gd name="connsiteX13" fmla="*/ 0 w 11258550"/>
              <a:gd name="connsiteY13" fmla="*/ 1257300 h 127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58550" h="1276350">
                <a:moveTo>
                  <a:pt x="0" y="1257300"/>
                </a:moveTo>
                <a:lnTo>
                  <a:pt x="476250" y="1104900"/>
                </a:lnTo>
                <a:lnTo>
                  <a:pt x="1200150" y="971550"/>
                </a:lnTo>
                <a:lnTo>
                  <a:pt x="2000250" y="971550"/>
                </a:lnTo>
                <a:lnTo>
                  <a:pt x="3181350" y="971550"/>
                </a:lnTo>
                <a:lnTo>
                  <a:pt x="4248150" y="819150"/>
                </a:lnTo>
                <a:lnTo>
                  <a:pt x="5181600" y="609600"/>
                </a:lnTo>
                <a:lnTo>
                  <a:pt x="6515100" y="628650"/>
                </a:lnTo>
                <a:lnTo>
                  <a:pt x="7905750" y="476250"/>
                </a:lnTo>
                <a:lnTo>
                  <a:pt x="8991600" y="171450"/>
                </a:lnTo>
                <a:lnTo>
                  <a:pt x="10077450" y="0"/>
                </a:lnTo>
                <a:lnTo>
                  <a:pt x="11239500" y="0"/>
                </a:lnTo>
                <a:lnTo>
                  <a:pt x="11258550" y="1276350"/>
                </a:lnTo>
                <a:lnTo>
                  <a:pt x="0" y="1257300"/>
                </a:lnTo>
                <a:close/>
              </a:path>
            </a:pathLst>
          </a:custGeom>
          <a:solidFill>
            <a:srgbClr val="E86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962150" y="6038850"/>
            <a:ext cx="228600" cy="228600"/>
          </a:xfrm>
          <a:prstGeom prst="ellipse">
            <a:avLst/>
          </a:prstGeom>
          <a:solidFill>
            <a:srgbClr val="E56B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3657601" y="5829302"/>
            <a:ext cx="228598" cy="228598"/>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2590800" y="5295900"/>
            <a:ext cx="228600" cy="228600"/>
          </a:xfrm>
          <a:prstGeom prst="ellipse">
            <a:avLst/>
          </a:prstGeom>
          <a:solidFill>
            <a:srgbClr val="F4B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flipH="1">
            <a:off x="4823887" y="5583872"/>
            <a:ext cx="226378" cy="22637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flipH="1">
            <a:off x="6057900" y="6567169"/>
            <a:ext cx="226378" cy="226378"/>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flipH="1">
            <a:off x="7236778" y="6451758"/>
            <a:ext cx="230822" cy="2308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flipH="1">
            <a:off x="10397966" y="6596379"/>
            <a:ext cx="118746" cy="118746"/>
          </a:xfrm>
          <a:prstGeom prst="ellipse">
            <a:avLst/>
          </a:prstGeom>
          <a:solidFill>
            <a:srgbClr val="EBB9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flipH="1">
            <a:off x="11086941" y="6085204"/>
            <a:ext cx="175896" cy="175896"/>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flipH="1">
            <a:off x="11974510" y="6419212"/>
            <a:ext cx="178438" cy="17843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泪滴形 17"/>
          <p:cNvSpPr/>
          <p:nvPr/>
        </p:nvSpPr>
        <p:spPr>
          <a:xfrm rot="8100000">
            <a:off x="2779622" y="1059449"/>
            <a:ext cx="2213154" cy="2213154"/>
          </a:xfrm>
          <a:prstGeom prst="teardrop">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022836" y="3448225"/>
            <a:ext cx="1726726" cy="301788"/>
          </a:xfrm>
          <a:prstGeom prst="rect">
            <a:avLst/>
          </a:prstGeom>
          <a:solidFill>
            <a:srgbClr val="EF8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a:endCxn id="20" idx="1"/>
          </p:cNvCxnSpPr>
          <p:nvPr/>
        </p:nvCxnSpPr>
        <p:spPr>
          <a:xfrm>
            <a:off x="3619500" y="3451525"/>
            <a:ext cx="121444" cy="209550"/>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19" idx="0"/>
            <a:endCxn id="20" idx="0"/>
          </p:cNvCxnSpPr>
          <p:nvPr/>
        </p:nvCxnSpPr>
        <p:spPr>
          <a:xfrm>
            <a:off x="3886199" y="3448225"/>
            <a:ext cx="0" cy="134597"/>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4033837" y="3451525"/>
            <a:ext cx="121674" cy="217359"/>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3580171" y="3582822"/>
            <a:ext cx="612056" cy="506422"/>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弧形 20"/>
          <p:cNvSpPr/>
          <p:nvPr/>
        </p:nvSpPr>
        <p:spPr>
          <a:xfrm rot="2681683" flipV="1">
            <a:off x="3481051" y="3076851"/>
            <a:ext cx="810296" cy="810296"/>
          </a:xfrm>
          <a:prstGeom prst="arc">
            <a:avLst/>
          </a:prstGeom>
          <a:ln>
            <a:solidFill>
              <a:srgbClr val="EF885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弧形 21"/>
          <p:cNvSpPr/>
          <p:nvPr/>
        </p:nvSpPr>
        <p:spPr>
          <a:xfrm rot="2681683" flipV="1">
            <a:off x="3428986" y="3089628"/>
            <a:ext cx="918666" cy="918666"/>
          </a:xfrm>
          <a:prstGeom prst="arc">
            <a:avLst>
              <a:gd name="adj1" fmla="val 16482063"/>
              <a:gd name="adj2" fmla="val 21327777"/>
            </a:avLst>
          </a:prstGeom>
          <a:ln>
            <a:solidFill>
              <a:srgbClr val="EF885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7" name="椭圆 36"/>
          <p:cNvSpPr/>
          <p:nvPr/>
        </p:nvSpPr>
        <p:spPr>
          <a:xfrm>
            <a:off x="3285339" y="1305672"/>
            <a:ext cx="294832" cy="294832"/>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732571" y="2906988"/>
            <a:ext cx="294832" cy="294832"/>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4540024" y="2041353"/>
            <a:ext cx="294832" cy="294832"/>
          </a:xfrm>
          <a:prstGeom prst="ellipse">
            <a:avLst/>
          </a:prstGeom>
          <a:solidFill>
            <a:srgbClr val="ECD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5459768" y="1971417"/>
            <a:ext cx="5699644" cy="1107996"/>
          </a:xfrm>
          <a:prstGeom prst="rect">
            <a:avLst/>
          </a:prstGeom>
          <a:noFill/>
        </p:spPr>
        <p:txBody>
          <a:bodyPr wrap="square" rtlCol="0">
            <a:spAutoFit/>
          </a:bodyPr>
          <a:lstStyle/>
          <a:p>
            <a:pPr algn="ctr"/>
            <a:r>
              <a:rPr lang="zh-TW" altLang="en-US" sz="66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開花結果</a:t>
            </a:r>
            <a:endParaRPr lang="zh-CN" altLang="en-US" sz="66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49" name="圆角矩形 48"/>
          <p:cNvSpPr/>
          <p:nvPr/>
        </p:nvSpPr>
        <p:spPr>
          <a:xfrm>
            <a:off x="2919405" y="3359307"/>
            <a:ext cx="198687" cy="878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0" name="圆角矩形 49"/>
          <p:cNvSpPr/>
          <p:nvPr/>
        </p:nvSpPr>
        <p:spPr>
          <a:xfrm>
            <a:off x="2455233" y="2864806"/>
            <a:ext cx="715756" cy="9887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50"/>
          <p:cNvSpPr/>
          <p:nvPr/>
        </p:nvSpPr>
        <p:spPr>
          <a:xfrm>
            <a:off x="2514599" y="3012553"/>
            <a:ext cx="786217" cy="911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28"/>
          <p:cNvSpPr/>
          <p:nvPr/>
        </p:nvSpPr>
        <p:spPr>
          <a:xfrm>
            <a:off x="2623007" y="2924119"/>
            <a:ext cx="294690"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52"/>
          <p:cNvSpPr/>
          <p:nvPr/>
        </p:nvSpPr>
        <p:spPr>
          <a:xfrm>
            <a:off x="2357438" y="3171689"/>
            <a:ext cx="705672" cy="911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28"/>
          <p:cNvSpPr/>
          <p:nvPr/>
        </p:nvSpPr>
        <p:spPr>
          <a:xfrm>
            <a:off x="2725143" y="3084033"/>
            <a:ext cx="188514"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a:off x="990599" y="4882673"/>
            <a:ext cx="11258550" cy="1975327"/>
          </a:xfrm>
          <a:custGeom>
            <a:avLst/>
            <a:gdLst>
              <a:gd name="connsiteX0" fmla="*/ 9326512 w 11258550"/>
              <a:gd name="connsiteY0" fmla="*/ 0 h 1975327"/>
              <a:gd name="connsiteX1" fmla="*/ 9719257 w 11258550"/>
              <a:gd name="connsiteY1" fmla="*/ 992210 h 1975327"/>
              <a:gd name="connsiteX2" fmla="*/ 10077450 w 11258550"/>
              <a:gd name="connsiteY2" fmla="*/ 946627 h 1975327"/>
              <a:gd name="connsiteX3" fmla="*/ 11239500 w 11258550"/>
              <a:gd name="connsiteY3" fmla="*/ 946627 h 1975327"/>
              <a:gd name="connsiteX4" fmla="*/ 11258550 w 11258550"/>
              <a:gd name="connsiteY4" fmla="*/ 1975327 h 1975327"/>
              <a:gd name="connsiteX5" fmla="*/ 0 w 11258550"/>
              <a:gd name="connsiteY5" fmla="*/ 1959973 h 1975327"/>
              <a:gd name="connsiteX6" fmla="*/ 476250 w 11258550"/>
              <a:gd name="connsiteY6" fmla="*/ 1837144 h 1975327"/>
              <a:gd name="connsiteX7" fmla="*/ 1200150 w 11258550"/>
              <a:gd name="connsiteY7" fmla="*/ 1729668 h 1975327"/>
              <a:gd name="connsiteX8" fmla="*/ 2000250 w 11258550"/>
              <a:gd name="connsiteY8" fmla="*/ 1729668 h 1975327"/>
              <a:gd name="connsiteX9" fmla="*/ 3181350 w 11258550"/>
              <a:gd name="connsiteY9" fmla="*/ 1729668 h 1975327"/>
              <a:gd name="connsiteX10" fmla="*/ 4248150 w 11258550"/>
              <a:gd name="connsiteY10" fmla="*/ 1606838 h 1975327"/>
              <a:gd name="connsiteX11" fmla="*/ 5181600 w 11258550"/>
              <a:gd name="connsiteY11" fmla="*/ 1437947 h 1975327"/>
              <a:gd name="connsiteX12" fmla="*/ 6515100 w 11258550"/>
              <a:gd name="connsiteY12" fmla="*/ 1453300 h 1975327"/>
              <a:gd name="connsiteX13" fmla="*/ 7905750 w 11258550"/>
              <a:gd name="connsiteY13" fmla="*/ 1330471 h 1975327"/>
              <a:gd name="connsiteX14" fmla="*/ 8887819 w 11258550"/>
              <a:gd name="connsiteY14" fmla="*/ 1108290 h 197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8550" h="1975327">
                <a:moveTo>
                  <a:pt x="9326512" y="0"/>
                </a:moveTo>
                <a:lnTo>
                  <a:pt x="9719257" y="992210"/>
                </a:lnTo>
                <a:lnTo>
                  <a:pt x="10077450" y="946627"/>
                </a:lnTo>
                <a:lnTo>
                  <a:pt x="11239500" y="946627"/>
                </a:lnTo>
                <a:lnTo>
                  <a:pt x="11258550" y="1975327"/>
                </a:lnTo>
                <a:lnTo>
                  <a:pt x="0" y="1959973"/>
                </a:lnTo>
                <a:lnTo>
                  <a:pt x="476250" y="1837144"/>
                </a:lnTo>
                <a:lnTo>
                  <a:pt x="1200150" y="1729668"/>
                </a:lnTo>
                <a:lnTo>
                  <a:pt x="2000250" y="1729668"/>
                </a:lnTo>
                <a:lnTo>
                  <a:pt x="3181350" y="1729668"/>
                </a:lnTo>
                <a:lnTo>
                  <a:pt x="4248150" y="1606838"/>
                </a:lnTo>
                <a:lnTo>
                  <a:pt x="5181600" y="1437947"/>
                </a:lnTo>
                <a:lnTo>
                  <a:pt x="6515100" y="1453300"/>
                </a:lnTo>
                <a:lnTo>
                  <a:pt x="7905750" y="1330471"/>
                </a:lnTo>
                <a:lnTo>
                  <a:pt x="8887819" y="1108290"/>
                </a:ln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字方塊 2">
            <a:extLst>
              <a:ext uri="{FF2B5EF4-FFF2-40B4-BE49-F238E27FC236}">
                <a16:creationId xmlns="" xmlns:a16="http://schemas.microsoft.com/office/drawing/2014/main" id="{E45E3A24-8339-46AB-9521-320BBE4A5E29}"/>
              </a:ext>
            </a:extLst>
          </p:cNvPr>
          <p:cNvSpPr txBox="1"/>
          <p:nvPr/>
        </p:nvSpPr>
        <p:spPr>
          <a:xfrm>
            <a:off x="3435655" y="1411545"/>
            <a:ext cx="868649" cy="1569660"/>
          </a:xfrm>
          <a:prstGeom prst="rect">
            <a:avLst/>
          </a:prstGeom>
          <a:noFill/>
          <a:ln>
            <a:noFill/>
          </a:ln>
        </p:spPr>
        <p:txBody>
          <a:bodyPr wrap="square" rtlCol="0">
            <a:spAutoFit/>
          </a:bodyPr>
          <a:lstStyle/>
          <a:p>
            <a:r>
              <a:rPr lang="en-US" altLang="zh-TW" sz="9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3</a:t>
            </a:r>
            <a:endParaRPr lang="zh-TW" altLang="en-US" sz="96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077193896"/>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結論</a:t>
            </a:r>
            <a:endPar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493627"/>
            <a:ext cx="11025934" cy="4791055"/>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主角</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與他人的互動關係</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marL="971550" lvl="1" indent="-514350">
              <a:lnSpc>
                <a:spcPts val="4600"/>
              </a:lnSpc>
              <a:spcBef>
                <a:spcPts val="600"/>
              </a:spcBef>
              <a:spcAft>
                <a:spcPts val="600"/>
              </a:spcAft>
              <a:buFont typeface="Wingdings" panose="05000000000000000000" pitchFamily="2" charset="2"/>
              <a:buAutoNum type="circleNumWdWhitePlain"/>
            </a:pP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家人互動關係良好，以奧吉為生活重心</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，關愛在</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他一人身上。</a:t>
            </a:r>
          </a:p>
          <a:p>
            <a:pPr marL="971550" lvl="1" indent="-514350">
              <a:lnSpc>
                <a:spcPts val="4600"/>
              </a:lnSpc>
              <a:spcBef>
                <a:spcPts val="600"/>
              </a:spcBef>
              <a:spcAft>
                <a:spcPts val="600"/>
              </a:spcAft>
              <a:buFont typeface="Wingdings" panose="05000000000000000000" pitchFamily="2" charset="2"/>
              <a:buAutoNum type="circleNumWdWhitePlain"/>
            </a:pP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在校</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雖有同學霸</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凌，</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但有</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好朋友給予支持</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，奧</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吉並不孤單。</a:t>
            </a:r>
          </a:p>
          <a:p>
            <a:pPr marL="971550" lvl="1" indent="-514350">
              <a:lnSpc>
                <a:spcPts val="4600"/>
              </a:lnSpc>
              <a:spcBef>
                <a:spcPts val="600"/>
              </a:spcBef>
              <a:spcAft>
                <a:spcPts val="600"/>
              </a:spcAft>
              <a:buFont typeface="Wingdings" panose="05000000000000000000" pitchFamily="2" charset="2"/>
              <a:buAutoNum type="circleNumWdWhitePlain"/>
            </a:pP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有</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家人與同儕以外</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的</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其他朋友及</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師長們的關心並且給予肯定</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marL="971550" lvl="1" indent="-514350">
              <a:lnSpc>
                <a:spcPts val="4600"/>
              </a:lnSpc>
              <a:spcBef>
                <a:spcPts val="600"/>
              </a:spcBef>
              <a:spcAft>
                <a:spcPts val="600"/>
              </a:spcAft>
              <a:buFont typeface="Wingdings" panose="05000000000000000000" pitchFamily="2" charset="2"/>
              <a:buAutoNum type="circleNumWdWhitePlain"/>
            </a:pP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奧吉明白家人的用心，對待別人的</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方式和善</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，是個不記仇的人。</a:t>
            </a:r>
          </a:p>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en-US" sz="2400" dirty="0">
              <a:latin typeface="微軟正黑體" panose="020B0604030504040204" pitchFamily="34" charset="-120"/>
              <a:ea typeface="微軟正黑體" panose="020B0604030504040204" pitchFamily="34" charset="-120"/>
            </a:endParaRPr>
          </a:p>
        </p:txBody>
      </p:sp>
      <p:cxnSp>
        <p:nvCxnSpPr>
          <p:cNvPr id="13" name="直線接點 12"/>
          <p:cNvCxnSpPr/>
          <p:nvPr/>
        </p:nvCxnSpPr>
        <p:spPr>
          <a:xfrm>
            <a:off x="1570892" y="3010262"/>
            <a:ext cx="2848708" cy="0"/>
          </a:xfrm>
          <a:prstGeom prst="line">
            <a:avLst/>
          </a:prstGeom>
          <a:ln w="38100">
            <a:solidFill>
              <a:srgbClr val="FFFF00"/>
            </a:solidFill>
          </a:ln>
        </p:spPr>
        <p:style>
          <a:lnRef idx="2">
            <a:schemeClr val="accent3"/>
          </a:lnRef>
          <a:fillRef idx="0">
            <a:schemeClr val="accent3"/>
          </a:fillRef>
          <a:effectRef idx="1">
            <a:schemeClr val="accent3"/>
          </a:effectRef>
          <a:fontRef idx="minor">
            <a:schemeClr val="tx1"/>
          </a:fontRef>
        </p:style>
      </p:cxnSp>
      <p:cxnSp>
        <p:nvCxnSpPr>
          <p:cNvPr id="16" name="直線接點 15"/>
          <p:cNvCxnSpPr/>
          <p:nvPr/>
        </p:nvCxnSpPr>
        <p:spPr>
          <a:xfrm flipV="1">
            <a:off x="5462954" y="3727938"/>
            <a:ext cx="2532184" cy="9155"/>
          </a:xfrm>
          <a:prstGeom prst="line">
            <a:avLst/>
          </a:prstGeom>
          <a:ln w="38100">
            <a:solidFill>
              <a:srgbClr val="FFFF00"/>
            </a:solidFill>
          </a:ln>
        </p:spPr>
        <p:style>
          <a:lnRef idx="2">
            <a:schemeClr val="accent3"/>
          </a:lnRef>
          <a:fillRef idx="0">
            <a:schemeClr val="accent3"/>
          </a:fillRef>
          <a:effectRef idx="1">
            <a:schemeClr val="accent3"/>
          </a:effectRef>
          <a:fontRef idx="minor">
            <a:schemeClr val="tx1"/>
          </a:fontRef>
        </p:style>
      </p:cxnSp>
      <p:cxnSp>
        <p:nvCxnSpPr>
          <p:cNvPr id="18" name="直線接點 17"/>
          <p:cNvCxnSpPr/>
          <p:nvPr/>
        </p:nvCxnSpPr>
        <p:spPr>
          <a:xfrm flipV="1">
            <a:off x="4758645" y="4443046"/>
            <a:ext cx="3904709" cy="9154"/>
          </a:xfrm>
          <a:prstGeom prst="line">
            <a:avLst/>
          </a:prstGeom>
          <a:ln w="38100">
            <a:solidFill>
              <a:srgbClr val="FFFF00"/>
            </a:solidFill>
          </a:ln>
        </p:spPr>
        <p:style>
          <a:lnRef idx="2">
            <a:schemeClr val="accent3"/>
          </a:lnRef>
          <a:fillRef idx="0">
            <a:schemeClr val="accent3"/>
          </a:fillRef>
          <a:effectRef idx="1">
            <a:schemeClr val="accent3"/>
          </a:effectRef>
          <a:fontRef idx="minor">
            <a:schemeClr val="tx1"/>
          </a:fontRef>
        </p:style>
      </p:cxnSp>
      <p:cxnSp>
        <p:nvCxnSpPr>
          <p:cNvPr id="24" name="直線接點 23"/>
          <p:cNvCxnSpPr/>
          <p:nvPr/>
        </p:nvCxnSpPr>
        <p:spPr>
          <a:xfrm>
            <a:off x="5041673" y="5197311"/>
            <a:ext cx="3328576" cy="3049"/>
          </a:xfrm>
          <a:prstGeom prst="line">
            <a:avLst/>
          </a:prstGeom>
          <a:ln w="38100">
            <a:solidFill>
              <a:srgbClr val="FFFF00"/>
            </a:solidFill>
          </a:ln>
        </p:spPr>
        <p:style>
          <a:lnRef idx="2">
            <a:schemeClr val="accent3"/>
          </a:lnRef>
          <a:fillRef idx="0">
            <a:schemeClr val="accent3"/>
          </a:fillRef>
          <a:effectRef idx="1">
            <a:schemeClr val="accent3"/>
          </a:effectRef>
          <a:fontRef idx="minor">
            <a:schemeClr val="tx1"/>
          </a:fontRef>
        </p:style>
      </p:cxnSp>
    </p:spTree>
    <p:extLst>
      <p:ext uri="{BB962C8B-B14F-4D97-AF65-F5344CB8AC3E}">
        <p14:creationId xmlns:p14="http://schemas.microsoft.com/office/powerpoint/2010/main" val="254708366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 calcmode="lin" valueType="num">
                                      <p:cBhvr additive="base">
                                        <p:cTn id="19" dur="500" fill="hold"/>
                                        <p:tgtEl>
                                          <p:spTgt spid="24"/>
                                        </p:tgtEl>
                                        <p:attrNameLst>
                                          <p:attrName>ppt_x</p:attrName>
                                        </p:attrNameLst>
                                      </p:cBhvr>
                                      <p:tavLst>
                                        <p:tav tm="0">
                                          <p:val>
                                            <p:strVal val="#ppt_x"/>
                                          </p:val>
                                        </p:tav>
                                        <p:tav tm="100000">
                                          <p:val>
                                            <p:strVal val="#ppt_x"/>
                                          </p:val>
                                        </p:tav>
                                      </p:tavLst>
                                    </p:anim>
                                    <p:anim calcmode="lin" valueType="num">
                                      <p:cBhvr additive="base">
                                        <p:cTn id="20"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結論</a:t>
            </a:r>
            <a:endPar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493627"/>
            <a:ext cx="11025934" cy="5955476"/>
          </a:xfrm>
          <a:prstGeom prst="rect">
            <a:avLst/>
          </a:prstGeom>
          <a:noFill/>
        </p:spPr>
        <p:txBody>
          <a:bodyPr wrap="square" rtlCol="0">
            <a:spAutoFit/>
          </a:bodyPr>
          <a:lstStyle/>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二</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奇蹟</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發生的相關因素</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marL="971550" lvl="1" indent="-514350">
              <a:lnSpc>
                <a:spcPts val="4200"/>
              </a:lnSpc>
              <a:buFont typeface="Wingdings" panose="05000000000000000000" pitchFamily="2" charset="2"/>
              <a:buAutoNum type="circleNumWdWhitePlain"/>
            </a:pP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沒有良好的家庭功能，難以有健全的心靈面對世界的殘酷現象。</a:t>
            </a:r>
          </a:p>
          <a:p>
            <a:pPr marL="971550" lvl="1" indent="-514350">
              <a:lnSpc>
                <a:spcPts val="4200"/>
              </a:lnSpc>
              <a:buFont typeface="Wingdings" panose="05000000000000000000" pitchFamily="2" charset="2"/>
              <a:buAutoNum type="circleNumWdWhitePlain"/>
            </a:pP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有</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師長們愛的</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教育及</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好的教育理念，</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減少</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要</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面對</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的困境與挑戰。</a:t>
            </a:r>
          </a:p>
          <a:p>
            <a:pPr marL="971550" lvl="1" indent="-514350">
              <a:lnSpc>
                <a:spcPts val="4200"/>
              </a:lnSpc>
              <a:buFont typeface="Wingdings" panose="05000000000000000000" pitchFamily="2" charset="2"/>
              <a:buAutoNum type="circleNumWdWhitePlain"/>
            </a:pP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學校</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生活像小型</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社會一樣</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，雖然經歷霸</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凌</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但有</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好朋友</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的</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支持。</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marL="971550" lvl="1" indent="-514350">
              <a:lnSpc>
                <a:spcPts val="4200"/>
              </a:lnSpc>
              <a:buFont typeface="Wingdings" panose="05000000000000000000" pitchFamily="2" charset="2"/>
              <a:buAutoNum type="circleNumWdWhitePlain"/>
            </a:pP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如奧</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吉</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沒有</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努力，奇蹟也不見</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得</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能發生</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endPar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lnSpc>
                <a:spcPts val="4200"/>
              </a:lnSpc>
            </a:pP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以</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禮待人、幽默風趣的個性</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樂於助人的人格</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特質，說明了奧</a:t>
            </a:r>
            <a:endPar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lnSpc>
                <a:spcPts val="4200"/>
              </a:lnSpc>
            </a:pP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吉</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為何能突破困境，從自卑轉而找到自己的獨特性，最後讓</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奇</a:t>
            </a:r>
            <a:endPar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a:lnSpc>
                <a:spcPts val="4200"/>
              </a:lnSpc>
            </a:pP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蹟</a:t>
            </a:r>
            <a:r>
              <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發生在他身上。</a:t>
            </a:r>
          </a:p>
          <a:p>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5363226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2">
                                            <p:txEl>
                                              <p:pRg st="2" end="2"/>
                                            </p:txEl>
                                          </p:spTgt>
                                        </p:tgtEl>
                                        <p:attrNameLst>
                                          <p:attrName>style.visibility</p:attrName>
                                        </p:attrNameLst>
                                      </p:cBhvr>
                                      <p:to>
                                        <p:strVal val="visible"/>
                                      </p:to>
                                    </p:set>
                                    <p:animEffect transition="in" filter="wipe(down)">
                                      <p:cBhvr>
                                        <p:cTn id="7" dur="250"/>
                                        <p:tgtEl>
                                          <p:spTgt spid="4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2">
                                            <p:txEl>
                                              <p:pRg st="3" end="3"/>
                                            </p:txEl>
                                          </p:spTgt>
                                        </p:tgtEl>
                                        <p:attrNameLst>
                                          <p:attrName>style.visibility</p:attrName>
                                        </p:attrNameLst>
                                      </p:cBhvr>
                                      <p:to>
                                        <p:strVal val="visible"/>
                                      </p:to>
                                    </p:set>
                                    <p:animEffect transition="in" filter="wipe(down)">
                                      <p:cBhvr>
                                        <p:cTn id="12" dur="250"/>
                                        <p:tgtEl>
                                          <p:spTgt spid="4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2">
                                            <p:txEl>
                                              <p:pRg st="4" end="4"/>
                                            </p:txEl>
                                          </p:spTgt>
                                        </p:tgtEl>
                                        <p:attrNameLst>
                                          <p:attrName>style.visibility</p:attrName>
                                        </p:attrNameLst>
                                      </p:cBhvr>
                                      <p:to>
                                        <p:strVal val="visible"/>
                                      </p:to>
                                    </p:set>
                                    <p:animEffect transition="in" filter="wipe(down)">
                                      <p:cBhvr>
                                        <p:cTn id="17" dur="250"/>
                                        <p:tgtEl>
                                          <p:spTgt spid="4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42">
                                            <p:txEl>
                                              <p:pRg st="5" end="5"/>
                                            </p:txEl>
                                          </p:spTgt>
                                        </p:tgtEl>
                                        <p:attrNameLst>
                                          <p:attrName>style.visibility</p:attrName>
                                        </p:attrNameLst>
                                      </p:cBhvr>
                                      <p:to>
                                        <p:strVal val="visible"/>
                                      </p:to>
                                    </p:set>
                                    <p:animEffect transition="in" filter="wipe(down)">
                                      <p:cBhvr>
                                        <p:cTn id="22" dur="250"/>
                                        <p:tgtEl>
                                          <p:spTgt spid="42">
                                            <p:txEl>
                                              <p:pRg st="5" end="5"/>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42">
                                            <p:txEl>
                                              <p:pRg st="6" end="6"/>
                                            </p:txEl>
                                          </p:spTgt>
                                        </p:tgtEl>
                                        <p:attrNameLst>
                                          <p:attrName>style.visibility</p:attrName>
                                        </p:attrNameLst>
                                      </p:cBhvr>
                                      <p:to>
                                        <p:strVal val="visible"/>
                                      </p:to>
                                    </p:set>
                                    <p:animEffect transition="in" filter="wipe(down)">
                                      <p:cBhvr>
                                        <p:cTn id="25" dur="250"/>
                                        <p:tgtEl>
                                          <p:spTgt spid="42">
                                            <p:txEl>
                                              <p:pRg st="6" end="6"/>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42">
                                            <p:txEl>
                                              <p:pRg st="7" end="7"/>
                                            </p:txEl>
                                          </p:spTgt>
                                        </p:tgtEl>
                                        <p:attrNameLst>
                                          <p:attrName>style.visibility</p:attrName>
                                        </p:attrNameLst>
                                      </p:cBhvr>
                                      <p:to>
                                        <p:strVal val="visible"/>
                                      </p:to>
                                    </p:set>
                                    <p:animEffect transition="in" filter="wipe(down)">
                                      <p:cBhvr>
                                        <p:cTn id="28" dur="250"/>
                                        <p:tgtEl>
                                          <p:spTgt spid="42">
                                            <p:txEl>
                                              <p:pRg st="7" end="7"/>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42">
                                            <p:txEl>
                                              <p:pRg st="8" end="8"/>
                                            </p:txEl>
                                          </p:spTgt>
                                        </p:tgtEl>
                                        <p:attrNameLst>
                                          <p:attrName>style.visibility</p:attrName>
                                        </p:attrNameLst>
                                      </p:cBhvr>
                                      <p:to>
                                        <p:strVal val="visible"/>
                                      </p:to>
                                    </p:set>
                                    <p:animEffect transition="in" filter="wipe(down)">
                                      <p:cBhvr>
                                        <p:cTn id="31" dur="250"/>
                                        <p:tgtEl>
                                          <p:spTgt spid="4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46" name="圆角矩形 45"/>
          <p:cNvSpPr/>
          <p:nvPr/>
        </p:nvSpPr>
        <p:spPr>
          <a:xfrm>
            <a:off x="4636143" y="1190861"/>
            <a:ext cx="715756" cy="9887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4537905" y="1365025"/>
            <a:ext cx="877498" cy="10431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圆角矩形 28"/>
          <p:cNvSpPr/>
          <p:nvPr/>
        </p:nvSpPr>
        <p:spPr>
          <a:xfrm>
            <a:off x="4803917" y="1272893"/>
            <a:ext cx="294690"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a:off x="-75554" y="4517072"/>
            <a:ext cx="12305654" cy="2359977"/>
          </a:xfrm>
          <a:custGeom>
            <a:avLst/>
            <a:gdLst>
              <a:gd name="connsiteX0" fmla="*/ 4534445 w 12305654"/>
              <a:gd name="connsiteY0" fmla="*/ 158 h 2359977"/>
              <a:gd name="connsiteX1" fmla="*/ 4971404 w 12305654"/>
              <a:gd name="connsiteY1" fmla="*/ 150177 h 2359977"/>
              <a:gd name="connsiteX2" fmla="*/ 6343004 w 12305654"/>
              <a:gd name="connsiteY2" fmla="*/ 855027 h 2359977"/>
              <a:gd name="connsiteX3" fmla="*/ 7314554 w 12305654"/>
              <a:gd name="connsiteY3" fmla="*/ 1216977 h 2359977"/>
              <a:gd name="connsiteX4" fmla="*/ 8286104 w 12305654"/>
              <a:gd name="connsiteY4" fmla="*/ 1216977 h 2359977"/>
              <a:gd name="connsiteX5" fmla="*/ 8686154 w 12305654"/>
              <a:gd name="connsiteY5" fmla="*/ 531177 h 2359977"/>
              <a:gd name="connsiteX6" fmla="*/ 9086204 w 12305654"/>
              <a:gd name="connsiteY6" fmla="*/ 1159827 h 2359977"/>
              <a:gd name="connsiteX7" fmla="*/ 10210154 w 12305654"/>
              <a:gd name="connsiteY7" fmla="*/ 874077 h 2359977"/>
              <a:gd name="connsiteX8" fmla="*/ 10381604 w 12305654"/>
              <a:gd name="connsiteY8" fmla="*/ 493077 h 2359977"/>
              <a:gd name="connsiteX9" fmla="*/ 10591154 w 12305654"/>
              <a:gd name="connsiteY9" fmla="*/ 855027 h 2359977"/>
              <a:gd name="connsiteX10" fmla="*/ 11543654 w 12305654"/>
              <a:gd name="connsiteY10" fmla="*/ 778827 h 2359977"/>
              <a:gd name="connsiteX11" fmla="*/ 12305654 w 12305654"/>
              <a:gd name="connsiteY11" fmla="*/ 759777 h 2359977"/>
              <a:gd name="connsiteX12" fmla="*/ 12305654 w 12305654"/>
              <a:gd name="connsiteY12" fmla="*/ 2359977 h 2359977"/>
              <a:gd name="connsiteX13" fmla="*/ 0 w 12305654"/>
              <a:gd name="connsiteY13" fmla="*/ 2340928 h 2359977"/>
              <a:gd name="connsiteX14" fmla="*/ 61040 w 12305654"/>
              <a:gd name="connsiteY14" fmla="*/ 2340928 h 2359977"/>
              <a:gd name="connsiteX15" fmla="*/ 61040 w 12305654"/>
              <a:gd name="connsiteY15" fmla="*/ 965706 h 2359977"/>
              <a:gd name="connsiteX16" fmla="*/ 78809 w 12305654"/>
              <a:gd name="connsiteY16" fmla="*/ 962902 h 2359977"/>
              <a:gd name="connsiteX17" fmla="*/ 304154 w 12305654"/>
              <a:gd name="connsiteY17" fmla="*/ 969327 h 2359977"/>
              <a:gd name="connsiteX18" fmla="*/ 1009004 w 12305654"/>
              <a:gd name="connsiteY18" fmla="*/ 550227 h 2359977"/>
              <a:gd name="connsiteX19" fmla="*/ 1390004 w 12305654"/>
              <a:gd name="connsiteY19" fmla="*/ 474027 h 2359977"/>
              <a:gd name="connsiteX20" fmla="*/ 1904354 w 12305654"/>
              <a:gd name="connsiteY20" fmla="*/ 188277 h 2359977"/>
              <a:gd name="connsiteX21" fmla="*/ 2399654 w 12305654"/>
              <a:gd name="connsiteY21" fmla="*/ 73977 h 2359977"/>
              <a:gd name="connsiteX22" fmla="*/ 3428354 w 12305654"/>
              <a:gd name="connsiteY22" fmla="*/ 73977 h 2359977"/>
              <a:gd name="connsiteX23" fmla="*/ 4247504 w 12305654"/>
              <a:gd name="connsiteY23" fmla="*/ 16827 h 2359977"/>
              <a:gd name="connsiteX24" fmla="*/ 4534445 w 12305654"/>
              <a:gd name="connsiteY24" fmla="*/ 158 h 2359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305654" h="2359977">
                <a:moveTo>
                  <a:pt x="4534445" y="158"/>
                </a:moveTo>
                <a:cubicBezTo>
                  <a:pt x="4626123" y="2540"/>
                  <a:pt x="4742804" y="32702"/>
                  <a:pt x="4971404" y="150177"/>
                </a:cubicBezTo>
                <a:lnTo>
                  <a:pt x="6343004" y="855027"/>
                </a:lnTo>
                <a:cubicBezTo>
                  <a:pt x="6733529" y="1032827"/>
                  <a:pt x="6990704" y="1216977"/>
                  <a:pt x="7314554" y="1216977"/>
                </a:cubicBezTo>
                <a:lnTo>
                  <a:pt x="8286104" y="1216977"/>
                </a:lnTo>
                <a:lnTo>
                  <a:pt x="8686154" y="531177"/>
                </a:lnTo>
                <a:lnTo>
                  <a:pt x="9086204" y="1159827"/>
                </a:lnTo>
                <a:lnTo>
                  <a:pt x="10210154" y="874077"/>
                </a:lnTo>
                <a:lnTo>
                  <a:pt x="10381604" y="493077"/>
                </a:lnTo>
                <a:lnTo>
                  <a:pt x="10591154" y="855027"/>
                </a:lnTo>
                <a:cubicBezTo>
                  <a:pt x="10784829" y="902652"/>
                  <a:pt x="11257904" y="794702"/>
                  <a:pt x="11543654" y="778827"/>
                </a:cubicBezTo>
                <a:cubicBezTo>
                  <a:pt x="11829404" y="762952"/>
                  <a:pt x="12178654" y="496252"/>
                  <a:pt x="12305654" y="759777"/>
                </a:cubicBezTo>
                <a:lnTo>
                  <a:pt x="12305654" y="2359977"/>
                </a:lnTo>
                <a:lnTo>
                  <a:pt x="0" y="2340928"/>
                </a:lnTo>
                <a:lnTo>
                  <a:pt x="61040" y="2340928"/>
                </a:lnTo>
                <a:lnTo>
                  <a:pt x="61040" y="965706"/>
                </a:lnTo>
                <a:lnTo>
                  <a:pt x="78809" y="962902"/>
                </a:lnTo>
                <a:cubicBezTo>
                  <a:pt x="133869" y="962348"/>
                  <a:pt x="206894" y="986161"/>
                  <a:pt x="304154" y="969327"/>
                </a:cubicBezTo>
                <a:cubicBezTo>
                  <a:pt x="469254" y="940752"/>
                  <a:pt x="828029" y="632777"/>
                  <a:pt x="1009004" y="550227"/>
                </a:cubicBezTo>
                <a:cubicBezTo>
                  <a:pt x="1189979" y="467677"/>
                  <a:pt x="1263004" y="499427"/>
                  <a:pt x="1390004" y="474027"/>
                </a:cubicBezTo>
                <a:cubicBezTo>
                  <a:pt x="1539229" y="413702"/>
                  <a:pt x="1739254" y="226377"/>
                  <a:pt x="1904354" y="188277"/>
                </a:cubicBezTo>
                <a:lnTo>
                  <a:pt x="2399654" y="73977"/>
                </a:lnTo>
                <a:cubicBezTo>
                  <a:pt x="2653654" y="54927"/>
                  <a:pt x="3155304" y="93027"/>
                  <a:pt x="3428354" y="73977"/>
                </a:cubicBezTo>
                <a:lnTo>
                  <a:pt x="4247504" y="16827"/>
                </a:lnTo>
                <a:cubicBezTo>
                  <a:pt x="4376092" y="23177"/>
                  <a:pt x="4442767" y="-2223"/>
                  <a:pt x="4534445" y="158"/>
                </a:cubicBez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任意多边形 6"/>
          <p:cNvSpPr/>
          <p:nvPr/>
        </p:nvSpPr>
        <p:spPr>
          <a:xfrm>
            <a:off x="74636" y="5353050"/>
            <a:ext cx="12042728" cy="1409700"/>
          </a:xfrm>
          <a:custGeom>
            <a:avLst/>
            <a:gdLst>
              <a:gd name="connsiteX0" fmla="*/ 0 w 11258550"/>
              <a:gd name="connsiteY0" fmla="*/ 1257300 h 1276350"/>
              <a:gd name="connsiteX1" fmla="*/ 476250 w 11258550"/>
              <a:gd name="connsiteY1" fmla="*/ 1104900 h 1276350"/>
              <a:gd name="connsiteX2" fmla="*/ 1200150 w 11258550"/>
              <a:gd name="connsiteY2" fmla="*/ 971550 h 1276350"/>
              <a:gd name="connsiteX3" fmla="*/ 2000250 w 11258550"/>
              <a:gd name="connsiteY3" fmla="*/ 971550 h 1276350"/>
              <a:gd name="connsiteX4" fmla="*/ 3181350 w 11258550"/>
              <a:gd name="connsiteY4" fmla="*/ 971550 h 1276350"/>
              <a:gd name="connsiteX5" fmla="*/ 4248150 w 11258550"/>
              <a:gd name="connsiteY5" fmla="*/ 819150 h 1276350"/>
              <a:gd name="connsiteX6" fmla="*/ 5181600 w 11258550"/>
              <a:gd name="connsiteY6" fmla="*/ 609600 h 1276350"/>
              <a:gd name="connsiteX7" fmla="*/ 6515100 w 11258550"/>
              <a:gd name="connsiteY7" fmla="*/ 628650 h 1276350"/>
              <a:gd name="connsiteX8" fmla="*/ 7905750 w 11258550"/>
              <a:gd name="connsiteY8" fmla="*/ 476250 h 1276350"/>
              <a:gd name="connsiteX9" fmla="*/ 8991600 w 11258550"/>
              <a:gd name="connsiteY9" fmla="*/ 171450 h 1276350"/>
              <a:gd name="connsiteX10" fmla="*/ 10077450 w 11258550"/>
              <a:gd name="connsiteY10" fmla="*/ 0 h 1276350"/>
              <a:gd name="connsiteX11" fmla="*/ 11239500 w 11258550"/>
              <a:gd name="connsiteY11" fmla="*/ 0 h 1276350"/>
              <a:gd name="connsiteX12" fmla="*/ 11258550 w 11258550"/>
              <a:gd name="connsiteY12" fmla="*/ 1276350 h 1276350"/>
              <a:gd name="connsiteX13" fmla="*/ 0 w 11258550"/>
              <a:gd name="connsiteY13" fmla="*/ 1257300 h 127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58550" h="1276350">
                <a:moveTo>
                  <a:pt x="0" y="1257300"/>
                </a:moveTo>
                <a:lnTo>
                  <a:pt x="476250" y="1104900"/>
                </a:lnTo>
                <a:lnTo>
                  <a:pt x="1200150" y="971550"/>
                </a:lnTo>
                <a:lnTo>
                  <a:pt x="2000250" y="971550"/>
                </a:lnTo>
                <a:lnTo>
                  <a:pt x="3181350" y="971550"/>
                </a:lnTo>
                <a:lnTo>
                  <a:pt x="4248150" y="819150"/>
                </a:lnTo>
                <a:lnTo>
                  <a:pt x="5181600" y="609600"/>
                </a:lnTo>
                <a:lnTo>
                  <a:pt x="6515100" y="628650"/>
                </a:lnTo>
                <a:lnTo>
                  <a:pt x="7905750" y="476250"/>
                </a:lnTo>
                <a:lnTo>
                  <a:pt x="8991600" y="171450"/>
                </a:lnTo>
                <a:lnTo>
                  <a:pt x="10077450" y="0"/>
                </a:lnTo>
                <a:lnTo>
                  <a:pt x="11239500" y="0"/>
                </a:lnTo>
                <a:lnTo>
                  <a:pt x="11258550" y="1276350"/>
                </a:lnTo>
                <a:lnTo>
                  <a:pt x="0" y="1257300"/>
                </a:lnTo>
                <a:close/>
              </a:path>
            </a:pathLst>
          </a:custGeom>
          <a:solidFill>
            <a:srgbClr val="E86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962150" y="6038850"/>
            <a:ext cx="228600" cy="228600"/>
          </a:xfrm>
          <a:prstGeom prst="ellipse">
            <a:avLst/>
          </a:prstGeom>
          <a:solidFill>
            <a:srgbClr val="E56B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3657601" y="5829302"/>
            <a:ext cx="228598" cy="228598"/>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2590800" y="5295900"/>
            <a:ext cx="228600" cy="228600"/>
          </a:xfrm>
          <a:prstGeom prst="ellipse">
            <a:avLst/>
          </a:prstGeom>
          <a:solidFill>
            <a:srgbClr val="F4B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flipH="1">
            <a:off x="4823887" y="5583872"/>
            <a:ext cx="226378" cy="22637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flipH="1">
            <a:off x="6057900" y="6567169"/>
            <a:ext cx="226378" cy="226378"/>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flipH="1">
            <a:off x="7236778" y="6451758"/>
            <a:ext cx="230822" cy="2308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flipH="1">
            <a:off x="10397966" y="6596379"/>
            <a:ext cx="118746" cy="118746"/>
          </a:xfrm>
          <a:prstGeom prst="ellipse">
            <a:avLst/>
          </a:prstGeom>
          <a:solidFill>
            <a:srgbClr val="EBB9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flipH="1">
            <a:off x="11086941" y="6085204"/>
            <a:ext cx="175896" cy="175896"/>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flipH="1">
            <a:off x="11974510" y="6419212"/>
            <a:ext cx="178438" cy="17843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泪滴形 17"/>
          <p:cNvSpPr/>
          <p:nvPr/>
        </p:nvSpPr>
        <p:spPr>
          <a:xfrm rot="8100000">
            <a:off x="2779622" y="1059449"/>
            <a:ext cx="2213154" cy="2213154"/>
          </a:xfrm>
          <a:prstGeom prst="teardrop">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022836" y="3448225"/>
            <a:ext cx="1726726" cy="301788"/>
          </a:xfrm>
          <a:prstGeom prst="rect">
            <a:avLst/>
          </a:prstGeom>
          <a:solidFill>
            <a:srgbClr val="EF8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a:endCxn id="20" idx="1"/>
          </p:cNvCxnSpPr>
          <p:nvPr/>
        </p:nvCxnSpPr>
        <p:spPr>
          <a:xfrm>
            <a:off x="3619500" y="3451525"/>
            <a:ext cx="121444" cy="209550"/>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19" idx="0"/>
            <a:endCxn id="20" idx="0"/>
          </p:cNvCxnSpPr>
          <p:nvPr/>
        </p:nvCxnSpPr>
        <p:spPr>
          <a:xfrm>
            <a:off x="3886199" y="3448225"/>
            <a:ext cx="0" cy="134597"/>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4033837" y="3451525"/>
            <a:ext cx="121674" cy="217359"/>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3580171" y="3582822"/>
            <a:ext cx="612056" cy="506422"/>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弧形 20"/>
          <p:cNvSpPr/>
          <p:nvPr/>
        </p:nvSpPr>
        <p:spPr>
          <a:xfrm rot="2681683" flipV="1">
            <a:off x="3481051" y="3076851"/>
            <a:ext cx="810296" cy="810296"/>
          </a:xfrm>
          <a:prstGeom prst="arc">
            <a:avLst/>
          </a:prstGeom>
          <a:ln>
            <a:solidFill>
              <a:srgbClr val="EF885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弧形 21"/>
          <p:cNvSpPr/>
          <p:nvPr/>
        </p:nvSpPr>
        <p:spPr>
          <a:xfrm rot="2681683" flipV="1">
            <a:off x="3428986" y="3089628"/>
            <a:ext cx="918666" cy="918666"/>
          </a:xfrm>
          <a:prstGeom prst="arc">
            <a:avLst>
              <a:gd name="adj1" fmla="val 16482063"/>
              <a:gd name="adj2" fmla="val 21327777"/>
            </a:avLst>
          </a:prstGeom>
          <a:ln>
            <a:solidFill>
              <a:srgbClr val="EF885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7" name="椭圆 36"/>
          <p:cNvSpPr/>
          <p:nvPr/>
        </p:nvSpPr>
        <p:spPr>
          <a:xfrm>
            <a:off x="3285339" y="1305672"/>
            <a:ext cx="294832" cy="294832"/>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732571" y="2906988"/>
            <a:ext cx="294832" cy="294832"/>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4540024" y="2041353"/>
            <a:ext cx="294832" cy="294832"/>
          </a:xfrm>
          <a:prstGeom prst="ellipse">
            <a:avLst/>
          </a:prstGeom>
          <a:solidFill>
            <a:srgbClr val="ECD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5459768" y="1971417"/>
            <a:ext cx="4630816" cy="1107996"/>
          </a:xfrm>
          <a:prstGeom prst="rect">
            <a:avLst/>
          </a:prstGeom>
          <a:noFill/>
        </p:spPr>
        <p:txBody>
          <a:bodyPr wrap="square" rtlCol="0">
            <a:spAutoFit/>
          </a:bodyPr>
          <a:lstStyle/>
          <a:p>
            <a:pPr algn="ctr"/>
            <a:r>
              <a:rPr lang="zh-TW" altLang="en-US" sz="66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萌芽</a:t>
            </a:r>
            <a:endParaRPr lang="zh-CN" altLang="en-US" sz="66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49" name="圆角矩形 48"/>
          <p:cNvSpPr/>
          <p:nvPr/>
        </p:nvSpPr>
        <p:spPr>
          <a:xfrm>
            <a:off x="2919405" y="3359307"/>
            <a:ext cx="198687" cy="878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0" name="圆角矩形 49"/>
          <p:cNvSpPr/>
          <p:nvPr/>
        </p:nvSpPr>
        <p:spPr>
          <a:xfrm>
            <a:off x="2455233" y="2864806"/>
            <a:ext cx="715756" cy="9887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50"/>
          <p:cNvSpPr/>
          <p:nvPr/>
        </p:nvSpPr>
        <p:spPr>
          <a:xfrm>
            <a:off x="2514599" y="3012553"/>
            <a:ext cx="786217" cy="911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28"/>
          <p:cNvSpPr/>
          <p:nvPr/>
        </p:nvSpPr>
        <p:spPr>
          <a:xfrm>
            <a:off x="2623007" y="2924119"/>
            <a:ext cx="294690"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52"/>
          <p:cNvSpPr/>
          <p:nvPr/>
        </p:nvSpPr>
        <p:spPr>
          <a:xfrm>
            <a:off x="2357438" y="3171689"/>
            <a:ext cx="705672" cy="911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28"/>
          <p:cNvSpPr/>
          <p:nvPr/>
        </p:nvSpPr>
        <p:spPr>
          <a:xfrm>
            <a:off x="2725143" y="3084033"/>
            <a:ext cx="188514"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a:off x="990599" y="4882673"/>
            <a:ext cx="11258550" cy="1975327"/>
          </a:xfrm>
          <a:custGeom>
            <a:avLst/>
            <a:gdLst>
              <a:gd name="connsiteX0" fmla="*/ 9326512 w 11258550"/>
              <a:gd name="connsiteY0" fmla="*/ 0 h 1975327"/>
              <a:gd name="connsiteX1" fmla="*/ 9719257 w 11258550"/>
              <a:gd name="connsiteY1" fmla="*/ 992210 h 1975327"/>
              <a:gd name="connsiteX2" fmla="*/ 10077450 w 11258550"/>
              <a:gd name="connsiteY2" fmla="*/ 946627 h 1975327"/>
              <a:gd name="connsiteX3" fmla="*/ 11239500 w 11258550"/>
              <a:gd name="connsiteY3" fmla="*/ 946627 h 1975327"/>
              <a:gd name="connsiteX4" fmla="*/ 11258550 w 11258550"/>
              <a:gd name="connsiteY4" fmla="*/ 1975327 h 1975327"/>
              <a:gd name="connsiteX5" fmla="*/ 0 w 11258550"/>
              <a:gd name="connsiteY5" fmla="*/ 1959973 h 1975327"/>
              <a:gd name="connsiteX6" fmla="*/ 476250 w 11258550"/>
              <a:gd name="connsiteY6" fmla="*/ 1837144 h 1975327"/>
              <a:gd name="connsiteX7" fmla="*/ 1200150 w 11258550"/>
              <a:gd name="connsiteY7" fmla="*/ 1729668 h 1975327"/>
              <a:gd name="connsiteX8" fmla="*/ 2000250 w 11258550"/>
              <a:gd name="connsiteY8" fmla="*/ 1729668 h 1975327"/>
              <a:gd name="connsiteX9" fmla="*/ 3181350 w 11258550"/>
              <a:gd name="connsiteY9" fmla="*/ 1729668 h 1975327"/>
              <a:gd name="connsiteX10" fmla="*/ 4248150 w 11258550"/>
              <a:gd name="connsiteY10" fmla="*/ 1606838 h 1975327"/>
              <a:gd name="connsiteX11" fmla="*/ 5181600 w 11258550"/>
              <a:gd name="connsiteY11" fmla="*/ 1437947 h 1975327"/>
              <a:gd name="connsiteX12" fmla="*/ 6515100 w 11258550"/>
              <a:gd name="connsiteY12" fmla="*/ 1453300 h 1975327"/>
              <a:gd name="connsiteX13" fmla="*/ 7905750 w 11258550"/>
              <a:gd name="connsiteY13" fmla="*/ 1330471 h 1975327"/>
              <a:gd name="connsiteX14" fmla="*/ 8887819 w 11258550"/>
              <a:gd name="connsiteY14" fmla="*/ 1108290 h 197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8550" h="1975327">
                <a:moveTo>
                  <a:pt x="9326512" y="0"/>
                </a:moveTo>
                <a:lnTo>
                  <a:pt x="9719257" y="992210"/>
                </a:lnTo>
                <a:lnTo>
                  <a:pt x="10077450" y="946627"/>
                </a:lnTo>
                <a:lnTo>
                  <a:pt x="11239500" y="946627"/>
                </a:lnTo>
                <a:lnTo>
                  <a:pt x="11258550" y="1975327"/>
                </a:lnTo>
                <a:lnTo>
                  <a:pt x="0" y="1959973"/>
                </a:lnTo>
                <a:lnTo>
                  <a:pt x="476250" y="1837144"/>
                </a:lnTo>
                <a:lnTo>
                  <a:pt x="1200150" y="1729668"/>
                </a:lnTo>
                <a:lnTo>
                  <a:pt x="2000250" y="1729668"/>
                </a:lnTo>
                <a:lnTo>
                  <a:pt x="3181350" y="1729668"/>
                </a:lnTo>
                <a:lnTo>
                  <a:pt x="4248150" y="1606838"/>
                </a:lnTo>
                <a:lnTo>
                  <a:pt x="5181600" y="1437947"/>
                </a:lnTo>
                <a:lnTo>
                  <a:pt x="6515100" y="1453300"/>
                </a:lnTo>
                <a:lnTo>
                  <a:pt x="7905750" y="1330471"/>
                </a:lnTo>
                <a:lnTo>
                  <a:pt x="8887819" y="1108290"/>
                </a:ln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文字方塊 43">
            <a:extLst>
              <a:ext uri="{FF2B5EF4-FFF2-40B4-BE49-F238E27FC236}">
                <a16:creationId xmlns="" xmlns:a16="http://schemas.microsoft.com/office/drawing/2014/main" id="{D7917655-EA5B-4A9F-B199-56A0CC3CA9D0}"/>
              </a:ext>
            </a:extLst>
          </p:cNvPr>
          <p:cNvSpPr txBox="1"/>
          <p:nvPr/>
        </p:nvSpPr>
        <p:spPr>
          <a:xfrm>
            <a:off x="3435655" y="1411545"/>
            <a:ext cx="868649" cy="1569660"/>
          </a:xfrm>
          <a:prstGeom prst="rect">
            <a:avLst/>
          </a:prstGeom>
          <a:noFill/>
          <a:ln>
            <a:noFill/>
          </a:ln>
        </p:spPr>
        <p:txBody>
          <a:bodyPr wrap="square" rtlCol="0">
            <a:spAutoFit/>
          </a:bodyPr>
          <a:lstStyle/>
          <a:p>
            <a:r>
              <a:rPr lang="en-US" altLang="zh-TW" sz="9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1</a:t>
            </a:r>
            <a:endParaRPr lang="zh-TW" altLang="en-US" sz="96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880192058"/>
      </p:ext>
    </p:extLst>
  </p:cSld>
  <p:clrMapOvr>
    <a:masterClrMapping/>
  </p:clrMapOvr>
  <p:transition spd="slow">
    <p:cove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10204414"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奇蹟的發生</a:t>
            </a:r>
            <a:endPar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742373" y="1539186"/>
            <a:ext cx="11025934" cy="1323439"/>
          </a:xfrm>
          <a:prstGeom prst="rect">
            <a:avLst/>
          </a:prstGeom>
          <a:noFill/>
        </p:spPr>
        <p:txBody>
          <a:bodyPr wrap="square" rtlCol="0">
            <a:spAutoFit/>
          </a:bodyPr>
          <a:lstStyle/>
          <a:p>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zh-TW"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zh-TW" altLang="en-US" sz="2400" dirty="0">
              <a:latin typeface="微軟正黑體" panose="020B0604030504040204" pitchFamily="34" charset="-120"/>
              <a:ea typeface="微軟正黑體" panose="020B0604030504040204" pitchFamily="34" charset="-120"/>
            </a:endParaRPr>
          </a:p>
        </p:txBody>
      </p:sp>
      <p:graphicFrame>
        <p:nvGraphicFramePr>
          <p:cNvPr id="2" name="資料庫圖表 1"/>
          <p:cNvGraphicFramePr/>
          <p:nvPr>
            <p:extLst>
              <p:ext uri="{D42A27DB-BD31-4B8C-83A1-F6EECF244321}">
                <p14:modId xmlns:p14="http://schemas.microsoft.com/office/powerpoint/2010/main" val="3866228038"/>
              </p:ext>
            </p:extLst>
          </p:nvPr>
        </p:nvGraphicFramePr>
        <p:xfrm>
          <a:off x="1146083" y="1321101"/>
          <a:ext cx="8674373"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矩形 9"/>
          <p:cNvSpPr/>
          <p:nvPr/>
        </p:nvSpPr>
        <p:spPr>
          <a:xfrm>
            <a:off x="9598160" y="1600740"/>
            <a:ext cx="2287011" cy="1200329"/>
          </a:xfrm>
          <a:prstGeom prst="rect">
            <a:avLst/>
          </a:prstGeom>
          <a:noFill/>
        </p:spPr>
        <p:txBody>
          <a:bodyPr wrap="square" lIns="91440" tIns="45720" rIns="91440" bIns="45720">
            <a:spAutoFit/>
          </a:bodyPr>
          <a:lstStyle/>
          <a:p>
            <a:pPr algn="ctr"/>
            <a:r>
              <a:rPr lang="zh-TW" altLang="en-US" sz="72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華康少女文字 Std W7" panose="04000700000000000000" pitchFamily="82" charset="-120"/>
                <a:ea typeface="華康少女文字 Std W7" panose="04000700000000000000" pitchFamily="82" charset="-120"/>
              </a:rPr>
              <a:t>奇蹟</a:t>
            </a:r>
            <a:endParaRPr lang="zh-TW" altLang="en-US" sz="72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華康少女文字 Std W7" panose="04000700000000000000" pitchFamily="82" charset="-120"/>
              <a:ea typeface="華康少女文字 Std W7" panose="04000700000000000000" pitchFamily="82" charset="-120"/>
            </a:endParaRPr>
          </a:p>
        </p:txBody>
      </p:sp>
    </p:spTree>
    <p:extLst>
      <p:ext uri="{BB962C8B-B14F-4D97-AF65-F5344CB8AC3E}">
        <p14:creationId xmlns:p14="http://schemas.microsoft.com/office/powerpoint/2010/main" val="290820049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80">
                                          <p:stCondLst>
                                            <p:cond delay="0"/>
                                          </p:stCondLst>
                                        </p:cTn>
                                        <p:tgtEl>
                                          <p:spTgt spid="10"/>
                                        </p:tgtEl>
                                      </p:cBhvr>
                                    </p:animEffect>
                                    <p:anim calcmode="lin" valueType="num">
                                      <p:cBhvr>
                                        <p:cTn id="1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19" dur="26">
                                          <p:stCondLst>
                                            <p:cond delay="650"/>
                                          </p:stCondLst>
                                        </p:cTn>
                                        <p:tgtEl>
                                          <p:spTgt spid="10"/>
                                        </p:tgtEl>
                                      </p:cBhvr>
                                      <p:to x="100000" y="60000"/>
                                    </p:animScale>
                                    <p:animScale>
                                      <p:cBhvr>
                                        <p:cTn id="20" dur="166" decel="50000">
                                          <p:stCondLst>
                                            <p:cond delay="676"/>
                                          </p:stCondLst>
                                        </p:cTn>
                                        <p:tgtEl>
                                          <p:spTgt spid="10"/>
                                        </p:tgtEl>
                                      </p:cBhvr>
                                      <p:to x="100000" y="100000"/>
                                    </p:animScale>
                                    <p:animScale>
                                      <p:cBhvr>
                                        <p:cTn id="21" dur="26">
                                          <p:stCondLst>
                                            <p:cond delay="1312"/>
                                          </p:stCondLst>
                                        </p:cTn>
                                        <p:tgtEl>
                                          <p:spTgt spid="10"/>
                                        </p:tgtEl>
                                      </p:cBhvr>
                                      <p:to x="100000" y="80000"/>
                                    </p:animScale>
                                    <p:animScale>
                                      <p:cBhvr>
                                        <p:cTn id="22" dur="166" decel="50000">
                                          <p:stCondLst>
                                            <p:cond delay="1338"/>
                                          </p:stCondLst>
                                        </p:cTn>
                                        <p:tgtEl>
                                          <p:spTgt spid="10"/>
                                        </p:tgtEl>
                                      </p:cBhvr>
                                      <p:to x="100000" y="100000"/>
                                    </p:animScale>
                                    <p:animScale>
                                      <p:cBhvr>
                                        <p:cTn id="23" dur="26">
                                          <p:stCondLst>
                                            <p:cond delay="1642"/>
                                          </p:stCondLst>
                                        </p:cTn>
                                        <p:tgtEl>
                                          <p:spTgt spid="10"/>
                                        </p:tgtEl>
                                      </p:cBhvr>
                                      <p:to x="100000" y="90000"/>
                                    </p:animScale>
                                    <p:animScale>
                                      <p:cBhvr>
                                        <p:cTn id="24" dur="166" decel="50000">
                                          <p:stCondLst>
                                            <p:cond delay="1668"/>
                                          </p:stCondLst>
                                        </p:cTn>
                                        <p:tgtEl>
                                          <p:spTgt spid="10"/>
                                        </p:tgtEl>
                                      </p:cBhvr>
                                      <p:to x="100000" y="100000"/>
                                    </p:animScale>
                                    <p:animScale>
                                      <p:cBhvr>
                                        <p:cTn id="25" dur="26">
                                          <p:stCondLst>
                                            <p:cond delay="1808"/>
                                          </p:stCondLst>
                                        </p:cTn>
                                        <p:tgtEl>
                                          <p:spTgt spid="10"/>
                                        </p:tgtEl>
                                      </p:cBhvr>
                                      <p:to x="100000" y="95000"/>
                                    </p:animScale>
                                    <p:animScale>
                                      <p:cBhvr>
                                        <p:cTn id="26" dur="166" decel="50000">
                                          <p:stCondLst>
                                            <p:cond delay="1834"/>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3752501"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引註資料</a:t>
            </a:r>
            <a:endPar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730650" y="1831303"/>
            <a:ext cx="11025934" cy="3108543"/>
          </a:xfrm>
          <a:prstGeom prst="rect">
            <a:avLst/>
          </a:prstGeom>
          <a:noFill/>
        </p:spPr>
        <p:txBody>
          <a:bodyPr wrap="square" rtlCol="0">
            <a:spAutoFit/>
          </a:bodyPr>
          <a:lstStyle/>
          <a:p>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辭典</a:t>
            </a:r>
            <a:endPar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800" dirty="0" err="1">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Marriam</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Webster </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美國韋氏線上美語詞典</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(2018)</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2018 </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年 </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7 </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月 </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22 </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日取自於 </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endPar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u="sng"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https</a:t>
            </a:r>
            <a:r>
              <a:rPr lang="en-US" altLang="zh-TW" sz="2800" u="sng"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800" u="sng"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www.merriamwebster.com/dictionary/wonder </a:t>
            </a:r>
            <a:endParaRPr lang="en-US" altLang="zh-TW" sz="2800" u="sng"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二、</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書籍</a:t>
            </a:r>
            <a:endPar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奇蹟男孩</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電影書衣版</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。作者： </a:t>
            </a:r>
            <a:r>
              <a:rPr lang="en-US" altLang="zh-TW" sz="2800" dirty="0" err="1">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R.J.Palacio</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。出版年：</a:t>
            </a:r>
            <a:r>
              <a:rPr lang="en-US" altLang="zh-TW"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2017</a:t>
            </a:r>
          </a:p>
        </p:txBody>
      </p:sp>
    </p:spTree>
    <p:extLst>
      <p:ext uri="{BB962C8B-B14F-4D97-AF65-F5344CB8AC3E}">
        <p14:creationId xmlns:p14="http://schemas.microsoft.com/office/powerpoint/2010/main" val="1912477842"/>
      </p:ext>
    </p:extLst>
  </p:cSld>
  <p:clrMapOvr>
    <a:masterClrMapping/>
  </p:clrMapOvr>
  <p:transition spd="slow">
    <p:cove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3775948"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TW" altLang="en-US" sz="60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參考資料</a:t>
            </a:r>
            <a:endParaRPr lang="zh-TW" altLang="zh-TW"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742373" y="1457125"/>
            <a:ext cx="11025934" cy="5293757"/>
          </a:xfrm>
          <a:prstGeom prst="rect">
            <a:avLst/>
          </a:prstGeom>
          <a:noFill/>
        </p:spPr>
        <p:txBody>
          <a:bodyPr wrap="square" rtlCol="0">
            <a:spAutoFit/>
          </a:bodyPr>
          <a:lstStyle/>
          <a:p>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zh-TW" altLang="en-US" sz="28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、網站</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)World of Wonder by author R. J. Palacio | Wonder(2017)</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2018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年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5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月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18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日取自於 </a:t>
            </a:r>
            <a:r>
              <a:rPr lang="en-US" altLang="zh-TW" sz="2000" u="sng"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https://translate.google.com/translate?hl=zhTW&amp;sl=en&amp;u=https://wonderthebook.com/&amp;pr </a:t>
            </a:r>
            <a:r>
              <a:rPr lang="en-US" altLang="zh-TW" sz="2000" u="sng" dirty="0" err="1">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ev</a:t>
            </a:r>
            <a:r>
              <a:rPr lang="en-US" altLang="zh-TW" sz="2000" u="sng"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=search </a:t>
            </a:r>
          </a:p>
          <a:p>
            <a:endPar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zh-TW" altLang="en-US" sz="36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二、影音頻</a:t>
            </a:r>
            <a:r>
              <a:rPr lang="zh-TW" altLang="en-US" sz="36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道</a:t>
            </a:r>
            <a:endParaRPr lang="en-US" altLang="zh-TW" sz="36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尢某必推奧斯卡</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奇蹟男孩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請選擇仁慈</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(2017)</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2018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年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9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月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10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日取自於 </a:t>
            </a:r>
            <a:r>
              <a:rPr lang="en-US" altLang="zh-TW" sz="2000" u="sng" dirty="0">
                <a:latin typeface="微軟正黑體" panose="020B0604030504040204" pitchFamily="34" charset="-120"/>
                <a:ea typeface="微軟正黑體" panose="020B0604030504040204" pitchFamily="34" charset="-120"/>
                <a:cs typeface="Arial" panose="020B0604020202020204" pitchFamily="34" charset="0"/>
              </a:rPr>
              <a:t>https://www.youtube.com/watch?v=URciumC-6MA </a:t>
            </a:r>
          </a:p>
          <a:p>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二</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最暖的超級英雄</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說書 </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影評</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奇蹟男孩 </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Wonder</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｜作者： </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R. J. </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帕拉秋｜</a:t>
            </a:r>
            <a:r>
              <a:rPr lang="en-US" altLang="zh-TW" sz="2000" dirty="0" err="1"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NeKo</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嗚喵．說書時間</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(2017)</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2018 </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年 </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9 </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月 </a:t>
            </a:r>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10 </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日取</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自於 </a:t>
            </a:r>
            <a:r>
              <a:rPr lang="en-US" altLang="zh-TW" sz="2000" u="sng" dirty="0">
                <a:latin typeface="微軟正黑體" panose="020B0604030504040204" pitchFamily="34" charset="-120"/>
                <a:ea typeface="微軟正黑體" panose="020B0604030504040204" pitchFamily="34" charset="-120"/>
                <a:cs typeface="Arial" panose="020B0604020202020204" pitchFamily="34" charset="0"/>
              </a:rPr>
              <a:t>https://www.youtube.com/watch?v=URciumC-6MA</a:t>
            </a:r>
          </a:p>
          <a:p>
            <a:r>
              <a:rPr lang="zh-TW" altLang="en-US" sz="36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三、書評 </a:t>
            </a:r>
            <a:endParaRPr lang="en-US" altLang="zh-TW" sz="36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奇蹟男孩─做自己的英雄</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(2017)</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2018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年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6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月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8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日取自於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https://www.movie8.com.tw/archives/1044 </a:t>
            </a:r>
            <a:endPar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r>
              <a:rPr lang="en-US" altLang="zh-TW"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二</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 These Are The Saddest Books You'll Ever Read(2018)</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2018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年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6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月 </a:t>
            </a:r>
            <a:r>
              <a:rPr lang="en-US" altLang="zh-TW"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22 </a:t>
            </a:r>
            <a:r>
              <a:rPr lang="zh-TW" altLang="en-US" sz="20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日取自</a:t>
            </a:r>
            <a:r>
              <a:rPr lang="zh-TW" altLang="en-US" sz="2000" dirty="0" smtClean="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於</a:t>
            </a:r>
            <a:r>
              <a:rPr lang="en-US" altLang="zh-TW" sz="2000" u="sng" dirty="0">
                <a:latin typeface="微軟正黑體" panose="020B0604030504040204" pitchFamily="34" charset="-120"/>
                <a:ea typeface="微軟正黑體" panose="020B0604030504040204" pitchFamily="34" charset="-120"/>
                <a:cs typeface="Arial" panose="020B0604020202020204" pitchFamily="34" charset="0"/>
              </a:rPr>
              <a:t>https://www.refinery29.com/2015/12/99140/tearjerker-sad-books#slide-3</a:t>
            </a:r>
          </a:p>
        </p:txBody>
      </p:sp>
    </p:spTree>
    <p:extLst>
      <p:ext uri="{BB962C8B-B14F-4D97-AF65-F5344CB8AC3E}">
        <p14:creationId xmlns:p14="http://schemas.microsoft.com/office/powerpoint/2010/main" val="424077389"/>
      </p:ext>
    </p:extLst>
  </p:cSld>
  <p:clrMapOvr>
    <a:masterClrMapping/>
  </p:clrMapOvr>
  <p:transition spd="slow">
    <p:cov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任意多边形 10"/>
          <p:cNvSpPr/>
          <p:nvPr/>
        </p:nvSpPr>
        <p:spPr>
          <a:xfrm>
            <a:off x="-38100" y="5334000"/>
            <a:ext cx="12249150" cy="1524000"/>
          </a:xfrm>
          <a:custGeom>
            <a:avLst/>
            <a:gdLst>
              <a:gd name="connsiteX0" fmla="*/ 0 w 12249150"/>
              <a:gd name="connsiteY0" fmla="*/ 1524000 h 1524000"/>
              <a:gd name="connsiteX1" fmla="*/ 533400 w 12249150"/>
              <a:gd name="connsiteY1" fmla="*/ 876300 h 1524000"/>
              <a:gd name="connsiteX2" fmla="*/ 1162050 w 12249150"/>
              <a:gd name="connsiteY2" fmla="*/ 476250 h 1524000"/>
              <a:gd name="connsiteX3" fmla="*/ 1828800 w 12249150"/>
              <a:gd name="connsiteY3" fmla="*/ 342900 h 1524000"/>
              <a:gd name="connsiteX4" fmla="*/ 2647950 w 12249150"/>
              <a:gd name="connsiteY4" fmla="*/ 419100 h 1524000"/>
              <a:gd name="connsiteX5" fmla="*/ 3409950 w 12249150"/>
              <a:gd name="connsiteY5" fmla="*/ 552450 h 1524000"/>
              <a:gd name="connsiteX6" fmla="*/ 4000500 w 12249150"/>
              <a:gd name="connsiteY6" fmla="*/ 552450 h 1524000"/>
              <a:gd name="connsiteX7" fmla="*/ 4533900 w 12249150"/>
              <a:gd name="connsiteY7" fmla="*/ 476250 h 1524000"/>
              <a:gd name="connsiteX8" fmla="*/ 4933950 w 12249150"/>
              <a:gd name="connsiteY8" fmla="*/ 171450 h 1524000"/>
              <a:gd name="connsiteX9" fmla="*/ 5791200 w 12249150"/>
              <a:gd name="connsiteY9" fmla="*/ 0 h 1524000"/>
              <a:gd name="connsiteX10" fmla="*/ 6610350 w 12249150"/>
              <a:gd name="connsiteY10" fmla="*/ 247650 h 1524000"/>
              <a:gd name="connsiteX11" fmla="*/ 7258050 w 12249150"/>
              <a:gd name="connsiteY11" fmla="*/ 514350 h 1524000"/>
              <a:gd name="connsiteX12" fmla="*/ 7848600 w 12249150"/>
              <a:gd name="connsiteY12" fmla="*/ 819150 h 1524000"/>
              <a:gd name="connsiteX13" fmla="*/ 8477250 w 12249150"/>
              <a:gd name="connsiteY13" fmla="*/ 895350 h 1524000"/>
              <a:gd name="connsiteX14" fmla="*/ 9925050 w 12249150"/>
              <a:gd name="connsiteY14" fmla="*/ 990600 h 1524000"/>
              <a:gd name="connsiteX15" fmla="*/ 12230100 w 12249150"/>
              <a:gd name="connsiteY15" fmla="*/ 1028700 h 1524000"/>
              <a:gd name="connsiteX16" fmla="*/ 12249150 w 12249150"/>
              <a:gd name="connsiteY16" fmla="*/ 1524000 h 1524000"/>
              <a:gd name="connsiteX17" fmla="*/ 0 w 12249150"/>
              <a:gd name="connsiteY17"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33383 h 1533383"/>
              <a:gd name="connsiteX1" fmla="*/ 533400 w 12249150"/>
              <a:gd name="connsiteY1" fmla="*/ 885683 h 1533383"/>
              <a:gd name="connsiteX2" fmla="*/ 1162050 w 12249150"/>
              <a:gd name="connsiteY2" fmla="*/ 485633 h 1533383"/>
              <a:gd name="connsiteX3" fmla="*/ 1123950 w 12249150"/>
              <a:gd name="connsiteY3" fmla="*/ 466583 h 1533383"/>
              <a:gd name="connsiteX4" fmla="*/ 1828800 w 12249150"/>
              <a:gd name="connsiteY4" fmla="*/ 352283 h 1533383"/>
              <a:gd name="connsiteX5" fmla="*/ 2647950 w 12249150"/>
              <a:gd name="connsiteY5" fmla="*/ 428483 h 1533383"/>
              <a:gd name="connsiteX6" fmla="*/ 3409950 w 12249150"/>
              <a:gd name="connsiteY6" fmla="*/ 561833 h 1533383"/>
              <a:gd name="connsiteX7" fmla="*/ 4000500 w 12249150"/>
              <a:gd name="connsiteY7" fmla="*/ 561833 h 1533383"/>
              <a:gd name="connsiteX8" fmla="*/ 4533900 w 12249150"/>
              <a:gd name="connsiteY8" fmla="*/ 485633 h 1533383"/>
              <a:gd name="connsiteX9" fmla="*/ 4933950 w 12249150"/>
              <a:gd name="connsiteY9" fmla="*/ 180833 h 1533383"/>
              <a:gd name="connsiteX10" fmla="*/ 5791200 w 12249150"/>
              <a:gd name="connsiteY10" fmla="*/ 9383 h 1533383"/>
              <a:gd name="connsiteX11" fmla="*/ 6610350 w 12249150"/>
              <a:gd name="connsiteY11" fmla="*/ 257033 h 1533383"/>
              <a:gd name="connsiteX12" fmla="*/ 7258050 w 12249150"/>
              <a:gd name="connsiteY12" fmla="*/ 523733 h 1533383"/>
              <a:gd name="connsiteX13" fmla="*/ 7848600 w 12249150"/>
              <a:gd name="connsiteY13" fmla="*/ 828533 h 1533383"/>
              <a:gd name="connsiteX14" fmla="*/ 8477250 w 12249150"/>
              <a:gd name="connsiteY14" fmla="*/ 904733 h 1533383"/>
              <a:gd name="connsiteX15" fmla="*/ 9925050 w 12249150"/>
              <a:gd name="connsiteY15" fmla="*/ 999983 h 1533383"/>
              <a:gd name="connsiteX16" fmla="*/ 12230100 w 12249150"/>
              <a:gd name="connsiteY16" fmla="*/ 1038083 h 1533383"/>
              <a:gd name="connsiteX17" fmla="*/ 12249150 w 12249150"/>
              <a:gd name="connsiteY17" fmla="*/ 1533383 h 1533383"/>
              <a:gd name="connsiteX18" fmla="*/ 0 w 12249150"/>
              <a:gd name="connsiteY18" fmla="*/ 1533383 h 1533383"/>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249150" h="1524000">
                <a:moveTo>
                  <a:pt x="0" y="1524000"/>
                </a:moveTo>
                <a:lnTo>
                  <a:pt x="533400" y="876300"/>
                </a:lnTo>
                <a:lnTo>
                  <a:pt x="1162050" y="476250"/>
                </a:lnTo>
                <a:lnTo>
                  <a:pt x="1123950" y="457200"/>
                </a:lnTo>
                <a:cubicBezTo>
                  <a:pt x="1235075" y="434975"/>
                  <a:pt x="1574800" y="349250"/>
                  <a:pt x="1828800" y="342900"/>
                </a:cubicBezTo>
                <a:cubicBezTo>
                  <a:pt x="2082800" y="336550"/>
                  <a:pt x="2393950" y="374650"/>
                  <a:pt x="2647950" y="419100"/>
                </a:cubicBezTo>
                <a:lnTo>
                  <a:pt x="3409950" y="552450"/>
                </a:lnTo>
                <a:cubicBezTo>
                  <a:pt x="3635375" y="574675"/>
                  <a:pt x="3822700" y="577850"/>
                  <a:pt x="4000500" y="552450"/>
                </a:cubicBezTo>
                <a:lnTo>
                  <a:pt x="4533900" y="476250"/>
                </a:lnTo>
                <a:cubicBezTo>
                  <a:pt x="4689475" y="412750"/>
                  <a:pt x="4648200" y="228600"/>
                  <a:pt x="4933950" y="171450"/>
                </a:cubicBezTo>
                <a:lnTo>
                  <a:pt x="5791200" y="0"/>
                </a:lnTo>
                <a:cubicBezTo>
                  <a:pt x="6070600" y="12700"/>
                  <a:pt x="6394450" y="158750"/>
                  <a:pt x="6610350" y="247650"/>
                </a:cubicBezTo>
                <a:lnTo>
                  <a:pt x="7258050" y="514350"/>
                </a:lnTo>
                <a:cubicBezTo>
                  <a:pt x="7464425" y="609600"/>
                  <a:pt x="7639050" y="793750"/>
                  <a:pt x="7848600" y="819150"/>
                </a:cubicBezTo>
                <a:lnTo>
                  <a:pt x="8477250" y="895350"/>
                </a:lnTo>
                <a:cubicBezTo>
                  <a:pt x="8823325" y="923925"/>
                  <a:pt x="9156700" y="977900"/>
                  <a:pt x="9925050" y="990600"/>
                </a:cubicBezTo>
                <a:lnTo>
                  <a:pt x="12230100" y="1028700"/>
                </a:lnTo>
                <a:lnTo>
                  <a:pt x="12249150" y="1524000"/>
                </a:lnTo>
                <a:lnTo>
                  <a:pt x="0" y="1524000"/>
                </a:ln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任意多边形 12"/>
          <p:cNvSpPr/>
          <p:nvPr/>
        </p:nvSpPr>
        <p:spPr>
          <a:xfrm>
            <a:off x="-38100" y="5899150"/>
            <a:ext cx="12249150" cy="958850"/>
          </a:xfrm>
          <a:custGeom>
            <a:avLst/>
            <a:gdLst>
              <a:gd name="connsiteX0" fmla="*/ 0 w 12249150"/>
              <a:gd name="connsiteY0" fmla="*/ 1524000 h 1524000"/>
              <a:gd name="connsiteX1" fmla="*/ 533400 w 12249150"/>
              <a:gd name="connsiteY1" fmla="*/ 876300 h 1524000"/>
              <a:gd name="connsiteX2" fmla="*/ 1162050 w 12249150"/>
              <a:gd name="connsiteY2" fmla="*/ 476250 h 1524000"/>
              <a:gd name="connsiteX3" fmla="*/ 1828800 w 12249150"/>
              <a:gd name="connsiteY3" fmla="*/ 342900 h 1524000"/>
              <a:gd name="connsiteX4" fmla="*/ 2647950 w 12249150"/>
              <a:gd name="connsiteY4" fmla="*/ 419100 h 1524000"/>
              <a:gd name="connsiteX5" fmla="*/ 3409950 w 12249150"/>
              <a:gd name="connsiteY5" fmla="*/ 552450 h 1524000"/>
              <a:gd name="connsiteX6" fmla="*/ 4000500 w 12249150"/>
              <a:gd name="connsiteY6" fmla="*/ 552450 h 1524000"/>
              <a:gd name="connsiteX7" fmla="*/ 4533900 w 12249150"/>
              <a:gd name="connsiteY7" fmla="*/ 476250 h 1524000"/>
              <a:gd name="connsiteX8" fmla="*/ 4933950 w 12249150"/>
              <a:gd name="connsiteY8" fmla="*/ 171450 h 1524000"/>
              <a:gd name="connsiteX9" fmla="*/ 5791200 w 12249150"/>
              <a:gd name="connsiteY9" fmla="*/ 0 h 1524000"/>
              <a:gd name="connsiteX10" fmla="*/ 6610350 w 12249150"/>
              <a:gd name="connsiteY10" fmla="*/ 247650 h 1524000"/>
              <a:gd name="connsiteX11" fmla="*/ 7258050 w 12249150"/>
              <a:gd name="connsiteY11" fmla="*/ 514350 h 1524000"/>
              <a:gd name="connsiteX12" fmla="*/ 7848600 w 12249150"/>
              <a:gd name="connsiteY12" fmla="*/ 819150 h 1524000"/>
              <a:gd name="connsiteX13" fmla="*/ 8477250 w 12249150"/>
              <a:gd name="connsiteY13" fmla="*/ 895350 h 1524000"/>
              <a:gd name="connsiteX14" fmla="*/ 9925050 w 12249150"/>
              <a:gd name="connsiteY14" fmla="*/ 990600 h 1524000"/>
              <a:gd name="connsiteX15" fmla="*/ 12230100 w 12249150"/>
              <a:gd name="connsiteY15" fmla="*/ 1028700 h 1524000"/>
              <a:gd name="connsiteX16" fmla="*/ 12249150 w 12249150"/>
              <a:gd name="connsiteY16" fmla="*/ 1524000 h 1524000"/>
              <a:gd name="connsiteX17" fmla="*/ 0 w 12249150"/>
              <a:gd name="connsiteY17"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33383 h 1533383"/>
              <a:gd name="connsiteX1" fmla="*/ 533400 w 12249150"/>
              <a:gd name="connsiteY1" fmla="*/ 885683 h 1533383"/>
              <a:gd name="connsiteX2" fmla="*/ 1162050 w 12249150"/>
              <a:gd name="connsiteY2" fmla="*/ 485633 h 1533383"/>
              <a:gd name="connsiteX3" fmla="*/ 1123950 w 12249150"/>
              <a:gd name="connsiteY3" fmla="*/ 466583 h 1533383"/>
              <a:gd name="connsiteX4" fmla="*/ 1828800 w 12249150"/>
              <a:gd name="connsiteY4" fmla="*/ 352283 h 1533383"/>
              <a:gd name="connsiteX5" fmla="*/ 2647950 w 12249150"/>
              <a:gd name="connsiteY5" fmla="*/ 428483 h 1533383"/>
              <a:gd name="connsiteX6" fmla="*/ 3409950 w 12249150"/>
              <a:gd name="connsiteY6" fmla="*/ 561833 h 1533383"/>
              <a:gd name="connsiteX7" fmla="*/ 4000500 w 12249150"/>
              <a:gd name="connsiteY7" fmla="*/ 561833 h 1533383"/>
              <a:gd name="connsiteX8" fmla="*/ 4533900 w 12249150"/>
              <a:gd name="connsiteY8" fmla="*/ 485633 h 1533383"/>
              <a:gd name="connsiteX9" fmla="*/ 4933950 w 12249150"/>
              <a:gd name="connsiteY9" fmla="*/ 180833 h 1533383"/>
              <a:gd name="connsiteX10" fmla="*/ 5791200 w 12249150"/>
              <a:gd name="connsiteY10" fmla="*/ 9383 h 1533383"/>
              <a:gd name="connsiteX11" fmla="*/ 6610350 w 12249150"/>
              <a:gd name="connsiteY11" fmla="*/ 257033 h 1533383"/>
              <a:gd name="connsiteX12" fmla="*/ 7258050 w 12249150"/>
              <a:gd name="connsiteY12" fmla="*/ 523733 h 1533383"/>
              <a:gd name="connsiteX13" fmla="*/ 7848600 w 12249150"/>
              <a:gd name="connsiteY13" fmla="*/ 828533 h 1533383"/>
              <a:gd name="connsiteX14" fmla="*/ 8477250 w 12249150"/>
              <a:gd name="connsiteY14" fmla="*/ 904733 h 1533383"/>
              <a:gd name="connsiteX15" fmla="*/ 9925050 w 12249150"/>
              <a:gd name="connsiteY15" fmla="*/ 999983 h 1533383"/>
              <a:gd name="connsiteX16" fmla="*/ 12230100 w 12249150"/>
              <a:gd name="connsiteY16" fmla="*/ 1038083 h 1533383"/>
              <a:gd name="connsiteX17" fmla="*/ 12249150 w 12249150"/>
              <a:gd name="connsiteY17" fmla="*/ 1533383 h 1533383"/>
              <a:gd name="connsiteX18" fmla="*/ 0 w 12249150"/>
              <a:gd name="connsiteY18" fmla="*/ 1533383 h 1533383"/>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 name="connsiteX0" fmla="*/ 0 w 12249150"/>
              <a:gd name="connsiteY0" fmla="*/ 1524000 h 1524000"/>
              <a:gd name="connsiteX1" fmla="*/ 533400 w 12249150"/>
              <a:gd name="connsiteY1" fmla="*/ 876300 h 1524000"/>
              <a:gd name="connsiteX2" fmla="*/ 1162050 w 12249150"/>
              <a:gd name="connsiteY2" fmla="*/ 476250 h 1524000"/>
              <a:gd name="connsiteX3" fmla="*/ 1123950 w 12249150"/>
              <a:gd name="connsiteY3" fmla="*/ 457200 h 1524000"/>
              <a:gd name="connsiteX4" fmla="*/ 1828800 w 12249150"/>
              <a:gd name="connsiteY4" fmla="*/ 342900 h 1524000"/>
              <a:gd name="connsiteX5" fmla="*/ 2647950 w 12249150"/>
              <a:gd name="connsiteY5" fmla="*/ 419100 h 1524000"/>
              <a:gd name="connsiteX6" fmla="*/ 3409950 w 12249150"/>
              <a:gd name="connsiteY6" fmla="*/ 552450 h 1524000"/>
              <a:gd name="connsiteX7" fmla="*/ 4000500 w 12249150"/>
              <a:gd name="connsiteY7" fmla="*/ 552450 h 1524000"/>
              <a:gd name="connsiteX8" fmla="*/ 4533900 w 12249150"/>
              <a:gd name="connsiteY8" fmla="*/ 476250 h 1524000"/>
              <a:gd name="connsiteX9" fmla="*/ 4933950 w 12249150"/>
              <a:gd name="connsiteY9" fmla="*/ 171450 h 1524000"/>
              <a:gd name="connsiteX10" fmla="*/ 5791200 w 12249150"/>
              <a:gd name="connsiteY10" fmla="*/ 0 h 1524000"/>
              <a:gd name="connsiteX11" fmla="*/ 6610350 w 12249150"/>
              <a:gd name="connsiteY11" fmla="*/ 247650 h 1524000"/>
              <a:gd name="connsiteX12" fmla="*/ 7258050 w 12249150"/>
              <a:gd name="connsiteY12" fmla="*/ 514350 h 1524000"/>
              <a:gd name="connsiteX13" fmla="*/ 7848600 w 12249150"/>
              <a:gd name="connsiteY13" fmla="*/ 819150 h 1524000"/>
              <a:gd name="connsiteX14" fmla="*/ 8477250 w 12249150"/>
              <a:gd name="connsiteY14" fmla="*/ 895350 h 1524000"/>
              <a:gd name="connsiteX15" fmla="*/ 9925050 w 12249150"/>
              <a:gd name="connsiteY15" fmla="*/ 990600 h 1524000"/>
              <a:gd name="connsiteX16" fmla="*/ 12230100 w 12249150"/>
              <a:gd name="connsiteY16" fmla="*/ 1028700 h 1524000"/>
              <a:gd name="connsiteX17" fmla="*/ 12249150 w 12249150"/>
              <a:gd name="connsiteY17" fmla="*/ 1524000 h 1524000"/>
              <a:gd name="connsiteX18" fmla="*/ 0 w 12249150"/>
              <a:gd name="connsiteY18" fmla="*/ 1524000 h 152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249150" h="1524000">
                <a:moveTo>
                  <a:pt x="0" y="1524000"/>
                </a:moveTo>
                <a:lnTo>
                  <a:pt x="533400" y="876300"/>
                </a:lnTo>
                <a:lnTo>
                  <a:pt x="1162050" y="476250"/>
                </a:lnTo>
                <a:lnTo>
                  <a:pt x="1123950" y="457200"/>
                </a:lnTo>
                <a:cubicBezTo>
                  <a:pt x="1235075" y="434975"/>
                  <a:pt x="1574800" y="349250"/>
                  <a:pt x="1828800" y="342900"/>
                </a:cubicBezTo>
                <a:cubicBezTo>
                  <a:pt x="2082800" y="336550"/>
                  <a:pt x="2393950" y="374650"/>
                  <a:pt x="2647950" y="419100"/>
                </a:cubicBezTo>
                <a:lnTo>
                  <a:pt x="3409950" y="552450"/>
                </a:lnTo>
                <a:cubicBezTo>
                  <a:pt x="3635375" y="574675"/>
                  <a:pt x="3822700" y="577850"/>
                  <a:pt x="4000500" y="552450"/>
                </a:cubicBezTo>
                <a:lnTo>
                  <a:pt x="4533900" y="476250"/>
                </a:lnTo>
                <a:cubicBezTo>
                  <a:pt x="4689475" y="412750"/>
                  <a:pt x="4648200" y="228600"/>
                  <a:pt x="4933950" y="171450"/>
                </a:cubicBezTo>
                <a:lnTo>
                  <a:pt x="5791200" y="0"/>
                </a:lnTo>
                <a:cubicBezTo>
                  <a:pt x="6070600" y="12700"/>
                  <a:pt x="6394450" y="158750"/>
                  <a:pt x="6610350" y="247650"/>
                </a:cubicBezTo>
                <a:lnTo>
                  <a:pt x="7258050" y="514350"/>
                </a:lnTo>
                <a:cubicBezTo>
                  <a:pt x="7464425" y="609600"/>
                  <a:pt x="7639050" y="793750"/>
                  <a:pt x="7848600" y="819150"/>
                </a:cubicBezTo>
                <a:lnTo>
                  <a:pt x="8477250" y="895350"/>
                </a:lnTo>
                <a:cubicBezTo>
                  <a:pt x="8823325" y="923925"/>
                  <a:pt x="9156700" y="977900"/>
                  <a:pt x="9925050" y="990600"/>
                </a:cubicBezTo>
                <a:lnTo>
                  <a:pt x="12230100" y="1028700"/>
                </a:lnTo>
                <a:lnTo>
                  <a:pt x="12249150" y="1524000"/>
                </a:lnTo>
                <a:lnTo>
                  <a:pt x="0" y="1524000"/>
                </a:lnTo>
                <a:close/>
              </a:path>
            </a:pathLst>
          </a:custGeom>
          <a:solidFill>
            <a:srgbClr val="E96F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3034437" y="2367192"/>
            <a:ext cx="1885494" cy="1885494"/>
          </a:xfrm>
          <a:prstGeom prst="ellipse">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圆角矩形 20"/>
          <p:cNvSpPr/>
          <p:nvPr/>
        </p:nvSpPr>
        <p:spPr>
          <a:xfrm>
            <a:off x="3958132" y="2431822"/>
            <a:ext cx="623845" cy="201837"/>
          </a:xfrm>
          <a:prstGeom prst="roundRect">
            <a:avLst>
              <a:gd name="adj" fmla="val 50000"/>
            </a:avLst>
          </a:prstGeom>
          <a:solidFill>
            <a:srgbClr val="B2E8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圆角矩形 21"/>
          <p:cNvSpPr/>
          <p:nvPr/>
        </p:nvSpPr>
        <p:spPr>
          <a:xfrm>
            <a:off x="4270054" y="3000834"/>
            <a:ext cx="828364" cy="201837"/>
          </a:xfrm>
          <a:prstGeom prst="roundRect">
            <a:avLst>
              <a:gd name="adj" fmla="val 50000"/>
            </a:avLst>
          </a:prstGeom>
          <a:solidFill>
            <a:srgbClr val="E969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圆角矩形 22"/>
          <p:cNvSpPr/>
          <p:nvPr/>
        </p:nvSpPr>
        <p:spPr>
          <a:xfrm>
            <a:off x="3125924" y="3058207"/>
            <a:ext cx="467590" cy="201837"/>
          </a:xfrm>
          <a:prstGeom prst="roundRect">
            <a:avLst>
              <a:gd name="adj" fmla="val 50000"/>
            </a:avLst>
          </a:prstGeom>
          <a:solidFill>
            <a:srgbClr val="E2B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圆角矩形 23"/>
          <p:cNvSpPr/>
          <p:nvPr/>
        </p:nvSpPr>
        <p:spPr>
          <a:xfrm>
            <a:off x="4036259" y="3309939"/>
            <a:ext cx="467590" cy="201837"/>
          </a:xfrm>
          <a:prstGeom prst="roundRect">
            <a:avLst>
              <a:gd name="adj" fmla="val 50000"/>
            </a:avLst>
          </a:prstGeom>
          <a:solidFill>
            <a:srgbClr val="E2BC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24"/>
          <p:cNvSpPr/>
          <p:nvPr/>
        </p:nvSpPr>
        <p:spPr>
          <a:xfrm>
            <a:off x="3185682" y="3850140"/>
            <a:ext cx="828364" cy="201837"/>
          </a:xfrm>
          <a:prstGeom prst="roundRect">
            <a:avLst>
              <a:gd name="adj" fmla="val 50000"/>
            </a:avLst>
          </a:prstGeom>
          <a:solidFill>
            <a:srgbClr val="E969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圆角矩形 25"/>
          <p:cNvSpPr/>
          <p:nvPr/>
        </p:nvSpPr>
        <p:spPr>
          <a:xfrm>
            <a:off x="4261768" y="3921123"/>
            <a:ext cx="467590" cy="201837"/>
          </a:xfrm>
          <a:prstGeom prst="roundRect">
            <a:avLst>
              <a:gd name="adj" fmla="val 50000"/>
            </a:avLst>
          </a:prstGeom>
          <a:solidFill>
            <a:srgbClr val="B2E8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17"/>
          <p:cNvSpPr/>
          <p:nvPr/>
        </p:nvSpPr>
        <p:spPr>
          <a:xfrm>
            <a:off x="266247" y="6270626"/>
            <a:ext cx="8980346" cy="587374"/>
          </a:xfrm>
          <a:custGeom>
            <a:avLst/>
            <a:gdLst>
              <a:gd name="connsiteX0" fmla="*/ 5403158 w 8980346"/>
              <a:gd name="connsiteY0" fmla="*/ 0 h 587374"/>
              <a:gd name="connsiteX1" fmla="*/ 6232924 w 8980346"/>
              <a:gd name="connsiteY1" fmla="*/ 150138 h 587374"/>
              <a:gd name="connsiteX2" fmla="*/ 6889018 w 8980346"/>
              <a:gd name="connsiteY2" fmla="*/ 311825 h 587374"/>
              <a:gd name="connsiteX3" fmla="*/ 7487222 w 8980346"/>
              <a:gd name="connsiteY3" fmla="*/ 496610 h 587374"/>
              <a:gd name="connsiteX4" fmla="*/ 8124019 w 8980346"/>
              <a:gd name="connsiteY4" fmla="*/ 542807 h 587374"/>
              <a:gd name="connsiteX5" fmla="*/ 8976165 w 8980346"/>
              <a:gd name="connsiteY5" fmla="*/ 587237 h 587374"/>
              <a:gd name="connsiteX6" fmla="*/ 8980346 w 8980346"/>
              <a:gd name="connsiteY6" fmla="*/ 587374 h 587374"/>
              <a:gd name="connsiteX7" fmla="*/ 0 w 8980346"/>
              <a:gd name="connsiteY7" fmla="*/ 587374 h 587374"/>
              <a:gd name="connsiteX8" fmla="*/ 77216 w 8980346"/>
              <a:gd name="connsiteY8" fmla="*/ 531258 h 587374"/>
              <a:gd name="connsiteX9" fmla="*/ 714013 w 8980346"/>
              <a:gd name="connsiteY9" fmla="*/ 288727 h 587374"/>
              <a:gd name="connsiteX10" fmla="*/ 675420 w 8980346"/>
              <a:gd name="connsiteY10" fmla="*/ 277178 h 587374"/>
              <a:gd name="connsiteX11" fmla="*/ 1389404 w 8980346"/>
              <a:gd name="connsiteY11" fmla="*/ 207884 h 587374"/>
              <a:gd name="connsiteX12" fmla="*/ 2219171 w 8980346"/>
              <a:gd name="connsiteY12" fmla="*/ 254080 h 587374"/>
              <a:gd name="connsiteX13" fmla="*/ 2991046 w 8980346"/>
              <a:gd name="connsiteY13" fmla="*/ 334923 h 587374"/>
              <a:gd name="connsiteX14" fmla="*/ 3589250 w 8980346"/>
              <a:gd name="connsiteY14" fmla="*/ 334923 h 587374"/>
              <a:gd name="connsiteX15" fmla="*/ 4129563 w 8980346"/>
              <a:gd name="connsiteY15" fmla="*/ 288727 h 587374"/>
              <a:gd name="connsiteX16" fmla="*/ 4534798 w 8980346"/>
              <a:gd name="connsiteY16" fmla="*/ 103942 h 587374"/>
              <a:gd name="connsiteX17" fmla="*/ 5403158 w 8980346"/>
              <a:gd name="connsiteY17" fmla="*/ 0 h 587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8980346" h="587374">
                <a:moveTo>
                  <a:pt x="5403158" y="0"/>
                </a:moveTo>
                <a:cubicBezTo>
                  <a:pt x="5686179" y="7700"/>
                  <a:pt x="6014226" y="96243"/>
                  <a:pt x="6232924" y="150138"/>
                </a:cubicBezTo>
                <a:lnTo>
                  <a:pt x="6889018" y="311825"/>
                </a:lnTo>
                <a:cubicBezTo>
                  <a:pt x="7098068" y="369571"/>
                  <a:pt x="7274956" y="481212"/>
                  <a:pt x="7487222" y="496610"/>
                </a:cubicBezTo>
                <a:lnTo>
                  <a:pt x="8124019" y="542807"/>
                </a:lnTo>
                <a:cubicBezTo>
                  <a:pt x="8365029" y="554717"/>
                  <a:pt x="8599959" y="573905"/>
                  <a:pt x="8976165" y="587237"/>
                </a:cubicBezTo>
                <a:lnTo>
                  <a:pt x="8980346" y="587374"/>
                </a:lnTo>
                <a:lnTo>
                  <a:pt x="0" y="587374"/>
                </a:lnTo>
                <a:lnTo>
                  <a:pt x="77216" y="531258"/>
                </a:lnTo>
                <a:lnTo>
                  <a:pt x="714013" y="288727"/>
                </a:lnTo>
                <a:lnTo>
                  <a:pt x="675420" y="277178"/>
                </a:lnTo>
                <a:cubicBezTo>
                  <a:pt x="787985" y="263704"/>
                  <a:pt x="1132113" y="211733"/>
                  <a:pt x="1389404" y="207884"/>
                </a:cubicBezTo>
                <a:cubicBezTo>
                  <a:pt x="1646696" y="204034"/>
                  <a:pt x="1961879" y="227132"/>
                  <a:pt x="2219171" y="254080"/>
                </a:cubicBezTo>
                <a:lnTo>
                  <a:pt x="2991046" y="334923"/>
                </a:lnTo>
                <a:cubicBezTo>
                  <a:pt x="3219393" y="348397"/>
                  <a:pt x="3409146" y="350322"/>
                  <a:pt x="3589250" y="334923"/>
                </a:cubicBezTo>
                <a:lnTo>
                  <a:pt x="4129563" y="288727"/>
                </a:lnTo>
                <a:cubicBezTo>
                  <a:pt x="4287154" y="250230"/>
                  <a:pt x="4245344" y="138589"/>
                  <a:pt x="4534798" y="103942"/>
                </a:cubicBezTo>
                <a:lnTo>
                  <a:pt x="5403158" y="0"/>
                </a:ln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38764" y="355600"/>
            <a:ext cx="876964" cy="24765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38764" y="666750"/>
            <a:ext cx="648364" cy="336550"/>
          </a:xfrm>
          <a:prstGeom prst="roundRect">
            <a:avLst>
              <a:gd name="adj" fmla="val 50000"/>
            </a:avLst>
          </a:prstGeom>
          <a:solidFill>
            <a:srgbClr val="E5C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38764" y="1057278"/>
            <a:ext cx="330864" cy="247650"/>
          </a:xfrm>
          <a:prstGeom prst="roundRect">
            <a:avLst>
              <a:gd name="adj" fmla="val 50000"/>
            </a:avLst>
          </a:prstGeom>
          <a:solidFill>
            <a:srgbClr val="B0E9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11315036" y="5629275"/>
            <a:ext cx="876964" cy="285750"/>
          </a:xfrm>
          <a:prstGeom prst="roundRect">
            <a:avLst>
              <a:gd name="adj" fmla="val 50000"/>
            </a:avLst>
          </a:prstGeom>
          <a:solidFill>
            <a:srgbClr val="B0E9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11543636" y="5178425"/>
            <a:ext cx="648364" cy="387350"/>
          </a:xfrm>
          <a:prstGeom prst="roundRect">
            <a:avLst>
              <a:gd name="adj" fmla="val 50000"/>
            </a:avLst>
          </a:prstGeom>
          <a:solidFill>
            <a:srgbClr val="E5C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11912600" y="4851403"/>
            <a:ext cx="279400" cy="24765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4777718" y="2537736"/>
            <a:ext cx="6537318" cy="1107996"/>
          </a:xfrm>
          <a:prstGeom prst="rect">
            <a:avLst/>
          </a:prstGeom>
          <a:noFill/>
        </p:spPr>
        <p:txBody>
          <a:bodyPr wrap="square" rtlCol="0">
            <a:spAutoFit/>
          </a:bodyPr>
          <a:lstStyle/>
          <a:p>
            <a:pPr algn="ctr"/>
            <a:r>
              <a:rPr lang="en-US" altLang="zh-CN" sz="6600" b="1" spc="300" dirty="0" smtClean="0">
                <a:solidFill>
                  <a:schemeClr val="bg1"/>
                </a:solidFill>
                <a:latin typeface="Dosis" panose="02010503020202060003" pitchFamily="2" charset="0"/>
                <a:cs typeface="Arial" panose="020B0604020202020204" pitchFamily="34" charset="0"/>
              </a:rPr>
              <a:t>THANK YOU</a:t>
            </a:r>
            <a:endParaRPr lang="zh-CN" altLang="en-US" sz="6600" b="1" spc="300" dirty="0">
              <a:solidFill>
                <a:schemeClr val="bg1"/>
              </a:solidFill>
              <a:latin typeface="Dosis" panose="02010503020202060003" pitchFamily="2" charset="0"/>
              <a:cs typeface="Arial" panose="020B0604020202020204" pitchFamily="34" charset="0"/>
            </a:endParaRPr>
          </a:p>
        </p:txBody>
      </p:sp>
    </p:spTree>
    <p:extLst>
      <p:ext uri="{BB962C8B-B14F-4D97-AF65-F5344CB8AC3E}">
        <p14:creationId xmlns:p14="http://schemas.microsoft.com/office/powerpoint/2010/main" val="553941912"/>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41" name="任意多边形 40"/>
          <p:cNvSpPr/>
          <p:nvPr/>
        </p:nvSpPr>
        <p:spPr>
          <a:xfrm>
            <a:off x="-75554" y="4517072"/>
            <a:ext cx="12305654" cy="2359977"/>
          </a:xfrm>
          <a:custGeom>
            <a:avLst/>
            <a:gdLst>
              <a:gd name="connsiteX0" fmla="*/ 4534445 w 12305654"/>
              <a:gd name="connsiteY0" fmla="*/ 158 h 2359977"/>
              <a:gd name="connsiteX1" fmla="*/ 4971404 w 12305654"/>
              <a:gd name="connsiteY1" fmla="*/ 150177 h 2359977"/>
              <a:gd name="connsiteX2" fmla="*/ 6343004 w 12305654"/>
              <a:gd name="connsiteY2" fmla="*/ 855027 h 2359977"/>
              <a:gd name="connsiteX3" fmla="*/ 7314554 w 12305654"/>
              <a:gd name="connsiteY3" fmla="*/ 1216977 h 2359977"/>
              <a:gd name="connsiteX4" fmla="*/ 8286104 w 12305654"/>
              <a:gd name="connsiteY4" fmla="*/ 1216977 h 2359977"/>
              <a:gd name="connsiteX5" fmla="*/ 8686154 w 12305654"/>
              <a:gd name="connsiteY5" fmla="*/ 531177 h 2359977"/>
              <a:gd name="connsiteX6" fmla="*/ 9086204 w 12305654"/>
              <a:gd name="connsiteY6" fmla="*/ 1159827 h 2359977"/>
              <a:gd name="connsiteX7" fmla="*/ 10210154 w 12305654"/>
              <a:gd name="connsiteY7" fmla="*/ 874077 h 2359977"/>
              <a:gd name="connsiteX8" fmla="*/ 10381604 w 12305654"/>
              <a:gd name="connsiteY8" fmla="*/ 493077 h 2359977"/>
              <a:gd name="connsiteX9" fmla="*/ 10591154 w 12305654"/>
              <a:gd name="connsiteY9" fmla="*/ 855027 h 2359977"/>
              <a:gd name="connsiteX10" fmla="*/ 11543654 w 12305654"/>
              <a:gd name="connsiteY10" fmla="*/ 778827 h 2359977"/>
              <a:gd name="connsiteX11" fmla="*/ 12305654 w 12305654"/>
              <a:gd name="connsiteY11" fmla="*/ 759777 h 2359977"/>
              <a:gd name="connsiteX12" fmla="*/ 12305654 w 12305654"/>
              <a:gd name="connsiteY12" fmla="*/ 2359977 h 2359977"/>
              <a:gd name="connsiteX13" fmla="*/ 0 w 12305654"/>
              <a:gd name="connsiteY13" fmla="*/ 2340928 h 2359977"/>
              <a:gd name="connsiteX14" fmla="*/ 61040 w 12305654"/>
              <a:gd name="connsiteY14" fmla="*/ 2340928 h 2359977"/>
              <a:gd name="connsiteX15" fmla="*/ 61040 w 12305654"/>
              <a:gd name="connsiteY15" fmla="*/ 965706 h 2359977"/>
              <a:gd name="connsiteX16" fmla="*/ 78809 w 12305654"/>
              <a:gd name="connsiteY16" fmla="*/ 962902 h 2359977"/>
              <a:gd name="connsiteX17" fmla="*/ 304154 w 12305654"/>
              <a:gd name="connsiteY17" fmla="*/ 969327 h 2359977"/>
              <a:gd name="connsiteX18" fmla="*/ 1009004 w 12305654"/>
              <a:gd name="connsiteY18" fmla="*/ 550227 h 2359977"/>
              <a:gd name="connsiteX19" fmla="*/ 1390004 w 12305654"/>
              <a:gd name="connsiteY19" fmla="*/ 474027 h 2359977"/>
              <a:gd name="connsiteX20" fmla="*/ 1904354 w 12305654"/>
              <a:gd name="connsiteY20" fmla="*/ 188277 h 2359977"/>
              <a:gd name="connsiteX21" fmla="*/ 2399654 w 12305654"/>
              <a:gd name="connsiteY21" fmla="*/ 73977 h 2359977"/>
              <a:gd name="connsiteX22" fmla="*/ 3428354 w 12305654"/>
              <a:gd name="connsiteY22" fmla="*/ 73977 h 2359977"/>
              <a:gd name="connsiteX23" fmla="*/ 4247504 w 12305654"/>
              <a:gd name="connsiteY23" fmla="*/ 16827 h 2359977"/>
              <a:gd name="connsiteX24" fmla="*/ 4534445 w 12305654"/>
              <a:gd name="connsiteY24" fmla="*/ 158 h 2359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305654" h="2359977">
                <a:moveTo>
                  <a:pt x="4534445" y="158"/>
                </a:moveTo>
                <a:cubicBezTo>
                  <a:pt x="4626123" y="2540"/>
                  <a:pt x="4742804" y="32702"/>
                  <a:pt x="4971404" y="150177"/>
                </a:cubicBezTo>
                <a:lnTo>
                  <a:pt x="6343004" y="855027"/>
                </a:lnTo>
                <a:cubicBezTo>
                  <a:pt x="6733529" y="1032827"/>
                  <a:pt x="6990704" y="1216977"/>
                  <a:pt x="7314554" y="1216977"/>
                </a:cubicBezTo>
                <a:lnTo>
                  <a:pt x="8286104" y="1216977"/>
                </a:lnTo>
                <a:lnTo>
                  <a:pt x="8686154" y="531177"/>
                </a:lnTo>
                <a:lnTo>
                  <a:pt x="9086204" y="1159827"/>
                </a:lnTo>
                <a:lnTo>
                  <a:pt x="10210154" y="874077"/>
                </a:lnTo>
                <a:lnTo>
                  <a:pt x="10381604" y="493077"/>
                </a:lnTo>
                <a:lnTo>
                  <a:pt x="10591154" y="855027"/>
                </a:lnTo>
                <a:cubicBezTo>
                  <a:pt x="10784829" y="902652"/>
                  <a:pt x="11257904" y="794702"/>
                  <a:pt x="11543654" y="778827"/>
                </a:cubicBezTo>
                <a:cubicBezTo>
                  <a:pt x="11829404" y="762952"/>
                  <a:pt x="12178654" y="496252"/>
                  <a:pt x="12305654" y="759777"/>
                </a:cubicBezTo>
                <a:lnTo>
                  <a:pt x="12305654" y="2359977"/>
                </a:lnTo>
                <a:lnTo>
                  <a:pt x="0" y="2340928"/>
                </a:lnTo>
                <a:lnTo>
                  <a:pt x="61040" y="2340928"/>
                </a:lnTo>
                <a:lnTo>
                  <a:pt x="61040" y="965706"/>
                </a:lnTo>
                <a:lnTo>
                  <a:pt x="78809" y="962902"/>
                </a:lnTo>
                <a:cubicBezTo>
                  <a:pt x="133869" y="962348"/>
                  <a:pt x="206894" y="986161"/>
                  <a:pt x="304154" y="969327"/>
                </a:cubicBezTo>
                <a:cubicBezTo>
                  <a:pt x="469254" y="940752"/>
                  <a:pt x="828029" y="632777"/>
                  <a:pt x="1009004" y="550227"/>
                </a:cubicBezTo>
                <a:cubicBezTo>
                  <a:pt x="1189979" y="467677"/>
                  <a:pt x="1263004" y="499427"/>
                  <a:pt x="1390004" y="474027"/>
                </a:cubicBezTo>
                <a:cubicBezTo>
                  <a:pt x="1539229" y="413702"/>
                  <a:pt x="1739254" y="226377"/>
                  <a:pt x="1904354" y="188277"/>
                </a:cubicBezTo>
                <a:lnTo>
                  <a:pt x="2399654" y="73977"/>
                </a:lnTo>
                <a:cubicBezTo>
                  <a:pt x="2653654" y="54927"/>
                  <a:pt x="3155304" y="93027"/>
                  <a:pt x="3428354" y="73977"/>
                </a:cubicBezTo>
                <a:lnTo>
                  <a:pt x="4247504" y="16827"/>
                </a:lnTo>
                <a:cubicBezTo>
                  <a:pt x="4376092" y="23177"/>
                  <a:pt x="4442767" y="-2223"/>
                  <a:pt x="4534445" y="158"/>
                </a:cubicBez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任意多边形 6"/>
          <p:cNvSpPr/>
          <p:nvPr/>
        </p:nvSpPr>
        <p:spPr>
          <a:xfrm>
            <a:off x="74636" y="5353050"/>
            <a:ext cx="12042728" cy="1409700"/>
          </a:xfrm>
          <a:custGeom>
            <a:avLst/>
            <a:gdLst>
              <a:gd name="connsiteX0" fmla="*/ 0 w 11258550"/>
              <a:gd name="connsiteY0" fmla="*/ 1257300 h 1276350"/>
              <a:gd name="connsiteX1" fmla="*/ 476250 w 11258550"/>
              <a:gd name="connsiteY1" fmla="*/ 1104900 h 1276350"/>
              <a:gd name="connsiteX2" fmla="*/ 1200150 w 11258550"/>
              <a:gd name="connsiteY2" fmla="*/ 971550 h 1276350"/>
              <a:gd name="connsiteX3" fmla="*/ 2000250 w 11258550"/>
              <a:gd name="connsiteY3" fmla="*/ 971550 h 1276350"/>
              <a:gd name="connsiteX4" fmla="*/ 3181350 w 11258550"/>
              <a:gd name="connsiteY4" fmla="*/ 971550 h 1276350"/>
              <a:gd name="connsiteX5" fmla="*/ 4248150 w 11258550"/>
              <a:gd name="connsiteY5" fmla="*/ 819150 h 1276350"/>
              <a:gd name="connsiteX6" fmla="*/ 5181600 w 11258550"/>
              <a:gd name="connsiteY6" fmla="*/ 609600 h 1276350"/>
              <a:gd name="connsiteX7" fmla="*/ 6515100 w 11258550"/>
              <a:gd name="connsiteY7" fmla="*/ 628650 h 1276350"/>
              <a:gd name="connsiteX8" fmla="*/ 7905750 w 11258550"/>
              <a:gd name="connsiteY8" fmla="*/ 476250 h 1276350"/>
              <a:gd name="connsiteX9" fmla="*/ 8991600 w 11258550"/>
              <a:gd name="connsiteY9" fmla="*/ 171450 h 1276350"/>
              <a:gd name="connsiteX10" fmla="*/ 10077450 w 11258550"/>
              <a:gd name="connsiteY10" fmla="*/ 0 h 1276350"/>
              <a:gd name="connsiteX11" fmla="*/ 11239500 w 11258550"/>
              <a:gd name="connsiteY11" fmla="*/ 0 h 1276350"/>
              <a:gd name="connsiteX12" fmla="*/ 11258550 w 11258550"/>
              <a:gd name="connsiteY12" fmla="*/ 1276350 h 1276350"/>
              <a:gd name="connsiteX13" fmla="*/ 0 w 11258550"/>
              <a:gd name="connsiteY13" fmla="*/ 1257300 h 127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58550" h="1276350">
                <a:moveTo>
                  <a:pt x="0" y="1257300"/>
                </a:moveTo>
                <a:lnTo>
                  <a:pt x="476250" y="1104900"/>
                </a:lnTo>
                <a:lnTo>
                  <a:pt x="1200150" y="971550"/>
                </a:lnTo>
                <a:lnTo>
                  <a:pt x="2000250" y="971550"/>
                </a:lnTo>
                <a:lnTo>
                  <a:pt x="3181350" y="971550"/>
                </a:lnTo>
                <a:lnTo>
                  <a:pt x="4248150" y="819150"/>
                </a:lnTo>
                <a:lnTo>
                  <a:pt x="5181600" y="609600"/>
                </a:lnTo>
                <a:lnTo>
                  <a:pt x="6515100" y="628650"/>
                </a:lnTo>
                <a:lnTo>
                  <a:pt x="7905750" y="476250"/>
                </a:lnTo>
                <a:lnTo>
                  <a:pt x="8991600" y="171450"/>
                </a:lnTo>
                <a:lnTo>
                  <a:pt x="10077450" y="0"/>
                </a:lnTo>
                <a:lnTo>
                  <a:pt x="11239500" y="0"/>
                </a:lnTo>
                <a:lnTo>
                  <a:pt x="11258550" y="1276350"/>
                </a:lnTo>
                <a:lnTo>
                  <a:pt x="0" y="1257300"/>
                </a:lnTo>
                <a:close/>
              </a:path>
            </a:pathLst>
          </a:custGeom>
          <a:solidFill>
            <a:srgbClr val="E86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962150" y="6038850"/>
            <a:ext cx="228600" cy="228600"/>
          </a:xfrm>
          <a:prstGeom prst="ellipse">
            <a:avLst/>
          </a:prstGeom>
          <a:solidFill>
            <a:srgbClr val="E56B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3657601" y="5829302"/>
            <a:ext cx="228598" cy="228598"/>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2590800" y="5295900"/>
            <a:ext cx="228600" cy="228600"/>
          </a:xfrm>
          <a:prstGeom prst="ellipse">
            <a:avLst/>
          </a:prstGeom>
          <a:solidFill>
            <a:srgbClr val="F4B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flipH="1">
            <a:off x="4823887" y="5583872"/>
            <a:ext cx="226378" cy="22637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flipH="1">
            <a:off x="6057900" y="6567169"/>
            <a:ext cx="226378" cy="226378"/>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flipH="1">
            <a:off x="7236778" y="6451758"/>
            <a:ext cx="230822" cy="2308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flipH="1">
            <a:off x="10397966" y="6596379"/>
            <a:ext cx="118746" cy="118746"/>
          </a:xfrm>
          <a:prstGeom prst="ellipse">
            <a:avLst/>
          </a:prstGeom>
          <a:solidFill>
            <a:srgbClr val="EBB9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flipH="1">
            <a:off x="11086941" y="6085204"/>
            <a:ext cx="175896" cy="175896"/>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flipH="1">
            <a:off x="11974510" y="6419212"/>
            <a:ext cx="178438" cy="17843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a:off x="971550" y="4907389"/>
            <a:ext cx="11258550" cy="1975327"/>
          </a:xfrm>
          <a:custGeom>
            <a:avLst/>
            <a:gdLst>
              <a:gd name="connsiteX0" fmla="*/ 9326512 w 11258550"/>
              <a:gd name="connsiteY0" fmla="*/ 0 h 1975327"/>
              <a:gd name="connsiteX1" fmla="*/ 9719257 w 11258550"/>
              <a:gd name="connsiteY1" fmla="*/ 992210 h 1975327"/>
              <a:gd name="connsiteX2" fmla="*/ 10077450 w 11258550"/>
              <a:gd name="connsiteY2" fmla="*/ 946627 h 1975327"/>
              <a:gd name="connsiteX3" fmla="*/ 11239500 w 11258550"/>
              <a:gd name="connsiteY3" fmla="*/ 946627 h 1975327"/>
              <a:gd name="connsiteX4" fmla="*/ 11258550 w 11258550"/>
              <a:gd name="connsiteY4" fmla="*/ 1975327 h 1975327"/>
              <a:gd name="connsiteX5" fmla="*/ 0 w 11258550"/>
              <a:gd name="connsiteY5" fmla="*/ 1959973 h 1975327"/>
              <a:gd name="connsiteX6" fmla="*/ 476250 w 11258550"/>
              <a:gd name="connsiteY6" fmla="*/ 1837144 h 1975327"/>
              <a:gd name="connsiteX7" fmla="*/ 1200150 w 11258550"/>
              <a:gd name="connsiteY7" fmla="*/ 1729668 h 1975327"/>
              <a:gd name="connsiteX8" fmla="*/ 2000250 w 11258550"/>
              <a:gd name="connsiteY8" fmla="*/ 1729668 h 1975327"/>
              <a:gd name="connsiteX9" fmla="*/ 3181350 w 11258550"/>
              <a:gd name="connsiteY9" fmla="*/ 1729668 h 1975327"/>
              <a:gd name="connsiteX10" fmla="*/ 4248150 w 11258550"/>
              <a:gd name="connsiteY10" fmla="*/ 1606838 h 1975327"/>
              <a:gd name="connsiteX11" fmla="*/ 5181600 w 11258550"/>
              <a:gd name="connsiteY11" fmla="*/ 1437947 h 1975327"/>
              <a:gd name="connsiteX12" fmla="*/ 6515100 w 11258550"/>
              <a:gd name="connsiteY12" fmla="*/ 1453300 h 1975327"/>
              <a:gd name="connsiteX13" fmla="*/ 7905750 w 11258550"/>
              <a:gd name="connsiteY13" fmla="*/ 1330471 h 1975327"/>
              <a:gd name="connsiteX14" fmla="*/ 8887819 w 11258550"/>
              <a:gd name="connsiteY14" fmla="*/ 1108290 h 197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8550" h="1975327">
                <a:moveTo>
                  <a:pt x="9326512" y="0"/>
                </a:moveTo>
                <a:lnTo>
                  <a:pt x="9719257" y="992210"/>
                </a:lnTo>
                <a:lnTo>
                  <a:pt x="10077450" y="946627"/>
                </a:lnTo>
                <a:lnTo>
                  <a:pt x="11239500" y="946627"/>
                </a:lnTo>
                <a:lnTo>
                  <a:pt x="11258550" y="1975327"/>
                </a:lnTo>
                <a:lnTo>
                  <a:pt x="0" y="1959973"/>
                </a:lnTo>
                <a:lnTo>
                  <a:pt x="476250" y="1837144"/>
                </a:lnTo>
                <a:lnTo>
                  <a:pt x="1200150" y="1729668"/>
                </a:lnTo>
                <a:lnTo>
                  <a:pt x="2000250" y="1729668"/>
                </a:lnTo>
                <a:lnTo>
                  <a:pt x="3181350" y="1729668"/>
                </a:lnTo>
                <a:lnTo>
                  <a:pt x="4248150" y="1606838"/>
                </a:lnTo>
                <a:lnTo>
                  <a:pt x="5181600" y="1437947"/>
                </a:lnTo>
                <a:lnTo>
                  <a:pt x="6515100" y="1453300"/>
                </a:lnTo>
                <a:lnTo>
                  <a:pt x="7905750" y="1330471"/>
                </a:lnTo>
                <a:lnTo>
                  <a:pt x="8887819" y="1108290"/>
                </a:ln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28" name="Picture 4" descr="ãå¥è¹ç·å­© é»å½±æ¸è¡£ãçåçæå°çµæ">
            <a:extLst>
              <a:ext uri="{FF2B5EF4-FFF2-40B4-BE49-F238E27FC236}">
                <a16:creationId xmlns="" xmlns:a16="http://schemas.microsoft.com/office/drawing/2014/main" id="{9A5FC853-9D36-45AB-B9C5-9368A5A7D853}"/>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5893" r="15584"/>
          <a:stretch/>
        </p:blipFill>
        <p:spPr bwMode="auto">
          <a:xfrm>
            <a:off x="4582806" y="1688539"/>
            <a:ext cx="2988933" cy="4361964"/>
          </a:xfrm>
          <a:prstGeom prst="rect">
            <a:avLst/>
          </a:prstGeom>
          <a:noFill/>
          <a:extLst>
            <a:ext uri="{909E8E84-426E-40DD-AFC4-6F175D3DCCD1}">
              <a14:hiddenFill xmlns:a14="http://schemas.microsoft.com/office/drawing/2010/main">
                <a:solidFill>
                  <a:srgbClr val="FFFFFF"/>
                </a:solidFill>
              </a14:hiddenFill>
            </a:ext>
          </a:extLst>
        </p:spPr>
      </p:pic>
      <p:grpSp>
        <p:nvGrpSpPr>
          <p:cNvPr id="6" name="群組 5">
            <a:extLst>
              <a:ext uri="{FF2B5EF4-FFF2-40B4-BE49-F238E27FC236}">
                <a16:creationId xmlns="" xmlns:a16="http://schemas.microsoft.com/office/drawing/2014/main" id="{99FF4B70-6125-401D-A68C-B9B95C8FD12C}"/>
              </a:ext>
            </a:extLst>
          </p:cNvPr>
          <p:cNvGrpSpPr/>
          <p:nvPr/>
        </p:nvGrpSpPr>
        <p:grpSpPr>
          <a:xfrm>
            <a:off x="1184043" y="1368933"/>
            <a:ext cx="3639844" cy="956236"/>
            <a:chOff x="1184043" y="1653017"/>
            <a:chExt cx="3639844" cy="956236"/>
          </a:xfrm>
        </p:grpSpPr>
        <p:sp>
          <p:nvSpPr>
            <p:cNvPr id="3" name="流程圖: 替代程序 2">
              <a:extLst>
                <a:ext uri="{FF2B5EF4-FFF2-40B4-BE49-F238E27FC236}">
                  <a16:creationId xmlns="" xmlns:a16="http://schemas.microsoft.com/office/drawing/2014/main" id="{98E79F9B-553B-4773-A1D5-B4E581619E9B}"/>
                </a:ext>
              </a:extLst>
            </p:cNvPr>
            <p:cNvSpPr/>
            <p:nvPr/>
          </p:nvSpPr>
          <p:spPr>
            <a:xfrm>
              <a:off x="1184043" y="1653017"/>
              <a:ext cx="2182290" cy="870011"/>
            </a:xfrm>
            <a:prstGeom prst="flowChartAlternateProcess">
              <a:avLst/>
            </a:prstGeom>
            <a:solidFill>
              <a:schemeClr val="accent4">
                <a:lumMod val="60000"/>
                <a:lumOff val="40000"/>
              </a:schemeClr>
            </a:solidFill>
            <a:ln>
              <a:solidFill>
                <a:schemeClr val="accent4">
                  <a:lumMod val="40000"/>
                  <a:lumOff val="6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3600" dirty="0">
                  <a:solidFill>
                    <a:schemeClr val="tx1"/>
                  </a:solidFill>
                  <a:latin typeface="微軟正黑體" panose="020B0604030504040204" pitchFamily="34" charset="-120"/>
                  <a:ea typeface="微軟正黑體" panose="020B0604030504040204" pitchFamily="34" charset="-120"/>
                </a:rPr>
                <a:t>霸凌</a:t>
              </a:r>
            </a:p>
          </p:txBody>
        </p:sp>
        <p:cxnSp>
          <p:nvCxnSpPr>
            <p:cNvPr id="5" name="直線接點 4">
              <a:extLst>
                <a:ext uri="{FF2B5EF4-FFF2-40B4-BE49-F238E27FC236}">
                  <a16:creationId xmlns="" xmlns:a16="http://schemas.microsoft.com/office/drawing/2014/main" id="{CEAE5F54-B460-4E6D-ABBB-3A931B11F4FA}"/>
                </a:ext>
              </a:extLst>
            </p:cNvPr>
            <p:cNvCxnSpPr>
              <a:stCxn id="3" idx="3"/>
            </p:cNvCxnSpPr>
            <p:nvPr/>
          </p:nvCxnSpPr>
          <p:spPr>
            <a:xfrm>
              <a:off x="3366333" y="2088023"/>
              <a:ext cx="1457554" cy="521230"/>
            </a:xfrm>
            <a:prstGeom prst="line">
              <a:avLst/>
            </a:prstGeom>
            <a:ln>
              <a:solidFill>
                <a:schemeClr val="accent4">
                  <a:lumMod val="40000"/>
                  <a:lumOff val="60000"/>
                </a:schemeClr>
              </a:solidFill>
            </a:ln>
          </p:spPr>
          <p:style>
            <a:lnRef idx="1">
              <a:schemeClr val="dk1"/>
            </a:lnRef>
            <a:fillRef idx="0">
              <a:schemeClr val="dk1"/>
            </a:fillRef>
            <a:effectRef idx="0">
              <a:schemeClr val="dk1"/>
            </a:effectRef>
            <a:fontRef idx="minor">
              <a:schemeClr val="tx1"/>
            </a:fontRef>
          </p:style>
        </p:cxnSp>
      </p:grpSp>
      <p:grpSp>
        <p:nvGrpSpPr>
          <p:cNvPr id="56" name="群組 55">
            <a:extLst>
              <a:ext uri="{FF2B5EF4-FFF2-40B4-BE49-F238E27FC236}">
                <a16:creationId xmlns="" xmlns:a16="http://schemas.microsoft.com/office/drawing/2014/main" id="{CFBF6BA8-06FE-415A-A85F-4EF6CFBFB9B9}"/>
              </a:ext>
            </a:extLst>
          </p:cNvPr>
          <p:cNvGrpSpPr/>
          <p:nvPr/>
        </p:nvGrpSpPr>
        <p:grpSpPr>
          <a:xfrm flipH="1">
            <a:off x="7352288" y="1794765"/>
            <a:ext cx="3639844" cy="956236"/>
            <a:chOff x="1184043" y="1653017"/>
            <a:chExt cx="3639844" cy="956236"/>
          </a:xfrm>
        </p:grpSpPr>
        <p:sp>
          <p:nvSpPr>
            <p:cNvPr id="57" name="流程圖: 替代程序 56">
              <a:extLst>
                <a:ext uri="{FF2B5EF4-FFF2-40B4-BE49-F238E27FC236}">
                  <a16:creationId xmlns="" xmlns:a16="http://schemas.microsoft.com/office/drawing/2014/main" id="{CC00DFEB-0088-433D-9B9B-774F402A5FD6}"/>
                </a:ext>
              </a:extLst>
            </p:cNvPr>
            <p:cNvSpPr/>
            <p:nvPr/>
          </p:nvSpPr>
          <p:spPr>
            <a:xfrm>
              <a:off x="1184043" y="1653017"/>
              <a:ext cx="2182290" cy="870011"/>
            </a:xfrm>
            <a:prstGeom prst="flowChartAlternateProcess">
              <a:avLst/>
            </a:prstGeom>
            <a:solidFill>
              <a:schemeClr val="accent4">
                <a:lumMod val="60000"/>
                <a:lumOff val="40000"/>
              </a:schemeClr>
            </a:solidFill>
            <a:ln>
              <a:solidFill>
                <a:schemeClr val="accent4">
                  <a:lumMod val="40000"/>
                  <a:lumOff val="6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3600" dirty="0">
                  <a:solidFill>
                    <a:schemeClr val="tx1"/>
                  </a:solidFill>
                  <a:latin typeface="微軟正黑體" panose="020B0604030504040204" pitchFamily="34" charset="-120"/>
                  <a:ea typeface="微軟正黑體" panose="020B0604030504040204" pitchFamily="34" charset="-120"/>
                </a:rPr>
                <a:t>奇蹟降臨</a:t>
              </a:r>
            </a:p>
          </p:txBody>
        </p:sp>
        <p:cxnSp>
          <p:nvCxnSpPr>
            <p:cNvPr id="58" name="直線接點 57">
              <a:extLst>
                <a:ext uri="{FF2B5EF4-FFF2-40B4-BE49-F238E27FC236}">
                  <a16:creationId xmlns="" xmlns:a16="http://schemas.microsoft.com/office/drawing/2014/main" id="{4CD14338-4310-4D81-938E-93F1F9B2BB58}"/>
                </a:ext>
              </a:extLst>
            </p:cNvPr>
            <p:cNvCxnSpPr>
              <a:stCxn id="57" idx="3"/>
            </p:cNvCxnSpPr>
            <p:nvPr/>
          </p:nvCxnSpPr>
          <p:spPr>
            <a:xfrm>
              <a:off x="3366333" y="2088023"/>
              <a:ext cx="1457554" cy="521230"/>
            </a:xfrm>
            <a:prstGeom prst="line">
              <a:avLst/>
            </a:prstGeom>
            <a:ln>
              <a:solidFill>
                <a:schemeClr val="accent4">
                  <a:lumMod val="40000"/>
                  <a:lumOff val="60000"/>
                </a:schemeClr>
              </a:solidFill>
            </a:ln>
          </p:spPr>
          <p:style>
            <a:lnRef idx="1">
              <a:schemeClr val="dk1"/>
            </a:lnRef>
            <a:fillRef idx="0">
              <a:schemeClr val="dk1"/>
            </a:fillRef>
            <a:effectRef idx="0">
              <a:schemeClr val="dk1"/>
            </a:effectRef>
            <a:fontRef idx="minor">
              <a:schemeClr val="tx1"/>
            </a:fontRef>
          </p:style>
        </p:cxnSp>
      </p:grpSp>
      <p:grpSp>
        <p:nvGrpSpPr>
          <p:cNvPr id="59" name="群組 58">
            <a:extLst>
              <a:ext uri="{FF2B5EF4-FFF2-40B4-BE49-F238E27FC236}">
                <a16:creationId xmlns="" xmlns:a16="http://schemas.microsoft.com/office/drawing/2014/main" id="{F2EFA994-1493-463B-A643-4654ACBDA9BD}"/>
              </a:ext>
            </a:extLst>
          </p:cNvPr>
          <p:cNvGrpSpPr/>
          <p:nvPr/>
        </p:nvGrpSpPr>
        <p:grpSpPr>
          <a:xfrm>
            <a:off x="1625768" y="4192578"/>
            <a:ext cx="3028411" cy="1088586"/>
            <a:chOff x="1184043" y="1434442"/>
            <a:chExt cx="3028411" cy="1088586"/>
          </a:xfrm>
        </p:grpSpPr>
        <p:sp>
          <p:nvSpPr>
            <p:cNvPr id="60" name="流程圖: 替代程序 59">
              <a:extLst>
                <a:ext uri="{FF2B5EF4-FFF2-40B4-BE49-F238E27FC236}">
                  <a16:creationId xmlns="" xmlns:a16="http://schemas.microsoft.com/office/drawing/2014/main" id="{3059A18A-E156-4814-ADAF-80F1995F55CF}"/>
                </a:ext>
              </a:extLst>
            </p:cNvPr>
            <p:cNvSpPr/>
            <p:nvPr/>
          </p:nvSpPr>
          <p:spPr>
            <a:xfrm>
              <a:off x="1184043" y="1653017"/>
              <a:ext cx="2182290" cy="870011"/>
            </a:xfrm>
            <a:prstGeom prst="flowChartAlternateProcess">
              <a:avLst/>
            </a:prstGeom>
            <a:solidFill>
              <a:schemeClr val="accent4">
                <a:lumMod val="60000"/>
                <a:lumOff val="40000"/>
              </a:schemeClr>
            </a:solidFill>
            <a:ln>
              <a:solidFill>
                <a:schemeClr val="accent4">
                  <a:lumMod val="40000"/>
                  <a:lumOff val="6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3600" dirty="0">
                  <a:solidFill>
                    <a:schemeClr val="tx1"/>
                  </a:solidFill>
                  <a:latin typeface="微軟正黑體" panose="020B0604030504040204" pitchFamily="34" charset="-120"/>
                  <a:ea typeface="微軟正黑體" panose="020B0604030504040204" pitchFamily="34" charset="-120"/>
                </a:rPr>
                <a:t>包容</a:t>
              </a:r>
            </a:p>
          </p:txBody>
        </p:sp>
        <p:cxnSp>
          <p:nvCxnSpPr>
            <p:cNvPr id="61" name="直線接點 60">
              <a:extLst>
                <a:ext uri="{FF2B5EF4-FFF2-40B4-BE49-F238E27FC236}">
                  <a16:creationId xmlns="" xmlns:a16="http://schemas.microsoft.com/office/drawing/2014/main" id="{CE5E6819-5472-4D50-896C-4A2E6CF4AEEB}"/>
                </a:ext>
              </a:extLst>
            </p:cNvPr>
            <p:cNvCxnSpPr>
              <a:cxnSpLocks/>
              <a:stCxn id="60" idx="3"/>
            </p:cNvCxnSpPr>
            <p:nvPr/>
          </p:nvCxnSpPr>
          <p:spPr>
            <a:xfrm flipV="1">
              <a:off x="3366333" y="1434442"/>
              <a:ext cx="846121" cy="653581"/>
            </a:xfrm>
            <a:prstGeom prst="line">
              <a:avLst/>
            </a:prstGeom>
            <a:ln>
              <a:solidFill>
                <a:schemeClr val="accent4">
                  <a:lumMod val="40000"/>
                  <a:lumOff val="60000"/>
                </a:schemeClr>
              </a:solidFill>
            </a:ln>
          </p:spPr>
          <p:style>
            <a:lnRef idx="1">
              <a:schemeClr val="dk1"/>
            </a:lnRef>
            <a:fillRef idx="0">
              <a:schemeClr val="dk1"/>
            </a:fillRef>
            <a:effectRef idx="0">
              <a:schemeClr val="dk1"/>
            </a:effectRef>
            <a:fontRef idx="minor">
              <a:schemeClr val="tx1"/>
            </a:fontRef>
          </p:style>
        </p:cxnSp>
      </p:grpSp>
      <p:grpSp>
        <p:nvGrpSpPr>
          <p:cNvPr id="62" name="群組 61">
            <a:extLst>
              <a:ext uri="{FF2B5EF4-FFF2-40B4-BE49-F238E27FC236}">
                <a16:creationId xmlns="" xmlns:a16="http://schemas.microsoft.com/office/drawing/2014/main" id="{749D0846-5BCB-4095-91BA-5FE8B962900C}"/>
              </a:ext>
            </a:extLst>
          </p:cNvPr>
          <p:cNvGrpSpPr/>
          <p:nvPr/>
        </p:nvGrpSpPr>
        <p:grpSpPr>
          <a:xfrm flipH="1">
            <a:off x="7530649" y="3265090"/>
            <a:ext cx="3028411" cy="1088586"/>
            <a:chOff x="-4457225" y="678972"/>
            <a:chExt cx="3028411" cy="1088586"/>
          </a:xfrm>
        </p:grpSpPr>
        <p:sp>
          <p:nvSpPr>
            <p:cNvPr id="63" name="流程圖: 替代程序 62">
              <a:extLst>
                <a:ext uri="{FF2B5EF4-FFF2-40B4-BE49-F238E27FC236}">
                  <a16:creationId xmlns="" xmlns:a16="http://schemas.microsoft.com/office/drawing/2014/main" id="{AE0DBBFD-9D0B-4145-BFAE-4C6F3E7DDE89}"/>
                </a:ext>
              </a:extLst>
            </p:cNvPr>
            <p:cNvSpPr/>
            <p:nvPr/>
          </p:nvSpPr>
          <p:spPr>
            <a:xfrm>
              <a:off x="-4457225" y="897547"/>
              <a:ext cx="2182290" cy="870011"/>
            </a:xfrm>
            <a:prstGeom prst="flowChartAlternateProcess">
              <a:avLst/>
            </a:prstGeom>
            <a:solidFill>
              <a:schemeClr val="accent4">
                <a:lumMod val="60000"/>
                <a:lumOff val="40000"/>
              </a:schemeClr>
            </a:solidFill>
            <a:ln>
              <a:solidFill>
                <a:schemeClr val="accent4">
                  <a:lumMod val="40000"/>
                  <a:lumOff val="6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3600" dirty="0">
                  <a:solidFill>
                    <a:schemeClr val="tx1"/>
                  </a:solidFill>
                  <a:latin typeface="微軟正黑體" panose="020B0604030504040204" pitchFamily="34" charset="-120"/>
                  <a:ea typeface="微軟正黑體" panose="020B0604030504040204" pitchFamily="34" charset="-120"/>
                </a:rPr>
                <a:t>人物互動</a:t>
              </a:r>
            </a:p>
          </p:txBody>
        </p:sp>
        <p:cxnSp>
          <p:nvCxnSpPr>
            <p:cNvPr id="64" name="直線接點 63">
              <a:extLst>
                <a:ext uri="{FF2B5EF4-FFF2-40B4-BE49-F238E27FC236}">
                  <a16:creationId xmlns="" xmlns:a16="http://schemas.microsoft.com/office/drawing/2014/main" id="{EEE55666-A8B5-4BE5-845A-2DC67828AECF}"/>
                </a:ext>
              </a:extLst>
            </p:cNvPr>
            <p:cNvCxnSpPr>
              <a:cxnSpLocks/>
              <a:stCxn id="63" idx="3"/>
            </p:cNvCxnSpPr>
            <p:nvPr/>
          </p:nvCxnSpPr>
          <p:spPr>
            <a:xfrm flipV="1">
              <a:off x="-2274935" y="678972"/>
              <a:ext cx="846121" cy="653581"/>
            </a:xfrm>
            <a:prstGeom prst="line">
              <a:avLst/>
            </a:prstGeom>
            <a:ln>
              <a:solidFill>
                <a:schemeClr val="accent4">
                  <a:lumMod val="40000"/>
                  <a:lumOff val="60000"/>
                </a:schemeClr>
              </a:solidFill>
            </a:ln>
          </p:spPr>
          <p:style>
            <a:lnRef idx="1">
              <a:schemeClr val="dk1"/>
            </a:lnRef>
            <a:fillRef idx="0">
              <a:schemeClr val="dk1"/>
            </a:fillRef>
            <a:effectRef idx="0">
              <a:schemeClr val="dk1"/>
            </a:effectRef>
            <a:fontRef idx="minor">
              <a:schemeClr val="tx1"/>
            </a:fontRef>
          </p:style>
        </p:cxnSp>
      </p:grpSp>
      <p:grpSp>
        <p:nvGrpSpPr>
          <p:cNvPr id="65" name="群組 64">
            <a:extLst>
              <a:ext uri="{FF2B5EF4-FFF2-40B4-BE49-F238E27FC236}">
                <a16:creationId xmlns="" xmlns:a16="http://schemas.microsoft.com/office/drawing/2014/main" id="{ABF48FAD-50E7-4B5E-9401-9B5944FCE263}"/>
              </a:ext>
            </a:extLst>
          </p:cNvPr>
          <p:cNvGrpSpPr/>
          <p:nvPr/>
        </p:nvGrpSpPr>
        <p:grpSpPr>
          <a:xfrm>
            <a:off x="1830497" y="2830085"/>
            <a:ext cx="2926593" cy="870011"/>
            <a:chOff x="1184043" y="1653017"/>
            <a:chExt cx="2941563" cy="870011"/>
          </a:xfrm>
        </p:grpSpPr>
        <p:sp>
          <p:nvSpPr>
            <p:cNvPr id="66" name="流程圖: 替代程序 65">
              <a:extLst>
                <a:ext uri="{FF2B5EF4-FFF2-40B4-BE49-F238E27FC236}">
                  <a16:creationId xmlns="" xmlns:a16="http://schemas.microsoft.com/office/drawing/2014/main" id="{AA9ADFE5-AC13-4100-BFDD-81FC010DE3CD}"/>
                </a:ext>
              </a:extLst>
            </p:cNvPr>
            <p:cNvSpPr/>
            <p:nvPr/>
          </p:nvSpPr>
          <p:spPr>
            <a:xfrm>
              <a:off x="1184043" y="1653017"/>
              <a:ext cx="2182290" cy="870011"/>
            </a:xfrm>
            <a:prstGeom prst="flowChartAlternateProcess">
              <a:avLst/>
            </a:prstGeom>
            <a:solidFill>
              <a:schemeClr val="accent4">
                <a:lumMod val="60000"/>
                <a:lumOff val="40000"/>
              </a:schemeClr>
            </a:solidFill>
            <a:ln>
              <a:solidFill>
                <a:schemeClr val="accent4">
                  <a:lumMod val="40000"/>
                  <a:lumOff val="6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3600" dirty="0">
                  <a:solidFill>
                    <a:schemeClr val="tx1"/>
                  </a:solidFill>
                  <a:latin typeface="微軟正黑體" panose="020B0604030504040204" pitchFamily="34" charset="-120"/>
                  <a:ea typeface="微軟正黑體" panose="020B0604030504040204" pitchFamily="34" charset="-120"/>
                </a:rPr>
                <a:t>尊重</a:t>
              </a:r>
            </a:p>
          </p:txBody>
        </p:sp>
        <p:cxnSp>
          <p:nvCxnSpPr>
            <p:cNvPr id="67" name="直線接點 66">
              <a:extLst>
                <a:ext uri="{FF2B5EF4-FFF2-40B4-BE49-F238E27FC236}">
                  <a16:creationId xmlns="" xmlns:a16="http://schemas.microsoft.com/office/drawing/2014/main" id="{03DABB1F-1677-451E-9799-784473D588A5}"/>
                </a:ext>
              </a:extLst>
            </p:cNvPr>
            <p:cNvCxnSpPr>
              <a:cxnSpLocks/>
              <a:stCxn id="66" idx="3"/>
            </p:cNvCxnSpPr>
            <p:nvPr/>
          </p:nvCxnSpPr>
          <p:spPr>
            <a:xfrm>
              <a:off x="3366333" y="2088023"/>
              <a:ext cx="759273" cy="0"/>
            </a:xfrm>
            <a:prstGeom prst="line">
              <a:avLst/>
            </a:prstGeom>
            <a:ln>
              <a:solidFill>
                <a:schemeClr val="accent4">
                  <a:lumMod val="40000"/>
                  <a:lumOff val="60000"/>
                </a:schemeClr>
              </a:solidFill>
            </a:ln>
          </p:spPr>
          <p:style>
            <a:lnRef idx="1">
              <a:schemeClr val="dk1"/>
            </a:lnRef>
            <a:fillRef idx="0">
              <a:schemeClr val="dk1"/>
            </a:fillRef>
            <a:effectRef idx="0">
              <a:schemeClr val="dk1"/>
            </a:effectRef>
            <a:fontRef idx="minor">
              <a:schemeClr val="tx1"/>
            </a:fontRef>
          </p:style>
        </p:cxnSp>
      </p:grpSp>
      <p:grpSp>
        <p:nvGrpSpPr>
          <p:cNvPr id="68" name="群組 67">
            <a:extLst>
              <a:ext uri="{FF2B5EF4-FFF2-40B4-BE49-F238E27FC236}">
                <a16:creationId xmlns="" xmlns:a16="http://schemas.microsoft.com/office/drawing/2014/main" id="{D7E2CD90-A427-4BF1-B1C2-7E4D9F01EAA5}"/>
              </a:ext>
            </a:extLst>
          </p:cNvPr>
          <p:cNvGrpSpPr/>
          <p:nvPr/>
        </p:nvGrpSpPr>
        <p:grpSpPr>
          <a:xfrm>
            <a:off x="1971029" y="5541544"/>
            <a:ext cx="3162720" cy="889060"/>
            <a:chOff x="1184043" y="1633968"/>
            <a:chExt cx="3162720" cy="889060"/>
          </a:xfrm>
        </p:grpSpPr>
        <p:sp>
          <p:nvSpPr>
            <p:cNvPr id="69" name="流程圖: 替代程序 68">
              <a:extLst>
                <a:ext uri="{FF2B5EF4-FFF2-40B4-BE49-F238E27FC236}">
                  <a16:creationId xmlns="" xmlns:a16="http://schemas.microsoft.com/office/drawing/2014/main" id="{C8580C03-EDBC-45DF-B719-A7B181B6D45B}"/>
                </a:ext>
              </a:extLst>
            </p:cNvPr>
            <p:cNvSpPr/>
            <p:nvPr/>
          </p:nvSpPr>
          <p:spPr>
            <a:xfrm>
              <a:off x="1184043" y="1653017"/>
              <a:ext cx="2182290" cy="870011"/>
            </a:xfrm>
            <a:prstGeom prst="flowChartAlternateProcess">
              <a:avLst/>
            </a:prstGeom>
            <a:solidFill>
              <a:schemeClr val="accent4">
                <a:lumMod val="60000"/>
                <a:lumOff val="40000"/>
              </a:schemeClr>
            </a:solidFill>
            <a:ln>
              <a:solidFill>
                <a:schemeClr val="accent4">
                  <a:lumMod val="40000"/>
                  <a:lumOff val="6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3600" dirty="0">
                  <a:solidFill>
                    <a:schemeClr val="tx1"/>
                  </a:solidFill>
                  <a:latin typeface="微軟正黑體" panose="020B0604030504040204" pitchFamily="34" charset="-120"/>
                  <a:ea typeface="微軟正黑體" panose="020B0604030504040204" pitchFamily="34" charset="-120"/>
                </a:rPr>
                <a:t>愛</a:t>
              </a:r>
            </a:p>
          </p:txBody>
        </p:sp>
        <p:cxnSp>
          <p:nvCxnSpPr>
            <p:cNvPr id="70" name="直線接點 69">
              <a:extLst>
                <a:ext uri="{FF2B5EF4-FFF2-40B4-BE49-F238E27FC236}">
                  <a16:creationId xmlns="" xmlns:a16="http://schemas.microsoft.com/office/drawing/2014/main" id="{E566CD86-9090-48C9-A287-4B4901F9FB2F}"/>
                </a:ext>
              </a:extLst>
            </p:cNvPr>
            <p:cNvCxnSpPr>
              <a:cxnSpLocks/>
              <a:stCxn id="69" idx="3"/>
            </p:cNvCxnSpPr>
            <p:nvPr/>
          </p:nvCxnSpPr>
          <p:spPr>
            <a:xfrm flipV="1">
              <a:off x="3366333" y="1633968"/>
              <a:ext cx="980430" cy="454055"/>
            </a:xfrm>
            <a:prstGeom prst="line">
              <a:avLst/>
            </a:prstGeom>
            <a:ln>
              <a:solidFill>
                <a:schemeClr val="accent4">
                  <a:lumMod val="40000"/>
                  <a:lumOff val="60000"/>
                </a:schemeClr>
              </a:solidFill>
            </a:ln>
          </p:spPr>
          <p:style>
            <a:lnRef idx="1">
              <a:schemeClr val="dk1"/>
            </a:lnRef>
            <a:fillRef idx="0">
              <a:schemeClr val="dk1"/>
            </a:fillRef>
            <a:effectRef idx="0">
              <a:schemeClr val="dk1"/>
            </a:effectRef>
            <a:fontRef idx="minor">
              <a:schemeClr val="tx1"/>
            </a:fontRef>
          </p:style>
        </p:cxnSp>
      </p:grpSp>
      <p:sp>
        <p:nvSpPr>
          <p:cNvPr id="25" name="乘號 24">
            <a:extLst>
              <a:ext uri="{FF2B5EF4-FFF2-40B4-BE49-F238E27FC236}">
                <a16:creationId xmlns="" xmlns:a16="http://schemas.microsoft.com/office/drawing/2014/main" id="{93B72C3E-DFAC-4C8C-BCB8-7703E8FA35EA}"/>
              </a:ext>
            </a:extLst>
          </p:cNvPr>
          <p:cNvSpPr/>
          <p:nvPr/>
        </p:nvSpPr>
        <p:spPr>
          <a:xfrm>
            <a:off x="791233" y="281867"/>
            <a:ext cx="3722591" cy="7270811"/>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1" name="文本框 42">
            <a:extLst>
              <a:ext uri="{FF2B5EF4-FFF2-40B4-BE49-F238E27FC236}">
                <a16:creationId xmlns="" xmlns:a16="http://schemas.microsoft.com/office/drawing/2014/main" id="{344E37C1-7B6D-45EF-ACEE-9897919D8941}"/>
              </a:ext>
            </a:extLst>
          </p:cNvPr>
          <p:cNvSpPr txBox="1"/>
          <p:nvPr/>
        </p:nvSpPr>
        <p:spPr>
          <a:xfrm>
            <a:off x="-40220" y="123526"/>
            <a:ext cx="4630816" cy="1015663"/>
          </a:xfrm>
          <a:prstGeom prst="rect">
            <a:avLst/>
          </a:prstGeom>
          <a:noFill/>
        </p:spPr>
        <p:txBody>
          <a:bodyPr wrap="square" rtlCol="0">
            <a:spAutoFit/>
          </a:bodyP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研究動機</a:t>
            </a:r>
            <a:endParaRPr lang="zh-CN"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grpSp>
        <p:nvGrpSpPr>
          <p:cNvPr id="36" name="群組 35">
            <a:extLst>
              <a:ext uri="{FF2B5EF4-FFF2-40B4-BE49-F238E27FC236}">
                <a16:creationId xmlns="" xmlns:a16="http://schemas.microsoft.com/office/drawing/2014/main" id="{749D0846-5BCB-4095-91BA-5FE8B962900C}"/>
              </a:ext>
            </a:extLst>
          </p:cNvPr>
          <p:cNvGrpSpPr/>
          <p:nvPr/>
        </p:nvGrpSpPr>
        <p:grpSpPr>
          <a:xfrm flipH="1">
            <a:off x="7566051" y="5007453"/>
            <a:ext cx="3028411" cy="1088586"/>
            <a:chOff x="-4457225" y="678972"/>
            <a:chExt cx="3028411" cy="1088586"/>
          </a:xfrm>
        </p:grpSpPr>
        <p:sp>
          <p:nvSpPr>
            <p:cNvPr id="37" name="流程圖: 替代程序 62">
              <a:extLst>
                <a:ext uri="{FF2B5EF4-FFF2-40B4-BE49-F238E27FC236}">
                  <a16:creationId xmlns="" xmlns:a16="http://schemas.microsoft.com/office/drawing/2014/main" id="{AE0DBBFD-9D0B-4145-BFAE-4C6F3E7DDE89}"/>
                </a:ext>
              </a:extLst>
            </p:cNvPr>
            <p:cNvSpPr/>
            <p:nvPr/>
          </p:nvSpPr>
          <p:spPr>
            <a:xfrm>
              <a:off x="-4457225" y="897547"/>
              <a:ext cx="2182290" cy="870011"/>
            </a:xfrm>
            <a:prstGeom prst="flowChartAlternateProcess">
              <a:avLst/>
            </a:prstGeom>
            <a:solidFill>
              <a:schemeClr val="accent4">
                <a:lumMod val="60000"/>
                <a:lumOff val="40000"/>
              </a:schemeClr>
            </a:solidFill>
            <a:ln>
              <a:solidFill>
                <a:schemeClr val="accent4">
                  <a:lumMod val="40000"/>
                  <a:lumOff val="6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zh-TW" altLang="en-US" sz="3600" dirty="0" smtClean="0">
                  <a:solidFill>
                    <a:schemeClr val="tx1"/>
                  </a:solidFill>
                  <a:latin typeface="微軟正黑體" panose="020B0604030504040204" pitchFamily="34" charset="-120"/>
                  <a:ea typeface="微軟正黑體" panose="020B0604030504040204" pitchFamily="34" charset="-120"/>
                </a:rPr>
                <a:t>相關因素</a:t>
              </a:r>
              <a:endParaRPr lang="zh-TW" altLang="en-US" sz="3600" dirty="0">
                <a:solidFill>
                  <a:schemeClr val="tx1"/>
                </a:solidFill>
                <a:latin typeface="微軟正黑體" panose="020B0604030504040204" pitchFamily="34" charset="-120"/>
                <a:ea typeface="微軟正黑體" panose="020B0604030504040204" pitchFamily="34" charset="-120"/>
              </a:endParaRPr>
            </a:p>
          </p:txBody>
        </p:sp>
        <p:cxnSp>
          <p:nvCxnSpPr>
            <p:cNvPr id="38" name="直線接點 37">
              <a:extLst>
                <a:ext uri="{FF2B5EF4-FFF2-40B4-BE49-F238E27FC236}">
                  <a16:creationId xmlns="" xmlns:a16="http://schemas.microsoft.com/office/drawing/2014/main" id="{EEE55666-A8B5-4BE5-845A-2DC67828AECF}"/>
                </a:ext>
              </a:extLst>
            </p:cNvPr>
            <p:cNvCxnSpPr>
              <a:cxnSpLocks/>
              <a:stCxn id="37" idx="3"/>
            </p:cNvCxnSpPr>
            <p:nvPr/>
          </p:nvCxnSpPr>
          <p:spPr>
            <a:xfrm flipV="1">
              <a:off x="-2274935" y="678972"/>
              <a:ext cx="846121" cy="653581"/>
            </a:xfrm>
            <a:prstGeom prst="line">
              <a:avLst/>
            </a:prstGeom>
            <a:ln>
              <a:solidFill>
                <a:schemeClr val="accent4">
                  <a:lumMod val="40000"/>
                  <a:lumOff val="60000"/>
                </a:schemeClr>
              </a:solidFill>
            </a:ln>
          </p:spPr>
          <p:style>
            <a:lnRef idx="1">
              <a:schemeClr val="dk1"/>
            </a:lnRef>
            <a:fillRef idx="0">
              <a:schemeClr val="dk1"/>
            </a:fillRef>
            <a:effectRef idx="0">
              <a:schemeClr val="dk1"/>
            </a:effectRef>
            <a:fontRef idx="minor">
              <a:schemeClr val="tx1"/>
            </a:fontRef>
          </p:style>
        </p:cxnSp>
      </p:grpSp>
      <p:sp>
        <p:nvSpPr>
          <p:cNvPr id="39" name="圓形: 空心 26">
            <a:extLst>
              <a:ext uri="{FF2B5EF4-FFF2-40B4-BE49-F238E27FC236}">
                <a16:creationId xmlns="" xmlns:a16="http://schemas.microsoft.com/office/drawing/2014/main" id="{BBAFA21B-08CB-42BD-AA11-81C3DBE7C640}"/>
              </a:ext>
            </a:extLst>
          </p:cNvPr>
          <p:cNvSpPr/>
          <p:nvPr/>
        </p:nvSpPr>
        <p:spPr>
          <a:xfrm>
            <a:off x="7373666" y="1433992"/>
            <a:ext cx="4761490" cy="4827108"/>
          </a:xfrm>
          <a:prstGeom prst="donut">
            <a:avLst>
              <a:gd name="adj" fmla="val 1207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val="56789838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65"/>
                                        </p:tgtEl>
                                        <p:attrNameLst>
                                          <p:attrName>style.visibility</p:attrName>
                                        </p:attrNameLst>
                                      </p:cBhvr>
                                      <p:to>
                                        <p:strVal val="visible"/>
                                      </p:to>
                                    </p:set>
                                    <p:animEffect transition="in" filter="blinds(horizontal)">
                                      <p:cBhvr>
                                        <p:cTn id="10" dur="500"/>
                                        <p:tgtEl>
                                          <p:spTgt spid="65"/>
                                        </p:tgtEl>
                                      </p:cBhvr>
                                    </p:animEffect>
                                  </p:childTnLst>
                                </p:cTn>
                              </p:par>
                              <p:par>
                                <p:cTn id="11" presetID="3" presetClass="entr" presetSubtype="10" fill="hold" nodeType="withEffect">
                                  <p:stCondLst>
                                    <p:cond delay="0"/>
                                  </p:stCondLst>
                                  <p:childTnLst>
                                    <p:set>
                                      <p:cBhvr>
                                        <p:cTn id="12" dur="1" fill="hold">
                                          <p:stCondLst>
                                            <p:cond delay="0"/>
                                          </p:stCondLst>
                                        </p:cTn>
                                        <p:tgtEl>
                                          <p:spTgt spid="59"/>
                                        </p:tgtEl>
                                        <p:attrNameLst>
                                          <p:attrName>style.visibility</p:attrName>
                                        </p:attrNameLst>
                                      </p:cBhvr>
                                      <p:to>
                                        <p:strVal val="visible"/>
                                      </p:to>
                                    </p:set>
                                    <p:animEffect transition="in" filter="blinds(horizontal)">
                                      <p:cBhvr>
                                        <p:cTn id="13" dur="500"/>
                                        <p:tgtEl>
                                          <p:spTgt spid="59"/>
                                        </p:tgtEl>
                                      </p:cBhvr>
                                    </p:animEffect>
                                  </p:childTnLst>
                                </p:cTn>
                              </p:par>
                              <p:par>
                                <p:cTn id="14" presetID="3" presetClass="entr" presetSubtype="10" fill="hold" nodeType="withEffect">
                                  <p:stCondLst>
                                    <p:cond delay="0"/>
                                  </p:stCondLst>
                                  <p:childTnLst>
                                    <p:set>
                                      <p:cBhvr>
                                        <p:cTn id="15" dur="1" fill="hold">
                                          <p:stCondLst>
                                            <p:cond delay="0"/>
                                          </p:stCondLst>
                                        </p:cTn>
                                        <p:tgtEl>
                                          <p:spTgt spid="68"/>
                                        </p:tgtEl>
                                        <p:attrNameLst>
                                          <p:attrName>style.visibility</p:attrName>
                                        </p:attrNameLst>
                                      </p:cBhvr>
                                      <p:to>
                                        <p:strVal val="visible"/>
                                      </p:to>
                                    </p:set>
                                    <p:animEffect transition="in" filter="blinds(horizontal)">
                                      <p:cBhvr>
                                        <p:cTn id="16" dur="500"/>
                                        <p:tgtEl>
                                          <p:spTgt spid="68"/>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blinds(horizontal)">
                                      <p:cBhvr>
                                        <p:cTn id="21" dur="500"/>
                                        <p:tgtEl>
                                          <p:spTgt spid="56"/>
                                        </p:tgtEl>
                                      </p:cBhvr>
                                    </p:animEffect>
                                  </p:childTnLst>
                                </p:cTn>
                              </p:par>
                              <p:par>
                                <p:cTn id="22" presetID="3" presetClass="entr" presetSubtype="10" fill="hold" nodeType="with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blinds(horizontal)">
                                      <p:cBhvr>
                                        <p:cTn id="24" dur="500"/>
                                        <p:tgtEl>
                                          <p:spTgt spid="62"/>
                                        </p:tgtEl>
                                      </p:cBhvr>
                                    </p:animEffect>
                                  </p:childTnLst>
                                </p:cTn>
                              </p:par>
                              <p:par>
                                <p:cTn id="25" presetID="3" presetClass="entr" presetSubtype="10" fill="hold"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blinds(horizontal)">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9"/>
                                          </p:stCondLst>
                                        </p:cTn>
                                        <p:tgtEl>
                                          <p:spTgt spid="25"/>
                                        </p:tgtEl>
                                        <p:attrNameLst>
                                          <p:attrName>style.visibility</p:attrName>
                                        </p:attrNameLst>
                                      </p:cBhvr>
                                      <p:to>
                                        <p:strVal val="visible"/>
                                      </p:to>
                                    </p:set>
                                  </p:childTnLst>
                                </p:cTn>
                              </p:par>
                            </p:childTnLst>
                          </p:cTn>
                        </p:par>
                        <p:par>
                          <p:cTn id="32" fill="hold">
                            <p:stCondLst>
                              <p:cond delay="10"/>
                            </p:stCondLst>
                            <p:childTnLst>
                              <p:par>
                                <p:cTn id="33" presetID="1" presetClass="entr" presetSubtype="0" fill="hold" grpId="0" nodeType="after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41" name="任意多边形 40"/>
          <p:cNvSpPr/>
          <p:nvPr/>
        </p:nvSpPr>
        <p:spPr>
          <a:xfrm>
            <a:off x="-75554" y="4517072"/>
            <a:ext cx="12305654" cy="2359977"/>
          </a:xfrm>
          <a:custGeom>
            <a:avLst/>
            <a:gdLst>
              <a:gd name="connsiteX0" fmla="*/ 4534445 w 12305654"/>
              <a:gd name="connsiteY0" fmla="*/ 158 h 2359977"/>
              <a:gd name="connsiteX1" fmla="*/ 4971404 w 12305654"/>
              <a:gd name="connsiteY1" fmla="*/ 150177 h 2359977"/>
              <a:gd name="connsiteX2" fmla="*/ 6343004 w 12305654"/>
              <a:gd name="connsiteY2" fmla="*/ 855027 h 2359977"/>
              <a:gd name="connsiteX3" fmla="*/ 7314554 w 12305654"/>
              <a:gd name="connsiteY3" fmla="*/ 1216977 h 2359977"/>
              <a:gd name="connsiteX4" fmla="*/ 8286104 w 12305654"/>
              <a:gd name="connsiteY4" fmla="*/ 1216977 h 2359977"/>
              <a:gd name="connsiteX5" fmla="*/ 8686154 w 12305654"/>
              <a:gd name="connsiteY5" fmla="*/ 531177 h 2359977"/>
              <a:gd name="connsiteX6" fmla="*/ 9086204 w 12305654"/>
              <a:gd name="connsiteY6" fmla="*/ 1159827 h 2359977"/>
              <a:gd name="connsiteX7" fmla="*/ 10210154 w 12305654"/>
              <a:gd name="connsiteY7" fmla="*/ 874077 h 2359977"/>
              <a:gd name="connsiteX8" fmla="*/ 10381604 w 12305654"/>
              <a:gd name="connsiteY8" fmla="*/ 493077 h 2359977"/>
              <a:gd name="connsiteX9" fmla="*/ 10591154 w 12305654"/>
              <a:gd name="connsiteY9" fmla="*/ 855027 h 2359977"/>
              <a:gd name="connsiteX10" fmla="*/ 11543654 w 12305654"/>
              <a:gd name="connsiteY10" fmla="*/ 778827 h 2359977"/>
              <a:gd name="connsiteX11" fmla="*/ 12305654 w 12305654"/>
              <a:gd name="connsiteY11" fmla="*/ 759777 h 2359977"/>
              <a:gd name="connsiteX12" fmla="*/ 12305654 w 12305654"/>
              <a:gd name="connsiteY12" fmla="*/ 2359977 h 2359977"/>
              <a:gd name="connsiteX13" fmla="*/ 0 w 12305654"/>
              <a:gd name="connsiteY13" fmla="*/ 2340928 h 2359977"/>
              <a:gd name="connsiteX14" fmla="*/ 61040 w 12305654"/>
              <a:gd name="connsiteY14" fmla="*/ 2340928 h 2359977"/>
              <a:gd name="connsiteX15" fmla="*/ 61040 w 12305654"/>
              <a:gd name="connsiteY15" fmla="*/ 965706 h 2359977"/>
              <a:gd name="connsiteX16" fmla="*/ 78809 w 12305654"/>
              <a:gd name="connsiteY16" fmla="*/ 962902 h 2359977"/>
              <a:gd name="connsiteX17" fmla="*/ 304154 w 12305654"/>
              <a:gd name="connsiteY17" fmla="*/ 969327 h 2359977"/>
              <a:gd name="connsiteX18" fmla="*/ 1009004 w 12305654"/>
              <a:gd name="connsiteY18" fmla="*/ 550227 h 2359977"/>
              <a:gd name="connsiteX19" fmla="*/ 1390004 w 12305654"/>
              <a:gd name="connsiteY19" fmla="*/ 474027 h 2359977"/>
              <a:gd name="connsiteX20" fmla="*/ 1904354 w 12305654"/>
              <a:gd name="connsiteY20" fmla="*/ 188277 h 2359977"/>
              <a:gd name="connsiteX21" fmla="*/ 2399654 w 12305654"/>
              <a:gd name="connsiteY21" fmla="*/ 73977 h 2359977"/>
              <a:gd name="connsiteX22" fmla="*/ 3428354 w 12305654"/>
              <a:gd name="connsiteY22" fmla="*/ 73977 h 2359977"/>
              <a:gd name="connsiteX23" fmla="*/ 4247504 w 12305654"/>
              <a:gd name="connsiteY23" fmla="*/ 16827 h 2359977"/>
              <a:gd name="connsiteX24" fmla="*/ 4534445 w 12305654"/>
              <a:gd name="connsiteY24" fmla="*/ 158 h 2359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305654" h="2359977">
                <a:moveTo>
                  <a:pt x="4534445" y="158"/>
                </a:moveTo>
                <a:cubicBezTo>
                  <a:pt x="4626123" y="2540"/>
                  <a:pt x="4742804" y="32702"/>
                  <a:pt x="4971404" y="150177"/>
                </a:cubicBezTo>
                <a:lnTo>
                  <a:pt x="6343004" y="855027"/>
                </a:lnTo>
                <a:cubicBezTo>
                  <a:pt x="6733529" y="1032827"/>
                  <a:pt x="6990704" y="1216977"/>
                  <a:pt x="7314554" y="1216977"/>
                </a:cubicBezTo>
                <a:lnTo>
                  <a:pt x="8286104" y="1216977"/>
                </a:lnTo>
                <a:lnTo>
                  <a:pt x="8686154" y="531177"/>
                </a:lnTo>
                <a:lnTo>
                  <a:pt x="9086204" y="1159827"/>
                </a:lnTo>
                <a:lnTo>
                  <a:pt x="10210154" y="874077"/>
                </a:lnTo>
                <a:lnTo>
                  <a:pt x="10381604" y="493077"/>
                </a:lnTo>
                <a:lnTo>
                  <a:pt x="10591154" y="855027"/>
                </a:lnTo>
                <a:cubicBezTo>
                  <a:pt x="10784829" y="902652"/>
                  <a:pt x="11257904" y="794702"/>
                  <a:pt x="11543654" y="778827"/>
                </a:cubicBezTo>
                <a:cubicBezTo>
                  <a:pt x="11829404" y="762952"/>
                  <a:pt x="12178654" y="496252"/>
                  <a:pt x="12305654" y="759777"/>
                </a:cubicBezTo>
                <a:lnTo>
                  <a:pt x="12305654" y="2359977"/>
                </a:lnTo>
                <a:lnTo>
                  <a:pt x="0" y="2340928"/>
                </a:lnTo>
                <a:lnTo>
                  <a:pt x="61040" y="2340928"/>
                </a:lnTo>
                <a:lnTo>
                  <a:pt x="61040" y="965706"/>
                </a:lnTo>
                <a:lnTo>
                  <a:pt x="78809" y="962902"/>
                </a:lnTo>
                <a:cubicBezTo>
                  <a:pt x="133869" y="962348"/>
                  <a:pt x="206894" y="986161"/>
                  <a:pt x="304154" y="969327"/>
                </a:cubicBezTo>
                <a:cubicBezTo>
                  <a:pt x="469254" y="940752"/>
                  <a:pt x="828029" y="632777"/>
                  <a:pt x="1009004" y="550227"/>
                </a:cubicBezTo>
                <a:cubicBezTo>
                  <a:pt x="1189979" y="467677"/>
                  <a:pt x="1263004" y="499427"/>
                  <a:pt x="1390004" y="474027"/>
                </a:cubicBezTo>
                <a:cubicBezTo>
                  <a:pt x="1539229" y="413702"/>
                  <a:pt x="1739254" y="226377"/>
                  <a:pt x="1904354" y="188277"/>
                </a:cubicBezTo>
                <a:lnTo>
                  <a:pt x="2399654" y="73977"/>
                </a:lnTo>
                <a:cubicBezTo>
                  <a:pt x="2653654" y="54927"/>
                  <a:pt x="3155304" y="93027"/>
                  <a:pt x="3428354" y="73977"/>
                </a:cubicBezTo>
                <a:lnTo>
                  <a:pt x="4247504" y="16827"/>
                </a:lnTo>
                <a:cubicBezTo>
                  <a:pt x="4376092" y="23177"/>
                  <a:pt x="4442767" y="-2223"/>
                  <a:pt x="4534445" y="158"/>
                </a:cubicBez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椭圆 7"/>
          <p:cNvSpPr/>
          <p:nvPr/>
        </p:nvSpPr>
        <p:spPr>
          <a:xfrm>
            <a:off x="1962150" y="6038850"/>
            <a:ext cx="228600" cy="228600"/>
          </a:xfrm>
          <a:prstGeom prst="ellipse">
            <a:avLst/>
          </a:prstGeom>
          <a:solidFill>
            <a:srgbClr val="E56B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3657601" y="5829302"/>
            <a:ext cx="228598" cy="228598"/>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2590800" y="5295900"/>
            <a:ext cx="228600" cy="228600"/>
          </a:xfrm>
          <a:prstGeom prst="ellipse">
            <a:avLst/>
          </a:prstGeom>
          <a:solidFill>
            <a:srgbClr val="F4B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flipH="1">
            <a:off x="4823887" y="5583872"/>
            <a:ext cx="226378" cy="22637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flipH="1">
            <a:off x="6057900" y="6567169"/>
            <a:ext cx="226378" cy="226378"/>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flipH="1">
            <a:off x="7236778" y="6451758"/>
            <a:ext cx="230822" cy="2308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flipH="1">
            <a:off x="10397966" y="6596379"/>
            <a:ext cx="118746" cy="118746"/>
          </a:xfrm>
          <a:prstGeom prst="ellipse">
            <a:avLst/>
          </a:prstGeom>
          <a:solidFill>
            <a:srgbClr val="EBB9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flipH="1">
            <a:off x="11086941" y="6085204"/>
            <a:ext cx="175896" cy="175896"/>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flipH="1">
            <a:off x="11974510" y="6419212"/>
            <a:ext cx="178438" cy="17843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a:off x="971550" y="4907389"/>
            <a:ext cx="11258550" cy="1975327"/>
          </a:xfrm>
          <a:custGeom>
            <a:avLst/>
            <a:gdLst>
              <a:gd name="connsiteX0" fmla="*/ 9326512 w 11258550"/>
              <a:gd name="connsiteY0" fmla="*/ 0 h 1975327"/>
              <a:gd name="connsiteX1" fmla="*/ 9719257 w 11258550"/>
              <a:gd name="connsiteY1" fmla="*/ 992210 h 1975327"/>
              <a:gd name="connsiteX2" fmla="*/ 10077450 w 11258550"/>
              <a:gd name="connsiteY2" fmla="*/ 946627 h 1975327"/>
              <a:gd name="connsiteX3" fmla="*/ 11239500 w 11258550"/>
              <a:gd name="connsiteY3" fmla="*/ 946627 h 1975327"/>
              <a:gd name="connsiteX4" fmla="*/ 11258550 w 11258550"/>
              <a:gd name="connsiteY4" fmla="*/ 1975327 h 1975327"/>
              <a:gd name="connsiteX5" fmla="*/ 0 w 11258550"/>
              <a:gd name="connsiteY5" fmla="*/ 1959973 h 1975327"/>
              <a:gd name="connsiteX6" fmla="*/ 476250 w 11258550"/>
              <a:gd name="connsiteY6" fmla="*/ 1837144 h 1975327"/>
              <a:gd name="connsiteX7" fmla="*/ 1200150 w 11258550"/>
              <a:gd name="connsiteY7" fmla="*/ 1729668 h 1975327"/>
              <a:gd name="connsiteX8" fmla="*/ 2000250 w 11258550"/>
              <a:gd name="connsiteY8" fmla="*/ 1729668 h 1975327"/>
              <a:gd name="connsiteX9" fmla="*/ 3181350 w 11258550"/>
              <a:gd name="connsiteY9" fmla="*/ 1729668 h 1975327"/>
              <a:gd name="connsiteX10" fmla="*/ 4248150 w 11258550"/>
              <a:gd name="connsiteY10" fmla="*/ 1606838 h 1975327"/>
              <a:gd name="connsiteX11" fmla="*/ 5181600 w 11258550"/>
              <a:gd name="connsiteY11" fmla="*/ 1437947 h 1975327"/>
              <a:gd name="connsiteX12" fmla="*/ 6515100 w 11258550"/>
              <a:gd name="connsiteY12" fmla="*/ 1453300 h 1975327"/>
              <a:gd name="connsiteX13" fmla="*/ 7905750 w 11258550"/>
              <a:gd name="connsiteY13" fmla="*/ 1330471 h 1975327"/>
              <a:gd name="connsiteX14" fmla="*/ 8887819 w 11258550"/>
              <a:gd name="connsiteY14" fmla="*/ 1108290 h 197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8550" h="1975327">
                <a:moveTo>
                  <a:pt x="9326512" y="0"/>
                </a:moveTo>
                <a:lnTo>
                  <a:pt x="9719257" y="992210"/>
                </a:lnTo>
                <a:lnTo>
                  <a:pt x="10077450" y="946627"/>
                </a:lnTo>
                <a:lnTo>
                  <a:pt x="11239500" y="946627"/>
                </a:lnTo>
                <a:lnTo>
                  <a:pt x="11258550" y="1975327"/>
                </a:lnTo>
                <a:lnTo>
                  <a:pt x="0" y="1959973"/>
                </a:lnTo>
                <a:lnTo>
                  <a:pt x="476250" y="1837144"/>
                </a:lnTo>
                <a:lnTo>
                  <a:pt x="1200150" y="1729668"/>
                </a:lnTo>
                <a:lnTo>
                  <a:pt x="2000250" y="1729668"/>
                </a:lnTo>
                <a:lnTo>
                  <a:pt x="3181350" y="1729668"/>
                </a:lnTo>
                <a:lnTo>
                  <a:pt x="4248150" y="1606838"/>
                </a:lnTo>
                <a:lnTo>
                  <a:pt x="5181600" y="1437947"/>
                </a:lnTo>
                <a:lnTo>
                  <a:pt x="6515100" y="1453300"/>
                </a:lnTo>
                <a:lnTo>
                  <a:pt x="7905750" y="1330471"/>
                </a:lnTo>
                <a:lnTo>
                  <a:pt x="8887819" y="1108290"/>
                </a:ln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文本框 42">
            <a:extLst>
              <a:ext uri="{FF2B5EF4-FFF2-40B4-BE49-F238E27FC236}">
                <a16:creationId xmlns="" xmlns:a16="http://schemas.microsoft.com/office/drawing/2014/main" id="{344E37C1-7B6D-45EF-ACEE-9897919D8941}"/>
              </a:ext>
            </a:extLst>
          </p:cNvPr>
          <p:cNvSpPr txBox="1"/>
          <p:nvPr/>
        </p:nvSpPr>
        <p:spPr>
          <a:xfrm>
            <a:off x="-40220" y="123526"/>
            <a:ext cx="4630816" cy="1015663"/>
          </a:xfrm>
          <a:prstGeom prst="rect">
            <a:avLst/>
          </a:prstGeom>
          <a:noFill/>
        </p:spPr>
        <p:txBody>
          <a:bodyPr wrap="square" rtlCol="0">
            <a:spAutoFit/>
          </a:bodyP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研究目的</a:t>
            </a:r>
            <a:endParaRPr lang="zh-CN"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 name="文字方塊 1">
            <a:extLst>
              <a:ext uri="{FF2B5EF4-FFF2-40B4-BE49-F238E27FC236}">
                <a16:creationId xmlns="" xmlns:a16="http://schemas.microsoft.com/office/drawing/2014/main" id="{68B9CDA8-CEB5-462C-B1E9-01AA2F330556}"/>
              </a:ext>
            </a:extLst>
          </p:cNvPr>
          <p:cNvSpPr txBox="1"/>
          <p:nvPr/>
        </p:nvSpPr>
        <p:spPr>
          <a:xfrm>
            <a:off x="624141" y="1139189"/>
            <a:ext cx="10499357" cy="3600986"/>
          </a:xfrm>
          <a:prstGeom prst="rect">
            <a:avLst/>
          </a:prstGeom>
          <a:noFill/>
        </p:spPr>
        <p:txBody>
          <a:bodyPr wrap="square" rtlCol="0">
            <a:spAutoFit/>
          </a:bodyPr>
          <a:lstStyle/>
          <a:p>
            <a:r>
              <a:rPr lang="zh-TW" altLang="zh-TW" sz="2800" b="1" dirty="0">
                <a:latin typeface="微軟正黑體" panose="020B0604030504040204" pitchFamily="34" charset="-120"/>
                <a:ea typeface="微軟正黑體" panose="020B0604030504040204" pitchFamily="34" charset="-120"/>
              </a:rPr>
              <a:t>《奇蹟男孩》除了讓許多人注意到面部畸形的人在生活中所遭遇到的困境，同時也能感受到男主角奧吉在面對問題時的勇敢。但在這些</a:t>
            </a:r>
            <a:r>
              <a:rPr lang="zh-TW" altLang="zh-TW" sz="2800" b="1" dirty="0">
                <a:solidFill>
                  <a:srgbClr val="FFFF00"/>
                </a:solidFill>
                <a:latin typeface="微軟正黑體" panose="020B0604030504040204" pitchFamily="34" charset="-120"/>
                <a:ea typeface="微軟正黑體" panose="020B0604030504040204" pitchFamily="34" charset="-120"/>
              </a:rPr>
              <a:t>困境與勇敢</a:t>
            </a:r>
            <a:r>
              <a:rPr lang="zh-TW" altLang="zh-TW" sz="2800" b="1" dirty="0">
                <a:latin typeface="微軟正黑體" panose="020B0604030504040204" pitchFamily="34" charset="-120"/>
                <a:ea typeface="微軟正黑體" panose="020B0604030504040204" pitchFamily="34" charset="-120"/>
              </a:rPr>
              <a:t>之間，到底發生了哪些事，所以我想要進一步探究，奇蹟是如何發生的。藉由故事</a:t>
            </a:r>
            <a:r>
              <a:rPr lang="zh-TW" altLang="zh-TW" sz="2800" b="1" dirty="0">
                <a:solidFill>
                  <a:srgbClr val="FFFF00"/>
                </a:solidFill>
                <a:latin typeface="微軟正黑體" panose="020B0604030504040204" pitchFamily="34" charset="-120"/>
                <a:ea typeface="微軟正黑體" panose="020B0604030504040204" pitchFamily="34" charset="-120"/>
              </a:rPr>
              <a:t>情節脈絡</a:t>
            </a:r>
            <a:r>
              <a:rPr lang="zh-TW" altLang="zh-TW" sz="2800" b="1" dirty="0">
                <a:latin typeface="微軟正黑體" panose="020B0604030504040204" pitchFamily="34" charset="-120"/>
                <a:ea typeface="微軟正黑體" panose="020B0604030504040204" pitchFamily="34" charset="-120"/>
              </a:rPr>
              <a:t>中的二個面向加以分析</a:t>
            </a:r>
            <a:r>
              <a:rPr lang="en-US" altLang="zh-TW" sz="2800" b="1" dirty="0">
                <a:latin typeface="微軟正黑體" panose="020B0604030504040204" pitchFamily="34" charset="-120"/>
                <a:ea typeface="微軟正黑體" panose="020B0604030504040204" pitchFamily="34" charset="-120"/>
              </a:rPr>
              <a:t>: </a:t>
            </a:r>
          </a:p>
          <a:p>
            <a:pPr>
              <a:lnSpc>
                <a:spcPct val="200000"/>
              </a:lnSpc>
            </a:pPr>
            <a:r>
              <a:rPr lang="zh-TW" altLang="zh-TW" sz="2800" b="1" dirty="0">
                <a:latin typeface="微軟正黑體" panose="020B0604030504040204" pitchFamily="34" charset="-120"/>
                <a:ea typeface="微軟正黑體" panose="020B0604030504040204" pitchFamily="34" charset="-120"/>
              </a:rPr>
              <a:t>第一、分析主角與他人的互動關係</a:t>
            </a:r>
            <a:endParaRPr lang="en-US" altLang="zh-TW" sz="2800" b="1" dirty="0">
              <a:latin typeface="微軟正黑體" panose="020B0604030504040204" pitchFamily="34" charset="-120"/>
              <a:ea typeface="微軟正黑體" panose="020B0604030504040204" pitchFamily="34" charset="-120"/>
            </a:endParaRPr>
          </a:p>
          <a:p>
            <a:pPr>
              <a:lnSpc>
                <a:spcPct val="150000"/>
              </a:lnSpc>
            </a:pPr>
            <a:r>
              <a:rPr lang="zh-TW" altLang="zh-TW" sz="2800" b="1" dirty="0">
                <a:latin typeface="微軟正黑體" panose="020B0604030504040204" pitchFamily="34" charset="-120"/>
                <a:ea typeface="微軟正黑體" panose="020B0604030504040204" pitchFamily="34" charset="-120"/>
              </a:rPr>
              <a:t>第二、探討奇蹟發生的相關</a:t>
            </a:r>
            <a:r>
              <a:rPr lang="zh-TW" altLang="zh-TW" sz="2800" b="1" dirty="0" smtClean="0">
                <a:latin typeface="微軟正黑體" panose="020B0604030504040204" pitchFamily="34" charset="-120"/>
                <a:ea typeface="微軟正黑體" panose="020B0604030504040204" pitchFamily="34" charset="-120"/>
              </a:rPr>
              <a:t>因素 </a:t>
            </a:r>
            <a:endParaRPr lang="zh-TW" altLang="zh-TW" sz="2800" b="1" dirty="0">
              <a:latin typeface="微軟正黑體" panose="020B0604030504040204" pitchFamily="34" charset="-120"/>
              <a:ea typeface="微軟正黑體" panose="020B0604030504040204" pitchFamily="34" charset="-120"/>
            </a:endParaRPr>
          </a:p>
          <a:p>
            <a:endParaRPr lang="zh-TW" altLang="en-US" dirty="0"/>
          </a:p>
        </p:txBody>
      </p:sp>
    </p:spTree>
    <p:extLst>
      <p:ext uri="{BB962C8B-B14F-4D97-AF65-F5344CB8AC3E}">
        <p14:creationId xmlns:p14="http://schemas.microsoft.com/office/powerpoint/2010/main" val="364187851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46" name="圆角矩形 45"/>
          <p:cNvSpPr/>
          <p:nvPr/>
        </p:nvSpPr>
        <p:spPr>
          <a:xfrm>
            <a:off x="4636143" y="1190861"/>
            <a:ext cx="715756" cy="9887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圆角矩形 46"/>
          <p:cNvSpPr/>
          <p:nvPr/>
        </p:nvSpPr>
        <p:spPr>
          <a:xfrm>
            <a:off x="4537905" y="1365025"/>
            <a:ext cx="877498" cy="10431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圆角矩形 28"/>
          <p:cNvSpPr/>
          <p:nvPr/>
        </p:nvSpPr>
        <p:spPr>
          <a:xfrm>
            <a:off x="4803917" y="1272893"/>
            <a:ext cx="294690"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任意多边形 40"/>
          <p:cNvSpPr/>
          <p:nvPr/>
        </p:nvSpPr>
        <p:spPr>
          <a:xfrm>
            <a:off x="-75554" y="4517072"/>
            <a:ext cx="12305654" cy="2359977"/>
          </a:xfrm>
          <a:custGeom>
            <a:avLst/>
            <a:gdLst>
              <a:gd name="connsiteX0" fmla="*/ 4534445 w 12305654"/>
              <a:gd name="connsiteY0" fmla="*/ 158 h 2359977"/>
              <a:gd name="connsiteX1" fmla="*/ 4971404 w 12305654"/>
              <a:gd name="connsiteY1" fmla="*/ 150177 h 2359977"/>
              <a:gd name="connsiteX2" fmla="*/ 6343004 w 12305654"/>
              <a:gd name="connsiteY2" fmla="*/ 855027 h 2359977"/>
              <a:gd name="connsiteX3" fmla="*/ 7314554 w 12305654"/>
              <a:gd name="connsiteY3" fmla="*/ 1216977 h 2359977"/>
              <a:gd name="connsiteX4" fmla="*/ 8286104 w 12305654"/>
              <a:gd name="connsiteY4" fmla="*/ 1216977 h 2359977"/>
              <a:gd name="connsiteX5" fmla="*/ 8686154 w 12305654"/>
              <a:gd name="connsiteY5" fmla="*/ 531177 h 2359977"/>
              <a:gd name="connsiteX6" fmla="*/ 9086204 w 12305654"/>
              <a:gd name="connsiteY6" fmla="*/ 1159827 h 2359977"/>
              <a:gd name="connsiteX7" fmla="*/ 10210154 w 12305654"/>
              <a:gd name="connsiteY7" fmla="*/ 874077 h 2359977"/>
              <a:gd name="connsiteX8" fmla="*/ 10381604 w 12305654"/>
              <a:gd name="connsiteY8" fmla="*/ 493077 h 2359977"/>
              <a:gd name="connsiteX9" fmla="*/ 10591154 w 12305654"/>
              <a:gd name="connsiteY9" fmla="*/ 855027 h 2359977"/>
              <a:gd name="connsiteX10" fmla="*/ 11543654 w 12305654"/>
              <a:gd name="connsiteY10" fmla="*/ 778827 h 2359977"/>
              <a:gd name="connsiteX11" fmla="*/ 12305654 w 12305654"/>
              <a:gd name="connsiteY11" fmla="*/ 759777 h 2359977"/>
              <a:gd name="connsiteX12" fmla="*/ 12305654 w 12305654"/>
              <a:gd name="connsiteY12" fmla="*/ 2359977 h 2359977"/>
              <a:gd name="connsiteX13" fmla="*/ 0 w 12305654"/>
              <a:gd name="connsiteY13" fmla="*/ 2340928 h 2359977"/>
              <a:gd name="connsiteX14" fmla="*/ 61040 w 12305654"/>
              <a:gd name="connsiteY14" fmla="*/ 2340928 h 2359977"/>
              <a:gd name="connsiteX15" fmla="*/ 61040 w 12305654"/>
              <a:gd name="connsiteY15" fmla="*/ 965706 h 2359977"/>
              <a:gd name="connsiteX16" fmla="*/ 78809 w 12305654"/>
              <a:gd name="connsiteY16" fmla="*/ 962902 h 2359977"/>
              <a:gd name="connsiteX17" fmla="*/ 304154 w 12305654"/>
              <a:gd name="connsiteY17" fmla="*/ 969327 h 2359977"/>
              <a:gd name="connsiteX18" fmla="*/ 1009004 w 12305654"/>
              <a:gd name="connsiteY18" fmla="*/ 550227 h 2359977"/>
              <a:gd name="connsiteX19" fmla="*/ 1390004 w 12305654"/>
              <a:gd name="connsiteY19" fmla="*/ 474027 h 2359977"/>
              <a:gd name="connsiteX20" fmla="*/ 1904354 w 12305654"/>
              <a:gd name="connsiteY20" fmla="*/ 188277 h 2359977"/>
              <a:gd name="connsiteX21" fmla="*/ 2399654 w 12305654"/>
              <a:gd name="connsiteY21" fmla="*/ 73977 h 2359977"/>
              <a:gd name="connsiteX22" fmla="*/ 3428354 w 12305654"/>
              <a:gd name="connsiteY22" fmla="*/ 73977 h 2359977"/>
              <a:gd name="connsiteX23" fmla="*/ 4247504 w 12305654"/>
              <a:gd name="connsiteY23" fmla="*/ 16827 h 2359977"/>
              <a:gd name="connsiteX24" fmla="*/ 4534445 w 12305654"/>
              <a:gd name="connsiteY24" fmla="*/ 158 h 23599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2305654" h="2359977">
                <a:moveTo>
                  <a:pt x="4534445" y="158"/>
                </a:moveTo>
                <a:cubicBezTo>
                  <a:pt x="4626123" y="2540"/>
                  <a:pt x="4742804" y="32702"/>
                  <a:pt x="4971404" y="150177"/>
                </a:cubicBezTo>
                <a:lnTo>
                  <a:pt x="6343004" y="855027"/>
                </a:lnTo>
                <a:cubicBezTo>
                  <a:pt x="6733529" y="1032827"/>
                  <a:pt x="6990704" y="1216977"/>
                  <a:pt x="7314554" y="1216977"/>
                </a:cubicBezTo>
                <a:lnTo>
                  <a:pt x="8286104" y="1216977"/>
                </a:lnTo>
                <a:lnTo>
                  <a:pt x="8686154" y="531177"/>
                </a:lnTo>
                <a:lnTo>
                  <a:pt x="9086204" y="1159827"/>
                </a:lnTo>
                <a:lnTo>
                  <a:pt x="10210154" y="874077"/>
                </a:lnTo>
                <a:lnTo>
                  <a:pt x="10381604" y="493077"/>
                </a:lnTo>
                <a:lnTo>
                  <a:pt x="10591154" y="855027"/>
                </a:lnTo>
                <a:cubicBezTo>
                  <a:pt x="10784829" y="902652"/>
                  <a:pt x="11257904" y="794702"/>
                  <a:pt x="11543654" y="778827"/>
                </a:cubicBezTo>
                <a:cubicBezTo>
                  <a:pt x="11829404" y="762952"/>
                  <a:pt x="12178654" y="496252"/>
                  <a:pt x="12305654" y="759777"/>
                </a:cubicBezTo>
                <a:lnTo>
                  <a:pt x="12305654" y="2359977"/>
                </a:lnTo>
                <a:lnTo>
                  <a:pt x="0" y="2340928"/>
                </a:lnTo>
                <a:lnTo>
                  <a:pt x="61040" y="2340928"/>
                </a:lnTo>
                <a:lnTo>
                  <a:pt x="61040" y="965706"/>
                </a:lnTo>
                <a:lnTo>
                  <a:pt x="78809" y="962902"/>
                </a:lnTo>
                <a:cubicBezTo>
                  <a:pt x="133869" y="962348"/>
                  <a:pt x="206894" y="986161"/>
                  <a:pt x="304154" y="969327"/>
                </a:cubicBezTo>
                <a:cubicBezTo>
                  <a:pt x="469254" y="940752"/>
                  <a:pt x="828029" y="632777"/>
                  <a:pt x="1009004" y="550227"/>
                </a:cubicBezTo>
                <a:cubicBezTo>
                  <a:pt x="1189979" y="467677"/>
                  <a:pt x="1263004" y="499427"/>
                  <a:pt x="1390004" y="474027"/>
                </a:cubicBezTo>
                <a:cubicBezTo>
                  <a:pt x="1539229" y="413702"/>
                  <a:pt x="1739254" y="226377"/>
                  <a:pt x="1904354" y="188277"/>
                </a:cubicBezTo>
                <a:lnTo>
                  <a:pt x="2399654" y="73977"/>
                </a:lnTo>
                <a:cubicBezTo>
                  <a:pt x="2653654" y="54927"/>
                  <a:pt x="3155304" y="93027"/>
                  <a:pt x="3428354" y="73977"/>
                </a:cubicBezTo>
                <a:lnTo>
                  <a:pt x="4247504" y="16827"/>
                </a:lnTo>
                <a:cubicBezTo>
                  <a:pt x="4376092" y="23177"/>
                  <a:pt x="4442767" y="-2223"/>
                  <a:pt x="4534445" y="158"/>
                </a:cubicBez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7" name="任意多边形 6"/>
          <p:cNvSpPr/>
          <p:nvPr/>
        </p:nvSpPr>
        <p:spPr>
          <a:xfrm>
            <a:off x="74636" y="5353050"/>
            <a:ext cx="12042728" cy="1409700"/>
          </a:xfrm>
          <a:custGeom>
            <a:avLst/>
            <a:gdLst>
              <a:gd name="connsiteX0" fmla="*/ 0 w 11258550"/>
              <a:gd name="connsiteY0" fmla="*/ 1257300 h 1276350"/>
              <a:gd name="connsiteX1" fmla="*/ 476250 w 11258550"/>
              <a:gd name="connsiteY1" fmla="*/ 1104900 h 1276350"/>
              <a:gd name="connsiteX2" fmla="*/ 1200150 w 11258550"/>
              <a:gd name="connsiteY2" fmla="*/ 971550 h 1276350"/>
              <a:gd name="connsiteX3" fmla="*/ 2000250 w 11258550"/>
              <a:gd name="connsiteY3" fmla="*/ 971550 h 1276350"/>
              <a:gd name="connsiteX4" fmla="*/ 3181350 w 11258550"/>
              <a:gd name="connsiteY4" fmla="*/ 971550 h 1276350"/>
              <a:gd name="connsiteX5" fmla="*/ 4248150 w 11258550"/>
              <a:gd name="connsiteY5" fmla="*/ 819150 h 1276350"/>
              <a:gd name="connsiteX6" fmla="*/ 5181600 w 11258550"/>
              <a:gd name="connsiteY6" fmla="*/ 609600 h 1276350"/>
              <a:gd name="connsiteX7" fmla="*/ 6515100 w 11258550"/>
              <a:gd name="connsiteY7" fmla="*/ 628650 h 1276350"/>
              <a:gd name="connsiteX8" fmla="*/ 7905750 w 11258550"/>
              <a:gd name="connsiteY8" fmla="*/ 476250 h 1276350"/>
              <a:gd name="connsiteX9" fmla="*/ 8991600 w 11258550"/>
              <a:gd name="connsiteY9" fmla="*/ 171450 h 1276350"/>
              <a:gd name="connsiteX10" fmla="*/ 10077450 w 11258550"/>
              <a:gd name="connsiteY10" fmla="*/ 0 h 1276350"/>
              <a:gd name="connsiteX11" fmla="*/ 11239500 w 11258550"/>
              <a:gd name="connsiteY11" fmla="*/ 0 h 1276350"/>
              <a:gd name="connsiteX12" fmla="*/ 11258550 w 11258550"/>
              <a:gd name="connsiteY12" fmla="*/ 1276350 h 1276350"/>
              <a:gd name="connsiteX13" fmla="*/ 0 w 11258550"/>
              <a:gd name="connsiteY13" fmla="*/ 1257300 h 1276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258550" h="1276350">
                <a:moveTo>
                  <a:pt x="0" y="1257300"/>
                </a:moveTo>
                <a:lnTo>
                  <a:pt x="476250" y="1104900"/>
                </a:lnTo>
                <a:lnTo>
                  <a:pt x="1200150" y="971550"/>
                </a:lnTo>
                <a:lnTo>
                  <a:pt x="2000250" y="971550"/>
                </a:lnTo>
                <a:lnTo>
                  <a:pt x="3181350" y="971550"/>
                </a:lnTo>
                <a:lnTo>
                  <a:pt x="4248150" y="819150"/>
                </a:lnTo>
                <a:lnTo>
                  <a:pt x="5181600" y="609600"/>
                </a:lnTo>
                <a:lnTo>
                  <a:pt x="6515100" y="628650"/>
                </a:lnTo>
                <a:lnTo>
                  <a:pt x="7905750" y="476250"/>
                </a:lnTo>
                <a:lnTo>
                  <a:pt x="8991600" y="171450"/>
                </a:lnTo>
                <a:lnTo>
                  <a:pt x="10077450" y="0"/>
                </a:lnTo>
                <a:lnTo>
                  <a:pt x="11239500" y="0"/>
                </a:lnTo>
                <a:lnTo>
                  <a:pt x="11258550" y="1276350"/>
                </a:lnTo>
                <a:lnTo>
                  <a:pt x="0" y="1257300"/>
                </a:lnTo>
                <a:close/>
              </a:path>
            </a:pathLst>
          </a:custGeom>
          <a:solidFill>
            <a:srgbClr val="E86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1962150" y="6038850"/>
            <a:ext cx="228600" cy="228600"/>
          </a:xfrm>
          <a:prstGeom prst="ellipse">
            <a:avLst/>
          </a:prstGeom>
          <a:solidFill>
            <a:srgbClr val="E56B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3657601" y="5829302"/>
            <a:ext cx="228598" cy="228598"/>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椭圆 10"/>
          <p:cNvSpPr/>
          <p:nvPr/>
        </p:nvSpPr>
        <p:spPr>
          <a:xfrm>
            <a:off x="2590800" y="5295900"/>
            <a:ext cx="228600" cy="228600"/>
          </a:xfrm>
          <a:prstGeom prst="ellipse">
            <a:avLst/>
          </a:prstGeom>
          <a:solidFill>
            <a:srgbClr val="F4B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椭圆 11"/>
          <p:cNvSpPr/>
          <p:nvPr/>
        </p:nvSpPr>
        <p:spPr>
          <a:xfrm flipH="1">
            <a:off x="4823887" y="5583872"/>
            <a:ext cx="226378" cy="22637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椭圆 12"/>
          <p:cNvSpPr/>
          <p:nvPr/>
        </p:nvSpPr>
        <p:spPr>
          <a:xfrm flipH="1">
            <a:off x="6057900" y="6567169"/>
            <a:ext cx="226378" cy="226378"/>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椭圆 13"/>
          <p:cNvSpPr/>
          <p:nvPr/>
        </p:nvSpPr>
        <p:spPr>
          <a:xfrm flipH="1">
            <a:off x="7236778" y="6451758"/>
            <a:ext cx="230822" cy="23082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flipH="1">
            <a:off x="10397966" y="6596379"/>
            <a:ext cx="118746" cy="118746"/>
          </a:xfrm>
          <a:prstGeom prst="ellipse">
            <a:avLst/>
          </a:prstGeom>
          <a:solidFill>
            <a:srgbClr val="EBB9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flipH="1">
            <a:off x="11086941" y="6085204"/>
            <a:ext cx="175896" cy="175896"/>
          </a:xfrm>
          <a:prstGeom prst="ellipse">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flipH="1">
            <a:off x="11974510" y="6419212"/>
            <a:ext cx="178438" cy="178438"/>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泪滴形 17"/>
          <p:cNvSpPr/>
          <p:nvPr/>
        </p:nvSpPr>
        <p:spPr>
          <a:xfrm rot="8100000">
            <a:off x="2779622" y="1059449"/>
            <a:ext cx="2213154" cy="2213154"/>
          </a:xfrm>
          <a:prstGeom prst="teardrop">
            <a:avLst/>
          </a:prstGeom>
          <a:solidFill>
            <a:srgbClr val="2A3A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022836" y="3448225"/>
            <a:ext cx="1726726" cy="301788"/>
          </a:xfrm>
          <a:prstGeom prst="rect">
            <a:avLst/>
          </a:prstGeom>
          <a:solidFill>
            <a:srgbClr val="EF88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a:endCxn id="20" idx="1"/>
          </p:cNvCxnSpPr>
          <p:nvPr/>
        </p:nvCxnSpPr>
        <p:spPr>
          <a:xfrm>
            <a:off x="3619500" y="3451525"/>
            <a:ext cx="121444" cy="209550"/>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a:stCxn id="19" idx="0"/>
            <a:endCxn id="20" idx="0"/>
          </p:cNvCxnSpPr>
          <p:nvPr/>
        </p:nvCxnSpPr>
        <p:spPr>
          <a:xfrm>
            <a:off x="3886199" y="3448225"/>
            <a:ext cx="0" cy="134597"/>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4033837" y="3451525"/>
            <a:ext cx="121674" cy="217359"/>
          </a:xfrm>
          <a:prstGeom prst="line">
            <a:avLst/>
          </a:prstGeom>
          <a:ln>
            <a:solidFill>
              <a:srgbClr val="2A3A7E"/>
            </a:solidFill>
          </a:ln>
        </p:spPr>
        <p:style>
          <a:lnRef idx="1">
            <a:schemeClr val="accent1"/>
          </a:lnRef>
          <a:fillRef idx="0">
            <a:schemeClr val="accent1"/>
          </a:fillRef>
          <a:effectRef idx="0">
            <a:schemeClr val="accent1"/>
          </a:effectRef>
          <a:fontRef idx="minor">
            <a:schemeClr val="tx1"/>
          </a:fontRef>
        </p:style>
      </p:cxnSp>
      <p:sp>
        <p:nvSpPr>
          <p:cNvPr id="20" name="椭圆 19"/>
          <p:cNvSpPr/>
          <p:nvPr/>
        </p:nvSpPr>
        <p:spPr>
          <a:xfrm>
            <a:off x="3580171" y="3582822"/>
            <a:ext cx="612056" cy="506422"/>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弧形 20"/>
          <p:cNvSpPr/>
          <p:nvPr/>
        </p:nvSpPr>
        <p:spPr>
          <a:xfrm rot="2681683" flipV="1">
            <a:off x="3481051" y="3076851"/>
            <a:ext cx="810296" cy="810296"/>
          </a:xfrm>
          <a:prstGeom prst="arc">
            <a:avLst/>
          </a:prstGeom>
          <a:ln>
            <a:solidFill>
              <a:srgbClr val="EF885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2" name="弧形 21"/>
          <p:cNvSpPr/>
          <p:nvPr/>
        </p:nvSpPr>
        <p:spPr>
          <a:xfrm rot="2681683" flipV="1">
            <a:off x="3428986" y="3089628"/>
            <a:ext cx="918666" cy="918666"/>
          </a:xfrm>
          <a:prstGeom prst="arc">
            <a:avLst>
              <a:gd name="adj1" fmla="val 16482063"/>
              <a:gd name="adj2" fmla="val 21327777"/>
            </a:avLst>
          </a:prstGeom>
          <a:ln>
            <a:solidFill>
              <a:srgbClr val="EF885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7" name="椭圆 36"/>
          <p:cNvSpPr/>
          <p:nvPr/>
        </p:nvSpPr>
        <p:spPr>
          <a:xfrm>
            <a:off x="3285339" y="1305672"/>
            <a:ext cx="294832" cy="294832"/>
          </a:xfrm>
          <a:prstGeom prst="ellipse">
            <a:avLst/>
          </a:prstGeom>
          <a:solidFill>
            <a:srgbClr val="F5F0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732571" y="2906988"/>
            <a:ext cx="294832" cy="294832"/>
          </a:xfrm>
          <a:prstGeom prst="ellipse">
            <a:avLst/>
          </a:prstGeom>
          <a:solidFill>
            <a:srgbClr val="E86A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椭圆 38"/>
          <p:cNvSpPr/>
          <p:nvPr/>
        </p:nvSpPr>
        <p:spPr>
          <a:xfrm>
            <a:off x="4540024" y="2041353"/>
            <a:ext cx="294832" cy="294832"/>
          </a:xfrm>
          <a:prstGeom prst="ellipse">
            <a:avLst/>
          </a:prstGeom>
          <a:solidFill>
            <a:srgbClr val="ECD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5459768" y="1971417"/>
            <a:ext cx="4630816" cy="1107996"/>
          </a:xfrm>
          <a:prstGeom prst="rect">
            <a:avLst/>
          </a:prstGeom>
          <a:noFill/>
        </p:spPr>
        <p:txBody>
          <a:bodyPr wrap="square" rtlCol="0">
            <a:spAutoFit/>
          </a:bodyPr>
          <a:lstStyle/>
          <a:p>
            <a:pPr algn="ctr"/>
            <a:r>
              <a:rPr lang="zh-TW" altLang="en-US" sz="6600" b="1" spc="300" dirty="0" smtClean="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成長</a:t>
            </a:r>
            <a:endParaRPr lang="zh-CN" altLang="en-US" sz="66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49" name="圆角矩形 48"/>
          <p:cNvSpPr/>
          <p:nvPr/>
        </p:nvSpPr>
        <p:spPr>
          <a:xfrm>
            <a:off x="2919405" y="3359307"/>
            <a:ext cx="198687" cy="878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0" name="圆角矩形 49"/>
          <p:cNvSpPr/>
          <p:nvPr/>
        </p:nvSpPr>
        <p:spPr>
          <a:xfrm>
            <a:off x="2455233" y="2864806"/>
            <a:ext cx="715756" cy="98873"/>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圆角矩形 50"/>
          <p:cNvSpPr/>
          <p:nvPr/>
        </p:nvSpPr>
        <p:spPr>
          <a:xfrm>
            <a:off x="2514599" y="3012553"/>
            <a:ext cx="786217" cy="911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圆角矩形 28"/>
          <p:cNvSpPr/>
          <p:nvPr/>
        </p:nvSpPr>
        <p:spPr>
          <a:xfrm>
            <a:off x="2623007" y="2924119"/>
            <a:ext cx="294690"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圆角矩形 52"/>
          <p:cNvSpPr/>
          <p:nvPr/>
        </p:nvSpPr>
        <p:spPr>
          <a:xfrm>
            <a:off x="2357438" y="3171689"/>
            <a:ext cx="705672" cy="911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圆角矩形 28"/>
          <p:cNvSpPr/>
          <p:nvPr/>
        </p:nvSpPr>
        <p:spPr>
          <a:xfrm>
            <a:off x="2725143" y="3084033"/>
            <a:ext cx="188514" cy="114411"/>
          </a:xfrm>
          <a:custGeom>
            <a:avLst/>
            <a:gdLst>
              <a:gd name="connsiteX0" fmla="*/ 0 w 397669"/>
              <a:gd name="connsiteY0" fmla="*/ 78202 h 156403"/>
              <a:gd name="connsiteX1" fmla="*/ 78202 w 397669"/>
              <a:gd name="connsiteY1" fmla="*/ 0 h 156403"/>
              <a:gd name="connsiteX2" fmla="*/ 319468 w 397669"/>
              <a:gd name="connsiteY2" fmla="*/ 0 h 156403"/>
              <a:gd name="connsiteX3" fmla="*/ 397670 w 397669"/>
              <a:gd name="connsiteY3" fmla="*/ 78202 h 156403"/>
              <a:gd name="connsiteX4" fmla="*/ 397669 w 397669"/>
              <a:gd name="connsiteY4" fmla="*/ 78202 h 156403"/>
              <a:gd name="connsiteX5" fmla="*/ 319467 w 397669"/>
              <a:gd name="connsiteY5" fmla="*/ 156404 h 156403"/>
              <a:gd name="connsiteX6" fmla="*/ 78202 w 397669"/>
              <a:gd name="connsiteY6" fmla="*/ 156403 h 156403"/>
              <a:gd name="connsiteX7" fmla="*/ 0 w 397669"/>
              <a:gd name="connsiteY7" fmla="*/ 78201 h 156403"/>
              <a:gd name="connsiteX8" fmla="*/ 0 w 397669"/>
              <a:gd name="connsiteY8" fmla="*/ 78202 h 156403"/>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111919 w 397670"/>
              <a:gd name="connsiteY0" fmla="*/ 75821 h 156404"/>
              <a:gd name="connsiteX1" fmla="*/ 78202 w 397670"/>
              <a:gd name="connsiteY1" fmla="*/ 0 h 156404"/>
              <a:gd name="connsiteX2" fmla="*/ 319468 w 397670"/>
              <a:gd name="connsiteY2" fmla="*/ 0 h 156404"/>
              <a:gd name="connsiteX3" fmla="*/ 397670 w 397670"/>
              <a:gd name="connsiteY3" fmla="*/ 78202 h 156404"/>
              <a:gd name="connsiteX4" fmla="*/ 397669 w 397670"/>
              <a:gd name="connsiteY4" fmla="*/ 78202 h 156404"/>
              <a:gd name="connsiteX5" fmla="*/ 319467 w 397670"/>
              <a:gd name="connsiteY5" fmla="*/ 156404 h 156404"/>
              <a:gd name="connsiteX6" fmla="*/ 78202 w 397670"/>
              <a:gd name="connsiteY6" fmla="*/ 156403 h 156404"/>
              <a:gd name="connsiteX7" fmla="*/ 0 w 397670"/>
              <a:gd name="connsiteY7" fmla="*/ 78201 h 156404"/>
              <a:gd name="connsiteX8" fmla="*/ 111919 w 397670"/>
              <a:gd name="connsiteY8"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6883 w 332634"/>
              <a:gd name="connsiteY0" fmla="*/ 75821 h 156404"/>
              <a:gd name="connsiteX1" fmla="*/ 13166 w 332634"/>
              <a:gd name="connsiteY1" fmla="*/ 0 h 156404"/>
              <a:gd name="connsiteX2" fmla="*/ 254432 w 332634"/>
              <a:gd name="connsiteY2" fmla="*/ 0 h 156404"/>
              <a:gd name="connsiteX3" fmla="*/ 332634 w 332634"/>
              <a:gd name="connsiteY3" fmla="*/ 78202 h 156404"/>
              <a:gd name="connsiteX4" fmla="*/ 332633 w 332634"/>
              <a:gd name="connsiteY4" fmla="*/ 78202 h 156404"/>
              <a:gd name="connsiteX5" fmla="*/ 254431 w 332634"/>
              <a:gd name="connsiteY5" fmla="*/ 156404 h 156404"/>
              <a:gd name="connsiteX6" fmla="*/ 13166 w 332634"/>
              <a:gd name="connsiteY6" fmla="*/ 156403 h 156404"/>
              <a:gd name="connsiteX7" fmla="*/ 46883 w 332634"/>
              <a:gd name="connsiteY7" fmla="*/ 75821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332346 w 332347"/>
              <a:gd name="connsiteY4" fmla="*/ 78202 h 156404"/>
              <a:gd name="connsiteX5" fmla="*/ 254144 w 332347"/>
              <a:gd name="connsiteY5" fmla="*/ 156404 h 156404"/>
              <a:gd name="connsiteX6" fmla="*/ 12879 w 332347"/>
              <a:gd name="connsiteY6" fmla="*/ 156403 h 156404"/>
              <a:gd name="connsiteX7" fmla="*/ 48977 w 332347"/>
              <a:gd name="connsiteY7" fmla="*/ 82965 h 156404"/>
              <a:gd name="connsiteX0" fmla="*/ 48977 w 332347"/>
              <a:gd name="connsiteY0" fmla="*/ 82965 h 156404"/>
              <a:gd name="connsiteX1" fmla="*/ 12879 w 332347"/>
              <a:gd name="connsiteY1" fmla="*/ 0 h 156404"/>
              <a:gd name="connsiteX2" fmla="*/ 254145 w 332347"/>
              <a:gd name="connsiteY2" fmla="*/ 0 h 156404"/>
              <a:gd name="connsiteX3" fmla="*/ 332347 w 332347"/>
              <a:gd name="connsiteY3" fmla="*/ 78202 h 156404"/>
              <a:gd name="connsiteX4" fmla="*/ 254144 w 332347"/>
              <a:gd name="connsiteY4" fmla="*/ 156404 h 156404"/>
              <a:gd name="connsiteX5" fmla="*/ 12879 w 332347"/>
              <a:gd name="connsiteY5" fmla="*/ 156403 h 156404"/>
              <a:gd name="connsiteX6" fmla="*/ 48977 w 332347"/>
              <a:gd name="connsiteY6" fmla="*/ 82965 h 156404"/>
              <a:gd name="connsiteX0" fmla="*/ 48977 w 284302"/>
              <a:gd name="connsiteY0" fmla="*/ 82965 h 156404"/>
              <a:gd name="connsiteX1" fmla="*/ 12879 w 284302"/>
              <a:gd name="connsiteY1" fmla="*/ 0 h 156404"/>
              <a:gd name="connsiteX2" fmla="*/ 254145 w 284302"/>
              <a:gd name="connsiteY2" fmla="*/ 0 h 156404"/>
              <a:gd name="connsiteX3" fmla="*/ 254144 w 284302"/>
              <a:gd name="connsiteY3" fmla="*/ 156404 h 156404"/>
              <a:gd name="connsiteX4" fmla="*/ 12879 w 284302"/>
              <a:gd name="connsiteY4" fmla="*/ 156403 h 156404"/>
              <a:gd name="connsiteX5" fmla="*/ 48977 w 284302"/>
              <a:gd name="connsiteY5" fmla="*/ 82965 h 156404"/>
              <a:gd name="connsiteX0" fmla="*/ 48977 w 268792"/>
              <a:gd name="connsiteY0" fmla="*/ 82965 h 156404"/>
              <a:gd name="connsiteX1" fmla="*/ 12879 w 268792"/>
              <a:gd name="connsiteY1" fmla="*/ 0 h 156404"/>
              <a:gd name="connsiteX2" fmla="*/ 254145 w 268792"/>
              <a:gd name="connsiteY2" fmla="*/ 0 h 156404"/>
              <a:gd name="connsiteX3" fmla="*/ 225188 w 268792"/>
              <a:gd name="connsiteY3" fmla="*/ 77057 h 156404"/>
              <a:gd name="connsiteX4" fmla="*/ 254144 w 268792"/>
              <a:gd name="connsiteY4" fmla="*/ 156404 h 156404"/>
              <a:gd name="connsiteX5" fmla="*/ 12879 w 268792"/>
              <a:gd name="connsiteY5" fmla="*/ 156403 h 156404"/>
              <a:gd name="connsiteX6" fmla="*/ 48977 w 268792"/>
              <a:gd name="connsiteY6" fmla="*/ 82965 h 156404"/>
              <a:gd name="connsiteX0" fmla="*/ 48977 w 268470"/>
              <a:gd name="connsiteY0" fmla="*/ 82965 h 156404"/>
              <a:gd name="connsiteX1" fmla="*/ 12879 w 268470"/>
              <a:gd name="connsiteY1" fmla="*/ 0 h 156404"/>
              <a:gd name="connsiteX2" fmla="*/ 254145 w 268470"/>
              <a:gd name="connsiteY2" fmla="*/ 0 h 156404"/>
              <a:gd name="connsiteX3" fmla="*/ 222807 w 268470"/>
              <a:gd name="connsiteY3" fmla="*/ 81819 h 156404"/>
              <a:gd name="connsiteX4" fmla="*/ 254144 w 268470"/>
              <a:gd name="connsiteY4" fmla="*/ 156404 h 156404"/>
              <a:gd name="connsiteX5" fmla="*/ 12879 w 268470"/>
              <a:gd name="connsiteY5" fmla="*/ 156403 h 156404"/>
              <a:gd name="connsiteX6" fmla="*/ 48977 w 268470"/>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68469"/>
              <a:gd name="connsiteY0" fmla="*/ 82965 h 156404"/>
              <a:gd name="connsiteX1" fmla="*/ 12879 w 268469"/>
              <a:gd name="connsiteY1" fmla="*/ 0 h 156404"/>
              <a:gd name="connsiteX2" fmla="*/ 254145 w 268469"/>
              <a:gd name="connsiteY2" fmla="*/ 0 h 156404"/>
              <a:gd name="connsiteX3" fmla="*/ 222807 w 268469"/>
              <a:gd name="connsiteY3" fmla="*/ 81819 h 156404"/>
              <a:gd name="connsiteX4" fmla="*/ 254144 w 268469"/>
              <a:gd name="connsiteY4" fmla="*/ 156404 h 156404"/>
              <a:gd name="connsiteX5" fmla="*/ 12879 w 268469"/>
              <a:gd name="connsiteY5" fmla="*/ 156403 h 156404"/>
              <a:gd name="connsiteX6" fmla="*/ 48977 w 268469"/>
              <a:gd name="connsiteY6" fmla="*/ 82965 h 156404"/>
              <a:gd name="connsiteX0" fmla="*/ 48977 w 273588"/>
              <a:gd name="connsiteY0" fmla="*/ 82965 h 156404"/>
              <a:gd name="connsiteX1" fmla="*/ 12879 w 273588"/>
              <a:gd name="connsiteY1" fmla="*/ 0 h 156404"/>
              <a:gd name="connsiteX2" fmla="*/ 254145 w 273588"/>
              <a:gd name="connsiteY2" fmla="*/ 0 h 156404"/>
              <a:gd name="connsiteX3" fmla="*/ 251382 w 273588"/>
              <a:gd name="connsiteY3" fmla="*/ 84200 h 156404"/>
              <a:gd name="connsiteX4" fmla="*/ 254144 w 273588"/>
              <a:gd name="connsiteY4" fmla="*/ 156404 h 156404"/>
              <a:gd name="connsiteX5" fmla="*/ 12879 w 273588"/>
              <a:gd name="connsiteY5" fmla="*/ 156403 h 156404"/>
              <a:gd name="connsiteX6" fmla="*/ 48977 w 273588"/>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77166"/>
              <a:gd name="connsiteY0" fmla="*/ 82965 h 156404"/>
              <a:gd name="connsiteX1" fmla="*/ 16457 w 277166"/>
              <a:gd name="connsiteY1" fmla="*/ 0 h 156404"/>
              <a:gd name="connsiteX2" fmla="*/ 257723 w 277166"/>
              <a:gd name="connsiteY2" fmla="*/ 0 h 156404"/>
              <a:gd name="connsiteX3" fmla="*/ 254960 w 277166"/>
              <a:gd name="connsiteY3" fmla="*/ 84200 h 156404"/>
              <a:gd name="connsiteX4" fmla="*/ 257722 w 277166"/>
              <a:gd name="connsiteY4" fmla="*/ 156404 h 156404"/>
              <a:gd name="connsiteX5" fmla="*/ 16457 w 277166"/>
              <a:gd name="connsiteY5" fmla="*/ 156403 h 156404"/>
              <a:gd name="connsiteX6" fmla="*/ 28742 w 277166"/>
              <a:gd name="connsiteY6" fmla="*/ 82965 h 156404"/>
              <a:gd name="connsiteX0" fmla="*/ 28742 w 286493"/>
              <a:gd name="connsiteY0" fmla="*/ 82965 h 156404"/>
              <a:gd name="connsiteX1" fmla="*/ 16457 w 286493"/>
              <a:gd name="connsiteY1" fmla="*/ 0 h 156404"/>
              <a:gd name="connsiteX2" fmla="*/ 272010 w 286493"/>
              <a:gd name="connsiteY2" fmla="*/ 0 h 156404"/>
              <a:gd name="connsiteX3" fmla="*/ 254960 w 286493"/>
              <a:gd name="connsiteY3" fmla="*/ 84200 h 156404"/>
              <a:gd name="connsiteX4" fmla="*/ 257722 w 286493"/>
              <a:gd name="connsiteY4" fmla="*/ 156404 h 156404"/>
              <a:gd name="connsiteX5" fmla="*/ 16457 w 286493"/>
              <a:gd name="connsiteY5" fmla="*/ 156403 h 156404"/>
              <a:gd name="connsiteX6" fmla="*/ 28742 w 286493"/>
              <a:gd name="connsiteY6" fmla="*/ 82965 h 156404"/>
              <a:gd name="connsiteX0" fmla="*/ 28742 w 276678"/>
              <a:gd name="connsiteY0" fmla="*/ 82965 h 156404"/>
              <a:gd name="connsiteX1" fmla="*/ 16457 w 276678"/>
              <a:gd name="connsiteY1" fmla="*/ 0 h 156404"/>
              <a:gd name="connsiteX2" fmla="*/ 272010 w 276678"/>
              <a:gd name="connsiteY2" fmla="*/ 0 h 156404"/>
              <a:gd name="connsiteX3" fmla="*/ 254960 w 276678"/>
              <a:gd name="connsiteY3" fmla="*/ 84200 h 156404"/>
              <a:gd name="connsiteX4" fmla="*/ 257722 w 276678"/>
              <a:gd name="connsiteY4" fmla="*/ 156404 h 156404"/>
              <a:gd name="connsiteX5" fmla="*/ 16457 w 276678"/>
              <a:gd name="connsiteY5" fmla="*/ 156403 h 156404"/>
              <a:gd name="connsiteX6" fmla="*/ 28742 w 276678"/>
              <a:gd name="connsiteY6" fmla="*/ 82965 h 156404"/>
              <a:gd name="connsiteX0" fmla="*/ 26558 w 274494"/>
              <a:gd name="connsiteY0" fmla="*/ 82965 h 156404"/>
              <a:gd name="connsiteX1" fmla="*/ 14273 w 274494"/>
              <a:gd name="connsiteY1" fmla="*/ 0 h 156404"/>
              <a:gd name="connsiteX2" fmla="*/ 269826 w 274494"/>
              <a:gd name="connsiteY2" fmla="*/ 0 h 156404"/>
              <a:gd name="connsiteX3" fmla="*/ 252776 w 274494"/>
              <a:gd name="connsiteY3" fmla="*/ 84200 h 156404"/>
              <a:gd name="connsiteX4" fmla="*/ 255538 w 274494"/>
              <a:gd name="connsiteY4" fmla="*/ 156404 h 156404"/>
              <a:gd name="connsiteX5" fmla="*/ 14273 w 274494"/>
              <a:gd name="connsiteY5" fmla="*/ 156403 h 156404"/>
              <a:gd name="connsiteX6" fmla="*/ 26558 w 274494"/>
              <a:gd name="connsiteY6" fmla="*/ 82965 h 156404"/>
              <a:gd name="connsiteX0" fmla="*/ 47202 w 295138"/>
              <a:gd name="connsiteY0" fmla="*/ 82965 h 156404"/>
              <a:gd name="connsiteX1" fmla="*/ 34917 w 295138"/>
              <a:gd name="connsiteY1" fmla="*/ 0 h 156404"/>
              <a:gd name="connsiteX2" fmla="*/ 290470 w 295138"/>
              <a:gd name="connsiteY2" fmla="*/ 0 h 156404"/>
              <a:gd name="connsiteX3" fmla="*/ 273420 w 295138"/>
              <a:gd name="connsiteY3" fmla="*/ 84200 h 156404"/>
              <a:gd name="connsiteX4" fmla="*/ 276182 w 295138"/>
              <a:gd name="connsiteY4" fmla="*/ 156404 h 156404"/>
              <a:gd name="connsiteX5" fmla="*/ 34917 w 295138"/>
              <a:gd name="connsiteY5" fmla="*/ 156403 h 156404"/>
              <a:gd name="connsiteX6" fmla="*/ 47202 w 295138"/>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24804"/>
              <a:gd name="connsiteY0" fmla="*/ 82965 h 156404"/>
              <a:gd name="connsiteX1" fmla="*/ 34917 w 324804"/>
              <a:gd name="connsiteY1" fmla="*/ 0 h 156404"/>
              <a:gd name="connsiteX2" fmla="*/ 290470 w 324804"/>
              <a:gd name="connsiteY2" fmla="*/ 0 h 156404"/>
              <a:gd name="connsiteX3" fmla="*/ 273420 w 324804"/>
              <a:gd name="connsiteY3" fmla="*/ 84200 h 156404"/>
              <a:gd name="connsiteX4" fmla="*/ 276182 w 324804"/>
              <a:gd name="connsiteY4" fmla="*/ 156404 h 156404"/>
              <a:gd name="connsiteX5" fmla="*/ 34917 w 324804"/>
              <a:gd name="connsiteY5" fmla="*/ 156403 h 156404"/>
              <a:gd name="connsiteX6" fmla="*/ 47202 w 324804"/>
              <a:gd name="connsiteY6" fmla="*/ 82965 h 156404"/>
              <a:gd name="connsiteX0" fmla="*/ 47202 w 311528"/>
              <a:gd name="connsiteY0" fmla="*/ 89201 h 167988"/>
              <a:gd name="connsiteX1" fmla="*/ 34917 w 311528"/>
              <a:gd name="connsiteY1" fmla="*/ 6236 h 167988"/>
              <a:gd name="connsiteX2" fmla="*/ 290470 w 311528"/>
              <a:gd name="connsiteY2" fmla="*/ 6236 h 167988"/>
              <a:gd name="connsiteX3" fmla="*/ 294851 w 311528"/>
              <a:gd name="connsiteY3" fmla="*/ 90436 h 167988"/>
              <a:gd name="connsiteX4" fmla="*/ 276182 w 311528"/>
              <a:gd name="connsiteY4" fmla="*/ 162640 h 167988"/>
              <a:gd name="connsiteX5" fmla="*/ 34917 w 311528"/>
              <a:gd name="connsiteY5" fmla="*/ 162639 h 167988"/>
              <a:gd name="connsiteX6" fmla="*/ 47202 w 311528"/>
              <a:gd name="connsiteY6" fmla="*/ 89201 h 167988"/>
              <a:gd name="connsiteX0" fmla="*/ 47202 w 308252"/>
              <a:gd name="connsiteY0" fmla="*/ 89026 h 167989"/>
              <a:gd name="connsiteX1" fmla="*/ 34917 w 308252"/>
              <a:gd name="connsiteY1" fmla="*/ 6061 h 167989"/>
              <a:gd name="connsiteX2" fmla="*/ 290470 w 308252"/>
              <a:gd name="connsiteY2" fmla="*/ 6061 h 167989"/>
              <a:gd name="connsiteX3" fmla="*/ 285326 w 308252"/>
              <a:gd name="connsiteY3" fmla="*/ 87880 h 167989"/>
              <a:gd name="connsiteX4" fmla="*/ 276182 w 308252"/>
              <a:gd name="connsiteY4" fmla="*/ 162465 h 167989"/>
              <a:gd name="connsiteX5" fmla="*/ 34917 w 308252"/>
              <a:gd name="connsiteY5" fmla="*/ 162464 h 167989"/>
              <a:gd name="connsiteX6" fmla="*/ 47202 w 308252"/>
              <a:gd name="connsiteY6" fmla="*/ 89026 h 167989"/>
              <a:gd name="connsiteX0" fmla="*/ 14590 w 294690"/>
              <a:gd name="connsiteY0" fmla="*/ 93263 h 175953"/>
              <a:gd name="connsiteX1" fmla="*/ 21355 w 294690"/>
              <a:gd name="connsiteY1" fmla="*/ 10298 h 175953"/>
              <a:gd name="connsiteX2" fmla="*/ 276908 w 294690"/>
              <a:gd name="connsiteY2" fmla="*/ 10298 h 175953"/>
              <a:gd name="connsiteX3" fmla="*/ 271764 w 294690"/>
              <a:gd name="connsiteY3" fmla="*/ 92117 h 175953"/>
              <a:gd name="connsiteX4" fmla="*/ 262620 w 294690"/>
              <a:gd name="connsiteY4" fmla="*/ 166702 h 175953"/>
              <a:gd name="connsiteX5" fmla="*/ 21355 w 294690"/>
              <a:gd name="connsiteY5" fmla="*/ 166701 h 175953"/>
              <a:gd name="connsiteX6" fmla="*/ 14590 w 294690"/>
              <a:gd name="connsiteY6" fmla="*/ 93263 h 175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4690" h="175953">
                <a:moveTo>
                  <a:pt x="14590" y="93263"/>
                </a:moveTo>
                <a:cubicBezTo>
                  <a:pt x="14590" y="50073"/>
                  <a:pt x="-22365" y="24125"/>
                  <a:pt x="21355" y="10298"/>
                </a:cubicBezTo>
                <a:cubicBezTo>
                  <a:pt x="65075" y="-3529"/>
                  <a:pt x="235173" y="-3338"/>
                  <a:pt x="276908" y="10298"/>
                </a:cubicBezTo>
                <a:cubicBezTo>
                  <a:pt x="318643" y="23934"/>
                  <a:pt x="274145" y="66050"/>
                  <a:pt x="271764" y="92117"/>
                </a:cubicBezTo>
                <a:cubicBezTo>
                  <a:pt x="269383" y="118184"/>
                  <a:pt x="304355" y="154271"/>
                  <a:pt x="262620" y="166702"/>
                </a:cubicBezTo>
                <a:cubicBezTo>
                  <a:pt x="220885" y="179133"/>
                  <a:pt x="62693" y="178941"/>
                  <a:pt x="21355" y="166701"/>
                </a:cubicBezTo>
                <a:cubicBezTo>
                  <a:pt x="-19983" y="154461"/>
                  <a:pt x="14590" y="119330"/>
                  <a:pt x="14590" y="93263"/>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任意多边形 39"/>
          <p:cNvSpPr/>
          <p:nvPr/>
        </p:nvSpPr>
        <p:spPr>
          <a:xfrm>
            <a:off x="990599" y="4882673"/>
            <a:ext cx="11258550" cy="1975327"/>
          </a:xfrm>
          <a:custGeom>
            <a:avLst/>
            <a:gdLst>
              <a:gd name="connsiteX0" fmla="*/ 9326512 w 11258550"/>
              <a:gd name="connsiteY0" fmla="*/ 0 h 1975327"/>
              <a:gd name="connsiteX1" fmla="*/ 9719257 w 11258550"/>
              <a:gd name="connsiteY1" fmla="*/ 992210 h 1975327"/>
              <a:gd name="connsiteX2" fmla="*/ 10077450 w 11258550"/>
              <a:gd name="connsiteY2" fmla="*/ 946627 h 1975327"/>
              <a:gd name="connsiteX3" fmla="*/ 11239500 w 11258550"/>
              <a:gd name="connsiteY3" fmla="*/ 946627 h 1975327"/>
              <a:gd name="connsiteX4" fmla="*/ 11258550 w 11258550"/>
              <a:gd name="connsiteY4" fmla="*/ 1975327 h 1975327"/>
              <a:gd name="connsiteX5" fmla="*/ 0 w 11258550"/>
              <a:gd name="connsiteY5" fmla="*/ 1959973 h 1975327"/>
              <a:gd name="connsiteX6" fmla="*/ 476250 w 11258550"/>
              <a:gd name="connsiteY6" fmla="*/ 1837144 h 1975327"/>
              <a:gd name="connsiteX7" fmla="*/ 1200150 w 11258550"/>
              <a:gd name="connsiteY7" fmla="*/ 1729668 h 1975327"/>
              <a:gd name="connsiteX8" fmla="*/ 2000250 w 11258550"/>
              <a:gd name="connsiteY8" fmla="*/ 1729668 h 1975327"/>
              <a:gd name="connsiteX9" fmla="*/ 3181350 w 11258550"/>
              <a:gd name="connsiteY9" fmla="*/ 1729668 h 1975327"/>
              <a:gd name="connsiteX10" fmla="*/ 4248150 w 11258550"/>
              <a:gd name="connsiteY10" fmla="*/ 1606838 h 1975327"/>
              <a:gd name="connsiteX11" fmla="*/ 5181600 w 11258550"/>
              <a:gd name="connsiteY11" fmla="*/ 1437947 h 1975327"/>
              <a:gd name="connsiteX12" fmla="*/ 6515100 w 11258550"/>
              <a:gd name="connsiteY12" fmla="*/ 1453300 h 1975327"/>
              <a:gd name="connsiteX13" fmla="*/ 7905750 w 11258550"/>
              <a:gd name="connsiteY13" fmla="*/ 1330471 h 1975327"/>
              <a:gd name="connsiteX14" fmla="*/ 8887819 w 11258550"/>
              <a:gd name="connsiteY14" fmla="*/ 1108290 h 1975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258550" h="1975327">
                <a:moveTo>
                  <a:pt x="9326512" y="0"/>
                </a:moveTo>
                <a:lnTo>
                  <a:pt x="9719257" y="992210"/>
                </a:lnTo>
                <a:lnTo>
                  <a:pt x="10077450" y="946627"/>
                </a:lnTo>
                <a:lnTo>
                  <a:pt x="11239500" y="946627"/>
                </a:lnTo>
                <a:lnTo>
                  <a:pt x="11258550" y="1975327"/>
                </a:lnTo>
                <a:lnTo>
                  <a:pt x="0" y="1959973"/>
                </a:lnTo>
                <a:lnTo>
                  <a:pt x="476250" y="1837144"/>
                </a:lnTo>
                <a:lnTo>
                  <a:pt x="1200150" y="1729668"/>
                </a:lnTo>
                <a:lnTo>
                  <a:pt x="2000250" y="1729668"/>
                </a:lnTo>
                <a:lnTo>
                  <a:pt x="3181350" y="1729668"/>
                </a:lnTo>
                <a:lnTo>
                  <a:pt x="4248150" y="1606838"/>
                </a:lnTo>
                <a:lnTo>
                  <a:pt x="5181600" y="1437947"/>
                </a:lnTo>
                <a:lnTo>
                  <a:pt x="6515100" y="1453300"/>
                </a:lnTo>
                <a:lnTo>
                  <a:pt x="7905750" y="1330471"/>
                </a:lnTo>
                <a:lnTo>
                  <a:pt x="8887819" y="1108290"/>
                </a:lnTo>
                <a:close/>
              </a:path>
            </a:pathLst>
          </a:cu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字方塊 2">
            <a:extLst>
              <a:ext uri="{FF2B5EF4-FFF2-40B4-BE49-F238E27FC236}">
                <a16:creationId xmlns="" xmlns:a16="http://schemas.microsoft.com/office/drawing/2014/main" id="{E45E3A24-8339-46AB-9521-320BBE4A5E29}"/>
              </a:ext>
            </a:extLst>
          </p:cNvPr>
          <p:cNvSpPr txBox="1"/>
          <p:nvPr/>
        </p:nvSpPr>
        <p:spPr>
          <a:xfrm>
            <a:off x="3435655" y="1411545"/>
            <a:ext cx="868649" cy="1569660"/>
          </a:xfrm>
          <a:prstGeom prst="rect">
            <a:avLst/>
          </a:prstGeom>
          <a:noFill/>
          <a:ln>
            <a:noFill/>
          </a:ln>
        </p:spPr>
        <p:txBody>
          <a:bodyPr wrap="square" rtlCol="0">
            <a:spAutoFit/>
          </a:bodyPr>
          <a:lstStyle/>
          <a:p>
            <a:r>
              <a:rPr lang="en-US" altLang="zh-TW" sz="96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2</a:t>
            </a:r>
            <a:endParaRPr lang="zh-TW" altLang="en-US" sz="96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18475604"/>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9" name="椭圆 8"/>
          <p:cNvSpPr/>
          <p:nvPr/>
        </p:nvSpPr>
        <p:spPr>
          <a:xfrm>
            <a:off x="8653349" y="2519249"/>
            <a:ext cx="3076802" cy="3076802"/>
          </a:xfrm>
          <a:prstGeom prst="ellipse">
            <a:avLst/>
          </a:prstGeom>
          <a:solidFill>
            <a:srgbClr val="F1B06C">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5" name="任意多边形 94"/>
          <p:cNvSpPr/>
          <p:nvPr/>
        </p:nvSpPr>
        <p:spPr>
          <a:xfrm>
            <a:off x="8110384" y="1976284"/>
            <a:ext cx="4081616" cy="4162732"/>
          </a:xfrm>
          <a:custGeom>
            <a:avLst/>
            <a:gdLst>
              <a:gd name="connsiteX0" fmla="*/ 2081366 w 4081616"/>
              <a:gd name="connsiteY0" fmla="*/ 0 h 4162732"/>
              <a:gd name="connsiteX1" fmla="*/ 4069158 w 4081616"/>
              <a:gd name="connsiteY1" fmla="*/ 1462431 h 4162732"/>
              <a:gd name="connsiteX2" fmla="*/ 4081616 w 4081616"/>
              <a:gd name="connsiteY2" fmla="*/ 1510882 h 4162732"/>
              <a:gd name="connsiteX3" fmla="*/ 4081616 w 4081616"/>
              <a:gd name="connsiteY3" fmla="*/ 2651850 h 4162732"/>
              <a:gd name="connsiteX4" fmla="*/ 4069158 w 4081616"/>
              <a:gd name="connsiteY4" fmla="*/ 2700301 h 4162732"/>
              <a:gd name="connsiteX5" fmla="*/ 2081366 w 4081616"/>
              <a:gd name="connsiteY5" fmla="*/ 4162732 h 4162732"/>
              <a:gd name="connsiteX6" fmla="*/ 0 w 4081616"/>
              <a:gd name="connsiteY6" fmla="*/ 2081366 h 4162732"/>
              <a:gd name="connsiteX7" fmla="*/ 2081366 w 4081616"/>
              <a:gd name="connsiteY7" fmla="*/ 0 h 4162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81616" h="4162732">
                <a:moveTo>
                  <a:pt x="2081366" y="0"/>
                </a:moveTo>
                <a:cubicBezTo>
                  <a:pt x="3015340" y="0"/>
                  <a:pt x="3805633" y="615173"/>
                  <a:pt x="4069158" y="1462431"/>
                </a:cubicBezTo>
                <a:lnTo>
                  <a:pt x="4081616" y="1510882"/>
                </a:lnTo>
                <a:lnTo>
                  <a:pt x="4081616" y="2651850"/>
                </a:lnTo>
                <a:lnTo>
                  <a:pt x="4069158" y="2700301"/>
                </a:lnTo>
                <a:cubicBezTo>
                  <a:pt x="3805633" y="3547560"/>
                  <a:pt x="3015340" y="4162732"/>
                  <a:pt x="2081366" y="4162732"/>
                </a:cubicBezTo>
                <a:cubicBezTo>
                  <a:pt x="931859" y="4162732"/>
                  <a:pt x="0" y="3230873"/>
                  <a:pt x="0" y="2081366"/>
                </a:cubicBezTo>
                <a:cubicBezTo>
                  <a:pt x="0" y="931859"/>
                  <a:pt x="931859" y="0"/>
                  <a:pt x="2081366" y="0"/>
                </a:cubicBezTo>
                <a:close/>
              </a:path>
            </a:pathLst>
          </a:custGeom>
          <a:solidFill>
            <a:srgbClr val="F1B06C">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p>
        </p:txBody>
      </p:sp>
      <p:sp>
        <p:nvSpPr>
          <p:cNvPr id="7" name="椭圆 6"/>
          <p:cNvSpPr/>
          <p:nvPr/>
        </p:nvSpPr>
        <p:spPr>
          <a:xfrm>
            <a:off x="9075655" y="2941555"/>
            <a:ext cx="2232190" cy="2232190"/>
          </a:xfrm>
          <a:prstGeom prst="ellipse">
            <a:avLst/>
          </a:prstGeom>
          <a:solidFill>
            <a:srgbClr val="F1B06C">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7" name="任意多边形 106"/>
          <p:cNvSpPr/>
          <p:nvPr/>
        </p:nvSpPr>
        <p:spPr>
          <a:xfrm>
            <a:off x="-19544" y="2559726"/>
            <a:ext cx="12211544" cy="4298274"/>
          </a:xfrm>
          <a:custGeom>
            <a:avLst/>
            <a:gdLst>
              <a:gd name="connsiteX0" fmla="*/ 326131 w 12211544"/>
              <a:gd name="connsiteY0" fmla="*/ 304 h 4298274"/>
              <a:gd name="connsiteX1" fmla="*/ 610095 w 12211544"/>
              <a:gd name="connsiteY1" fmla="*/ 12024 h 4298274"/>
              <a:gd name="connsiteX2" fmla="*/ 1734045 w 12211544"/>
              <a:gd name="connsiteY2" fmla="*/ 183474 h 4298274"/>
              <a:gd name="connsiteX3" fmla="*/ 2476995 w 12211544"/>
              <a:gd name="connsiteY3" fmla="*/ 450174 h 4298274"/>
              <a:gd name="connsiteX4" fmla="*/ 3010395 w 12211544"/>
              <a:gd name="connsiteY4" fmla="*/ 774024 h 4298274"/>
              <a:gd name="connsiteX5" fmla="*/ 3562845 w 12211544"/>
              <a:gd name="connsiteY5" fmla="*/ 1116924 h 4298274"/>
              <a:gd name="connsiteX6" fmla="*/ 4534395 w 12211544"/>
              <a:gd name="connsiteY6" fmla="*/ 1212174 h 4298274"/>
              <a:gd name="connsiteX7" fmla="*/ 5944095 w 12211544"/>
              <a:gd name="connsiteY7" fmla="*/ 1231224 h 4298274"/>
              <a:gd name="connsiteX8" fmla="*/ 6667995 w 12211544"/>
              <a:gd name="connsiteY8" fmla="*/ 1593174 h 4298274"/>
              <a:gd name="connsiteX9" fmla="*/ 7601445 w 12211544"/>
              <a:gd name="connsiteY9" fmla="*/ 1936074 h 4298274"/>
              <a:gd name="connsiteX10" fmla="*/ 9125445 w 12211544"/>
              <a:gd name="connsiteY10" fmla="*/ 2012274 h 4298274"/>
              <a:gd name="connsiteX11" fmla="*/ 11335245 w 12211544"/>
              <a:gd name="connsiteY11" fmla="*/ 2583774 h 4298274"/>
              <a:gd name="connsiteX12" fmla="*/ 12192495 w 12211544"/>
              <a:gd name="connsiteY12" fmla="*/ 2717124 h 4298274"/>
              <a:gd name="connsiteX13" fmla="*/ 12211544 w 12211544"/>
              <a:gd name="connsiteY13" fmla="*/ 2717124 h 4298274"/>
              <a:gd name="connsiteX14" fmla="*/ 12211544 w 12211544"/>
              <a:gd name="connsiteY14" fmla="*/ 3771252 h 4298274"/>
              <a:gd name="connsiteX15" fmla="*/ 12192495 w 12211544"/>
              <a:gd name="connsiteY15" fmla="*/ 4298274 h 4298274"/>
              <a:gd name="connsiteX16" fmla="*/ 0 w 12211544"/>
              <a:gd name="connsiteY16" fmla="*/ 4298274 h 4298274"/>
              <a:gd name="connsiteX17" fmla="*/ 0 w 12211544"/>
              <a:gd name="connsiteY17" fmla="*/ 5509 h 4298274"/>
              <a:gd name="connsiteX18" fmla="*/ 19545 w 12211544"/>
              <a:gd name="connsiteY18" fmla="*/ 12024 h 4298274"/>
              <a:gd name="connsiteX19" fmla="*/ 326131 w 12211544"/>
              <a:gd name="connsiteY19" fmla="*/ 304 h 4298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211544" h="4298274">
                <a:moveTo>
                  <a:pt x="326131" y="304"/>
                </a:moveTo>
                <a:cubicBezTo>
                  <a:pt x="408284" y="-924"/>
                  <a:pt x="502939" y="1309"/>
                  <a:pt x="610095" y="12024"/>
                </a:cubicBezTo>
                <a:cubicBezTo>
                  <a:pt x="895845" y="40599"/>
                  <a:pt x="1422895" y="110449"/>
                  <a:pt x="1734045" y="183474"/>
                </a:cubicBezTo>
                <a:cubicBezTo>
                  <a:pt x="2045195" y="256499"/>
                  <a:pt x="2264270" y="351749"/>
                  <a:pt x="2476995" y="450174"/>
                </a:cubicBezTo>
                <a:cubicBezTo>
                  <a:pt x="2689720" y="548599"/>
                  <a:pt x="2829420" y="662899"/>
                  <a:pt x="3010395" y="774024"/>
                </a:cubicBezTo>
                <a:cubicBezTo>
                  <a:pt x="3191370" y="885149"/>
                  <a:pt x="3308845" y="1043899"/>
                  <a:pt x="3562845" y="1116924"/>
                </a:cubicBezTo>
                <a:cubicBezTo>
                  <a:pt x="3816845" y="1189949"/>
                  <a:pt x="4137520" y="1193124"/>
                  <a:pt x="4534395" y="1212174"/>
                </a:cubicBezTo>
                <a:cubicBezTo>
                  <a:pt x="4931270" y="1231224"/>
                  <a:pt x="5588495" y="1167724"/>
                  <a:pt x="5944095" y="1231224"/>
                </a:cubicBezTo>
                <a:cubicBezTo>
                  <a:pt x="6299695" y="1294724"/>
                  <a:pt x="6391770" y="1475699"/>
                  <a:pt x="6667995" y="1593174"/>
                </a:cubicBezTo>
                <a:cubicBezTo>
                  <a:pt x="6944220" y="1710649"/>
                  <a:pt x="7191870" y="1866224"/>
                  <a:pt x="7601445" y="1936074"/>
                </a:cubicBezTo>
                <a:cubicBezTo>
                  <a:pt x="8011020" y="2005924"/>
                  <a:pt x="8503145" y="1904324"/>
                  <a:pt x="9125445" y="2012274"/>
                </a:cubicBezTo>
                <a:cubicBezTo>
                  <a:pt x="9747745" y="2120224"/>
                  <a:pt x="11049495" y="2539324"/>
                  <a:pt x="11335245" y="2583774"/>
                </a:cubicBezTo>
                <a:lnTo>
                  <a:pt x="12192495" y="2717124"/>
                </a:lnTo>
                <a:lnTo>
                  <a:pt x="12211544" y="2717124"/>
                </a:lnTo>
                <a:lnTo>
                  <a:pt x="12211544" y="3771252"/>
                </a:lnTo>
                <a:lnTo>
                  <a:pt x="12192495" y="4298274"/>
                </a:lnTo>
                <a:lnTo>
                  <a:pt x="0" y="4298274"/>
                </a:lnTo>
                <a:lnTo>
                  <a:pt x="0" y="5509"/>
                </a:lnTo>
                <a:lnTo>
                  <a:pt x="19545" y="12024"/>
                </a:lnTo>
                <a:cubicBezTo>
                  <a:pt x="87014" y="14009"/>
                  <a:pt x="189209" y="2350"/>
                  <a:pt x="326131" y="304"/>
                </a:cubicBezTo>
                <a:close/>
              </a:path>
            </a:pathLst>
          </a:custGeom>
          <a:solidFill>
            <a:srgbClr val="ED72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15" name="任意多边形 114"/>
          <p:cNvSpPr/>
          <p:nvPr/>
        </p:nvSpPr>
        <p:spPr>
          <a:xfrm>
            <a:off x="-19544" y="2971800"/>
            <a:ext cx="12217819" cy="3867150"/>
          </a:xfrm>
          <a:custGeom>
            <a:avLst/>
            <a:gdLst>
              <a:gd name="connsiteX0" fmla="*/ 0 w 12217819"/>
              <a:gd name="connsiteY0" fmla="*/ 0 h 3867150"/>
              <a:gd name="connsiteX1" fmla="*/ 629145 w 12217819"/>
              <a:gd name="connsiteY1" fmla="*/ 0 h 3867150"/>
              <a:gd name="connsiteX2" fmla="*/ 1886445 w 12217819"/>
              <a:gd name="connsiteY2" fmla="*/ 209550 h 3867150"/>
              <a:gd name="connsiteX3" fmla="*/ 2457945 w 12217819"/>
              <a:gd name="connsiteY3" fmla="*/ 476250 h 3867150"/>
              <a:gd name="connsiteX4" fmla="*/ 3562845 w 12217819"/>
              <a:gd name="connsiteY4" fmla="*/ 1333500 h 3867150"/>
              <a:gd name="connsiteX5" fmla="*/ 4020045 w 12217819"/>
              <a:gd name="connsiteY5" fmla="*/ 1428750 h 3867150"/>
              <a:gd name="connsiteX6" fmla="*/ 5486895 w 12217819"/>
              <a:gd name="connsiteY6" fmla="*/ 1428750 h 3867150"/>
              <a:gd name="connsiteX7" fmla="*/ 6458445 w 12217819"/>
              <a:gd name="connsiteY7" fmla="*/ 1562100 h 3867150"/>
              <a:gd name="connsiteX8" fmla="*/ 7544295 w 12217819"/>
              <a:gd name="connsiteY8" fmla="*/ 2266950 h 3867150"/>
              <a:gd name="connsiteX9" fmla="*/ 8877795 w 12217819"/>
              <a:gd name="connsiteY9" fmla="*/ 2400300 h 3867150"/>
              <a:gd name="connsiteX10" fmla="*/ 9982695 w 12217819"/>
              <a:gd name="connsiteY10" fmla="*/ 2628900 h 3867150"/>
              <a:gd name="connsiteX11" fmla="*/ 11373345 w 12217819"/>
              <a:gd name="connsiteY11" fmla="*/ 2971800 h 3867150"/>
              <a:gd name="connsiteX12" fmla="*/ 11849595 w 12217819"/>
              <a:gd name="connsiteY12" fmla="*/ 3143250 h 3867150"/>
              <a:gd name="connsiteX13" fmla="*/ 12200681 w 12217819"/>
              <a:gd name="connsiteY13" fmla="*/ 3165649 h 3867150"/>
              <a:gd name="connsiteX14" fmla="*/ 12217819 w 12217819"/>
              <a:gd name="connsiteY14" fmla="*/ 3185559 h 3867150"/>
              <a:gd name="connsiteX15" fmla="*/ 12211544 w 12217819"/>
              <a:gd name="connsiteY15" fmla="*/ 3359178 h 3867150"/>
              <a:gd name="connsiteX16" fmla="*/ 12211544 w 12217819"/>
              <a:gd name="connsiteY16" fmla="*/ 3867150 h 3867150"/>
              <a:gd name="connsiteX17" fmla="*/ 0 w 12217819"/>
              <a:gd name="connsiteY17" fmla="*/ 3867150 h 3867150"/>
              <a:gd name="connsiteX18" fmla="*/ 0 w 12217819"/>
              <a:gd name="connsiteY18" fmla="*/ 0 h 386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217819" h="3867150">
                <a:moveTo>
                  <a:pt x="0" y="0"/>
                </a:moveTo>
                <a:lnTo>
                  <a:pt x="629145" y="0"/>
                </a:lnTo>
                <a:cubicBezTo>
                  <a:pt x="959345" y="34925"/>
                  <a:pt x="1581645" y="130175"/>
                  <a:pt x="1886445" y="209550"/>
                </a:cubicBezTo>
                <a:cubicBezTo>
                  <a:pt x="2191245" y="288925"/>
                  <a:pt x="2089645" y="190500"/>
                  <a:pt x="2457945" y="476250"/>
                </a:cubicBezTo>
                <a:lnTo>
                  <a:pt x="3562845" y="1333500"/>
                </a:lnTo>
                <a:cubicBezTo>
                  <a:pt x="3823195" y="1492250"/>
                  <a:pt x="3531095" y="1428750"/>
                  <a:pt x="4020045" y="1428750"/>
                </a:cubicBezTo>
                <a:lnTo>
                  <a:pt x="5486895" y="1428750"/>
                </a:lnTo>
                <a:cubicBezTo>
                  <a:pt x="5893295" y="1450975"/>
                  <a:pt x="6096495" y="1327150"/>
                  <a:pt x="6458445" y="1562100"/>
                </a:cubicBezTo>
                <a:lnTo>
                  <a:pt x="7544295" y="2266950"/>
                </a:lnTo>
                <a:cubicBezTo>
                  <a:pt x="7947520" y="2406650"/>
                  <a:pt x="8509495" y="2324100"/>
                  <a:pt x="8877795" y="2400300"/>
                </a:cubicBezTo>
                <a:lnTo>
                  <a:pt x="9982695" y="2628900"/>
                </a:lnTo>
                <a:cubicBezTo>
                  <a:pt x="10398620" y="2724150"/>
                  <a:pt x="11214595" y="2914650"/>
                  <a:pt x="11373345" y="2971800"/>
                </a:cubicBezTo>
                <a:lnTo>
                  <a:pt x="11849595" y="3143250"/>
                </a:lnTo>
                <a:cubicBezTo>
                  <a:pt x="11988501" y="3193256"/>
                  <a:pt x="12122546" y="3107135"/>
                  <a:pt x="12200681" y="3165649"/>
                </a:cubicBezTo>
                <a:lnTo>
                  <a:pt x="12217819" y="3185559"/>
                </a:lnTo>
                <a:lnTo>
                  <a:pt x="12211544" y="3359178"/>
                </a:lnTo>
                <a:lnTo>
                  <a:pt x="12211544" y="3867150"/>
                </a:lnTo>
                <a:lnTo>
                  <a:pt x="0" y="3867150"/>
                </a:lnTo>
                <a:lnTo>
                  <a:pt x="0" y="0"/>
                </a:lnTo>
                <a:close/>
              </a:path>
            </a:pathLst>
          </a:cu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6" name="圆角矩形 5"/>
          <p:cNvSpPr/>
          <p:nvPr/>
        </p:nvSpPr>
        <p:spPr>
          <a:xfrm>
            <a:off x="3715657" y="530938"/>
            <a:ext cx="4702629" cy="923636"/>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5" name="任意多边形 124"/>
          <p:cNvSpPr/>
          <p:nvPr/>
        </p:nvSpPr>
        <p:spPr>
          <a:xfrm>
            <a:off x="-19544" y="3521179"/>
            <a:ext cx="12230595" cy="3336793"/>
          </a:xfrm>
          <a:custGeom>
            <a:avLst/>
            <a:gdLst>
              <a:gd name="connsiteX0" fmla="*/ 0 w 12230595"/>
              <a:gd name="connsiteY0" fmla="*/ 0 h 3336793"/>
              <a:gd name="connsiteX1" fmla="*/ 38595 w 12230595"/>
              <a:gd name="connsiteY1" fmla="*/ 0 h 3336793"/>
              <a:gd name="connsiteX2" fmla="*/ 1276845 w 12230595"/>
              <a:gd name="connsiteY2" fmla="*/ 72148 h 3336793"/>
              <a:gd name="connsiteX3" fmla="*/ 2000745 w 12230595"/>
              <a:gd name="connsiteY3" fmla="*/ 234479 h 3336793"/>
              <a:gd name="connsiteX4" fmla="*/ 2762745 w 12230595"/>
              <a:gd name="connsiteY4" fmla="*/ 775586 h 3336793"/>
              <a:gd name="connsiteX5" fmla="*/ 3829545 w 12230595"/>
              <a:gd name="connsiteY5" fmla="*/ 1370802 h 3336793"/>
              <a:gd name="connsiteX6" fmla="*/ 4401045 w 12230595"/>
              <a:gd name="connsiteY6" fmla="*/ 1406876 h 3336793"/>
              <a:gd name="connsiteX7" fmla="*/ 5524995 w 12230595"/>
              <a:gd name="connsiteY7" fmla="*/ 1406876 h 3336793"/>
              <a:gd name="connsiteX8" fmla="*/ 6572745 w 12230595"/>
              <a:gd name="connsiteY8" fmla="*/ 1659392 h 3336793"/>
              <a:gd name="connsiteX9" fmla="*/ 7220445 w 12230595"/>
              <a:gd name="connsiteY9" fmla="*/ 2128351 h 3336793"/>
              <a:gd name="connsiteX10" fmla="*/ 7868145 w 12230595"/>
              <a:gd name="connsiteY10" fmla="*/ 2218535 h 3336793"/>
              <a:gd name="connsiteX11" fmla="*/ 8611095 w 12230595"/>
              <a:gd name="connsiteY11" fmla="*/ 2326756 h 3336793"/>
              <a:gd name="connsiteX12" fmla="*/ 9582645 w 12230595"/>
              <a:gd name="connsiteY12" fmla="*/ 2326756 h 3336793"/>
              <a:gd name="connsiteX13" fmla="*/ 10401795 w 12230595"/>
              <a:gd name="connsiteY13" fmla="*/ 2471051 h 3336793"/>
              <a:gd name="connsiteX14" fmla="*/ 11259045 w 12230595"/>
              <a:gd name="connsiteY14" fmla="*/ 2849826 h 3336793"/>
              <a:gd name="connsiteX15" fmla="*/ 11887695 w 12230595"/>
              <a:gd name="connsiteY15" fmla="*/ 3066268 h 3336793"/>
              <a:gd name="connsiteX16" fmla="*/ 12230595 w 12230595"/>
              <a:gd name="connsiteY16" fmla="*/ 3066268 h 3336793"/>
              <a:gd name="connsiteX17" fmla="*/ 12230595 w 12230595"/>
              <a:gd name="connsiteY17" fmla="*/ 3317771 h 3336793"/>
              <a:gd name="connsiteX18" fmla="*/ 12211544 w 12230595"/>
              <a:gd name="connsiteY18" fmla="*/ 3317771 h 3336793"/>
              <a:gd name="connsiteX19" fmla="*/ 12211544 w 12230595"/>
              <a:gd name="connsiteY19" fmla="*/ 3336793 h 3336793"/>
              <a:gd name="connsiteX20" fmla="*/ 0 w 12230595"/>
              <a:gd name="connsiteY20" fmla="*/ 3318867 h 3336793"/>
              <a:gd name="connsiteX21" fmla="*/ 0 w 12230595"/>
              <a:gd name="connsiteY21" fmla="*/ 0 h 3336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230595" h="3336793">
                <a:moveTo>
                  <a:pt x="0" y="0"/>
                </a:moveTo>
                <a:lnTo>
                  <a:pt x="38595" y="0"/>
                </a:lnTo>
                <a:cubicBezTo>
                  <a:pt x="257670" y="12025"/>
                  <a:pt x="949820" y="33068"/>
                  <a:pt x="1276845" y="72148"/>
                </a:cubicBezTo>
                <a:cubicBezTo>
                  <a:pt x="1603870" y="111227"/>
                  <a:pt x="1746745" y="54111"/>
                  <a:pt x="2000745" y="234479"/>
                </a:cubicBezTo>
                <a:lnTo>
                  <a:pt x="2762745" y="775586"/>
                </a:lnTo>
                <a:cubicBezTo>
                  <a:pt x="3067545" y="964973"/>
                  <a:pt x="3639045" y="1358778"/>
                  <a:pt x="3829545" y="1370802"/>
                </a:cubicBezTo>
                <a:lnTo>
                  <a:pt x="4401045" y="1406876"/>
                </a:lnTo>
                <a:cubicBezTo>
                  <a:pt x="4683620" y="1412888"/>
                  <a:pt x="5175745" y="1322704"/>
                  <a:pt x="5524995" y="1406876"/>
                </a:cubicBezTo>
                <a:lnTo>
                  <a:pt x="6572745" y="1659392"/>
                </a:lnTo>
                <a:cubicBezTo>
                  <a:pt x="6855320" y="1779638"/>
                  <a:pt x="7004545" y="2098289"/>
                  <a:pt x="7220445" y="2128351"/>
                </a:cubicBezTo>
                <a:lnTo>
                  <a:pt x="7868145" y="2218535"/>
                </a:lnTo>
                <a:cubicBezTo>
                  <a:pt x="8099920" y="2251603"/>
                  <a:pt x="8287245" y="2326756"/>
                  <a:pt x="8611095" y="2326756"/>
                </a:cubicBezTo>
                <a:lnTo>
                  <a:pt x="9582645" y="2326756"/>
                </a:lnTo>
                <a:cubicBezTo>
                  <a:pt x="9881095" y="2350806"/>
                  <a:pt x="10116045" y="2344793"/>
                  <a:pt x="10401795" y="2471051"/>
                </a:cubicBezTo>
                <a:lnTo>
                  <a:pt x="11259045" y="2849826"/>
                </a:lnTo>
                <a:cubicBezTo>
                  <a:pt x="11506695" y="2949028"/>
                  <a:pt x="11773395" y="3066268"/>
                  <a:pt x="11887695" y="3066268"/>
                </a:cubicBezTo>
                <a:lnTo>
                  <a:pt x="12230595" y="3066268"/>
                </a:lnTo>
                <a:lnTo>
                  <a:pt x="12230595" y="3317771"/>
                </a:lnTo>
                <a:lnTo>
                  <a:pt x="12211544" y="3317771"/>
                </a:lnTo>
                <a:lnTo>
                  <a:pt x="12211544" y="3336793"/>
                </a:lnTo>
                <a:lnTo>
                  <a:pt x="0" y="3318867"/>
                </a:lnTo>
                <a:lnTo>
                  <a:pt x="0" y="0"/>
                </a:lnTo>
                <a:close/>
              </a:path>
            </a:pathLst>
          </a:custGeom>
          <a:solidFill>
            <a:srgbClr val="ED724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4" name="任意多边形 13"/>
          <p:cNvSpPr/>
          <p:nvPr/>
        </p:nvSpPr>
        <p:spPr>
          <a:xfrm>
            <a:off x="6153150" y="6362700"/>
            <a:ext cx="6000750" cy="495300"/>
          </a:xfrm>
          <a:custGeom>
            <a:avLst/>
            <a:gdLst>
              <a:gd name="connsiteX0" fmla="*/ 0 w 6000750"/>
              <a:gd name="connsiteY0" fmla="*/ 438150 h 457200"/>
              <a:gd name="connsiteX1" fmla="*/ 723900 w 6000750"/>
              <a:gd name="connsiteY1" fmla="*/ 266700 h 457200"/>
              <a:gd name="connsiteX2" fmla="*/ 1333500 w 6000750"/>
              <a:gd name="connsiteY2" fmla="*/ 266700 h 457200"/>
              <a:gd name="connsiteX3" fmla="*/ 1924050 w 6000750"/>
              <a:gd name="connsiteY3" fmla="*/ 228600 h 457200"/>
              <a:gd name="connsiteX4" fmla="*/ 2400300 w 6000750"/>
              <a:gd name="connsiteY4" fmla="*/ 76200 h 457200"/>
              <a:gd name="connsiteX5" fmla="*/ 2724150 w 6000750"/>
              <a:gd name="connsiteY5" fmla="*/ 0 h 457200"/>
              <a:gd name="connsiteX6" fmla="*/ 3657600 w 6000750"/>
              <a:gd name="connsiteY6" fmla="*/ 0 h 457200"/>
              <a:gd name="connsiteX7" fmla="*/ 4057650 w 6000750"/>
              <a:gd name="connsiteY7" fmla="*/ 114300 h 457200"/>
              <a:gd name="connsiteX8" fmla="*/ 4667250 w 6000750"/>
              <a:gd name="connsiteY8" fmla="*/ 76200 h 457200"/>
              <a:gd name="connsiteX9" fmla="*/ 5143500 w 6000750"/>
              <a:gd name="connsiteY9" fmla="*/ 57150 h 457200"/>
              <a:gd name="connsiteX10" fmla="*/ 5467350 w 6000750"/>
              <a:gd name="connsiteY10" fmla="*/ 38100 h 457200"/>
              <a:gd name="connsiteX11" fmla="*/ 5848350 w 6000750"/>
              <a:gd name="connsiteY11" fmla="*/ 400050 h 457200"/>
              <a:gd name="connsiteX12" fmla="*/ 6000750 w 6000750"/>
              <a:gd name="connsiteY12" fmla="*/ 457200 h 457200"/>
              <a:gd name="connsiteX13" fmla="*/ 152400 w 6000750"/>
              <a:gd name="connsiteY13" fmla="*/ 419100 h 457200"/>
              <a:gd name="connsiteX14" fmla="*/ 0 w 6000750"/>
              <a:gd name="connsiteY14" fmla="*/ 438150 h 45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000750" h="457200">
                <a:moveTo>
                  <a:pt x="0" y="438150"/>
                </a:moveTo>
                <a:lnTo>
                  <a:pt x="723900" y="266700"/>
                </a:lnTo>
                <a:lnTo>
                  <a:pt x="1333500" y="266700"/>
                </a:lnTo>
                <a:lnTo>
                  <a:pt x="1924050" y="228600"/>
                </a:lnTo>
                <a:lnTo>
                  <a:pt x="2400300" y="76200"/>
                </a:lnTo>
                <a:lnTo>
                  <a:pt x="2724150" y="0"/>
                </a:lnTo>
                <a:lnTo>
                  <a:pt x="3657600" y="0"/>
                </a:lnTo>
                <a:lnTo>
                  <a:pt x="4057650" y="114300"/>
                </a:lnTo>
                <a:lnTo>
                  <a:pt x="4667250" y="76200"/>
                </a:lnTo>
                <a:lnTo>
                  <a:pt x="5143500" y="57150"/>
                </a:lnTo>
                <a:lnTo>
                  <a:pt x="5467350" y="38100"/>
                </a:lnTo>
                <a:lnTo>
                  <a:pt x="5848350" y="400050"/>
                </a:lnTo>
                <a:lnTo>
                  <a:pt x="6000750" y="457200"/>
                </a:lnTo>
                <a:lnTo>
                  <a:pt x="152400" y="419100"/>
                </a:lnTo>
                <a:lnTo>
                  <a:pt x="0" y="438150"/>
                </a:lnTo>
                <a:close/>
              </a:path>
            </a:pathLst>
          </a:cu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a:off x="7231380" y="6560820"/>
            <a:ext cx="4777740" cy="297180"/>
          </a:xfrm>
          <a:custGeom>
            <a:avLst/>
            <a:gdLst>
              <a:gd name="connsiteX0" fmla="*/ 0 w 4777740"/>
              <a:gd name="connsiteY0" fmla="*/ 281940 h 297180"/>
              <a:gd name="connsiteX1" fmla="*/ 533400 w 4777740"/>
              <a:gd name="connsiteY1" fmla="*/ 182880 h 297180"/>
              <a:gd name="connsiteX2" fmla="*/ 960120 w 4777740"/>
              <a:gd name="connsiteY2" fmla="*/ 175260 h 297180"/>
              <a:gd name="connsiteX3" fmla="*/ 1463040 w 4777740"/>
              <a:gd name="connsiteY3" fmla="*/ 137160 h 297180"/>
              <a:gd name="connsiteX4" fmla="*/ 1821180 w 4777740"/>
              <a:gd name="connsiteY4" fmla="*/ 99060 h 297180"/>
              <a:gd name="connsiteX5" fmla="*/ 1905000 w 4777740"/>
              <a:gd name="connsiteY5" fmla="*/ 45720 h 297180"/>
              <a:gd name="connsiteX6" fmla="*/ 2514600 w 4777740"/>
              <a:gd name="connsiteY6" fmla="*/ 0 h 297180"/>
              <a:gd name="connsiteX7" fmla="*/ 2979420 w 4777740"/>
              <a:gd name="connsiteY7" fmla="*/ 53340 h 297180"/>
              <a:gd name="connsiteX8" fmla="*/ 3436620 w 4777740"/>
              <a:gd name="connsiteY8" fmla="*/ 99060 h 297180"/>
              <a:gd name="connsiteX9" fmla="*/ 3733800 w 4777740"/>
              <a:gd name="connsiteY9" fmla="*/ 53340 h 297180"/>
              <a:gd name="connsiteX10" fmla="*/ 4137660 w 4777740"/>
              <a:gd name="connsiteY10" fmla="*/ 15240 h 297180"/>
              <a:gd name="connsiteX11" fmla="*/ 4427220 w 4777740"/>
              <a:gd name="connsiteY11" fmla="*/ 76200 h 297180"/>
              <a:gd name="connsiteX12" fmla="*/ 4732020 w 4777740"/>
              <a:gd name="connsiteY12" fmla="*/ 190500 h 297180"/>
              <a:gd name="connsiteX13" fmla="*/ 4777740 w 4777740"/>
              <a:gd name="connsiteY13" fmla="*/ 297180 h 297180"/>
              <a:gd name="connsiteX14" fmla="*/ 0 w 4777740"/>
              <a:gd name="connsiteY14" fmla="*/ 281940 h 297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77740" h="297180">
                <a:moveTo>
                  <a:pt x="0" y="281940"/>
                </a:moveTo>
                <a:lnTo>
                  <a:pt x="533400" y="182880"/>
                </a:lnTo>
                <a:lnTo>
                  <a:pt x="960120" y="175260"/>
                </a:lnTo>
                <a:lnTo>
                  <a:pt x="1463040" y="137160"/>
                </a:lnTo>
                <a:lnTo>
                  <a:pt x="1821180" y="99060"/>
                </a:lnTo>
                <a:lnTo>
                  <a:pt x="1905000" y="45720"/>
                </a:lnTo>
                <a:lnTo>
                  <a:pt x="2514600" y="0"/>
                </a:lnTo>
                <a:lnTo>
                  <a:pt x="2979420" y="53340"/>
                </a:lnTo>
                <a:lnTo>
                  <a:pt x="3436620" y="99060"/>
                </a:lnTo>
                <a:lnTo>
                  <a:pt x="3733800" y="53340"/>
                </a:lnTo>
                <a:lnTo>
                  <a:pt x="4137660" y="15240"/>
                </a:lnTo>
                <a:lnTo>
                  <a:pt x="4427220" y="76200"/>
                </a:lnTo>
                <a:lnTo>
                  <a:pt x="4732020" y="190500"/>
                </a:lnTo>
                <a:lnTo>
                  <a:pt x="4777740" y="297180"/>
                </a:lnTo>
                <a:lnTo>
                  <a:pt x="0" y="281940"/>
                </a:lnTo>
                <a:close/>
              </a:path>
            </a:pathLst>
          </a:custGeom>
          <a:solidFill>
            <a:srgbClr val="293B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405624" y="6629568"/>
            <a:ext cx="107161" cy="218907"/>
          </a:xfrm>
          <a:prstGeom prst="rect">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211248" y="6283417"/>
            <a:ext cx="495912" cy="495912"/>
          </a:xfrm>
          <a:prstGeom prst="ellipse">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431726" y="6359326"/>
            <a:ext cx="54955" cy="5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a:off x="284238" y="6472549"/>
            <a:ext cx="54955" cy="54955"/>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0" name="椭圆 29"/>
          <p:cNvSpPr/>
          <p:nvPr/>
        </p:nvSpPr>
        <p:spPr>
          <a:xfrm>
            <a:off x="373973" y="6665017"/>
            <a:ext cx="40705" cy="40705"/>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571527" y="6659957"/>
            <a:ext cx="17289" cy="17289"/>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flipH="1">
            <a:off x="582786" y="6442826"/>
            <a:ext cx="85520" cy="85520"/>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椭圆 32"/>
          <p:cNvSpPr/>
          <p:nvPr/>
        </p:nvSpPr>
        <p:spPr>
          <a:xfrm>
            <a:off x="432255" y="6522452"/>
            <a:ext cx="54955" cy="549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3" name="椭圆 52"/>
          <p:cNvSpPr/>
          <p:nvPr/>
        </p:nvSpPr>
        <p:spPr>
          <a:xfrm rot="17590821">
            <a:off x="1567114" y="6109529"/>
            <a:ext cx="358550" cy="1163520"/>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1917144" y="6037031"/>
            <a:ext cx="401886" cy="8209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17"/>
          <p:cNvSpPr/>
          <p:nvPr/>
        </p:nvSpPr>
        <p:spPr>
          <a:xfrm>
            <a:off x="1188174" y="4738853"/>
            <a:ext cx="1859826" cy="1859827"/>
          </a:xfrm>
          <a:prstGeom prst="ellipse">
            <a:avLst/>
          </a:prstGeom>
          <a:solidFill>
            <a:srgbClr val="101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椭圆 18"/>
          <p:cNvSpPr/>
          <p:nvPr/>
        </p:nvSpPr>
        <p:spPr>
          <a:xfrm>
            <a:off x="2015037" y="5023538"/>
            <a:ext cx="206099" cy="206099"/>
          </a:xfrm>
          <a:prstGeom prst="ellipse">
            <a:avLst/>
          </a:prstGeom>
          <a:solidFill>
            <a:srgbClr val="ADEE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椭圆 19"/>
          <p:cNvSpPr/>
          <p:nvPr/>
        </p:nvSpPr>
        <p:spPr>
          <a:xfrm>
            <a:off x="1461910" y="5448159"/>
            <a:ext cx="206099" cy="206099"/>
          </a:xfrm>
          <a:prstGeom prst="ellipse">
            <a:avLst/>
          </a:prstGeom>
          <a:solidFill>
            <a:srgbClr val="ED7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 name="椭圆 20"/>
          <p:cNvSpPr/>
          <p:nvPr/>
        </p:nvSpPr>
        <p:spPr>
          <a:xfrm>
            <a:off x="1798445" y="6169974"/>
            <a:ext cx="152655" cy="152655"/>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2476508" y="6088172"/>
            <a:ext cx="190492" cy="19049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椭圆 22"/>
          <p:cNvSpPr/>
          <p:nvPr/>
        </p:nvSpPr>
        <p:spPr>
          <a:xfrm flipH="1">
            <a:off x="2581559" y="5336689"/>
            <a:ext cx="320728" cy="320728"/>
          </a:xfrm>
          <a:prstGeom prst="ellipse">
            <a:avLst/>
          </a:prstGeom>
          <a:solidFill>
            <a:srgbClr val="ED7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椭圆 23"/>
          <p:cNvSpPr/>
          <p:nvPr/>
        </p:nvSpPr>
        <p:spPr>
          <a:xfrm>
            <a:off x="2017021" y="5635312"/>
            <a:ext cx="206099" cy="2060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4" name="椭圆 53"/>
          <p:cNvSpPr/>
          <p:nvPr/>
        </p:nvSpPr>
        <p:spPr>
          <a:xfrm rot="17590821">
            <a:off x="3403656" y="6446158"/>
            <a:ext cx="120544" cy="640318"/>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矩形 34"/>
          <p:cNvSpPr/>
          <p:nvPr/>
        </p:nvSpPr>
        <p:spPr>
          <a:xfrm>
            <a:off x="3528088" y="6533968"/>
            <a:ext cx="161335" cy="3295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3235447" y="5994051"/>
            <a:ext cx="746618" cy="746617"/>
          </a:xfrm>
          <a:prstGeom prst="ellipse">
            <a:avLst/>
          </a:prstGeom>
          <a:solidFill>
            <a:srgbClr val="101F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3567387" y="6108336"/>
            <a:ext cx="82738" cy="827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椭圆 37"/>
          <p:cNvSpPr/>
          <p:nvPr/>
        </p:nvSpPr>
        <p:spPr>
          <a:xfrm>
            <a:off x="3345337" y="6278798"/>
            <a:ext cx="82738" cy="82737"/>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9" name="椭圆 38"/>
          <p:cNvSpPr/>
          <p:nvPr/>
        </p:nvSpPr>
        <p:spPr>
          <a:xfrm>
            <a:off x="3480437" y="6568566"/>
            <a:ext cx="61283" cy="61283"/>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a:off x="3777864" y="6560949"/>
            <a:ext cx="26029" cy="26029"/>
          </a:xfrm>
          <a:prstGeom prst="ellipse">
            <a:avLst/>
          </a:prstGeom>
          <a:solidFill>
            <a:srgbClr val="ED7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flipH="1">
            <a:off x="3794814" y="6234049"/>
            <a:ext cx="128755" cy="128755"/>
          </a:xfrm>
          <a:prstGeom prst="ellipse">
            <a:avLst/>
          </a:prstGeom>
          <a:solidFill>
            <a:srgbClr val="ED7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椭圆 41"/>
          <p:cNvSpPr/>
          <p:nvPr/>
        </p:nvSpPr>
        <p:spPr>
          <a:xfrm>
            <a:off x="3568184" y="6353930"/>
            <a:ext cx="82738" cy="827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5" name="椭圆 54"/>
          <p:cNvSpPr/>
          <p:nvPr/>
        </p:nvSpPr>
        <p:spPr>
          <a:xfrm rot="17590821">
            <a:off x="5170224" y="6451318"/>
            <a:ext cx="131770" cy="640318"/>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5295911" y="6469162"/>
            <a:ext cx="194089" cy="396484"/>
          </a:xfrm>
          <a:prstGeom prst="rect">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椭圆 44"/>
          <p:cNvSpPr/>
          <p:nvPr/>
        </p:nvSpPr>
        <p:spPr>
          <a:xfrm>
            <a:off x="4943859" y="5842214"/>
            <a:ext cx="898194" cy="898194"/>
          </a:xfrm>
          <a:prstGeom prst="ellipse">
            <a:avLst/>
          </a:prstGeom>
          <a:solidFill>
            <a:srgbClr val="E76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nvSpPr>
        <p:spPr>
          <a:xfrm>
            <a:off x="5343188" y="5979701"/>
            <a:ext cx="99534" cy="995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椭圆 46"/>
          <p:cNvSpPr/>
          <p:nvPr/>
        </p:nvSpPr>
        <p:spPr>
          <a:xfrm>
            <a:off x="5076059" y="6184770"/>
            <a:ext cx="99534" cy="9953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8" name="椭圆 47"/>
          <p:cNvSpPr/>
          <p:nvPr/>
        </p:nvSpPr>
        <p:spPr>
          <a:xfrm>
            <a:off x="5238586" y="6533367"/>
            <a:ext cx="73724" cy="73724"/>
          </a:xfrm>
          <a:prstGeom prst="ellipse">
            <a:avLst/>
          </a:prstGeom>
          <a:solidFill>
            <a:srgbClr val="EFC8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5561472" y="6489279"/>
            <a:ext cx="101161" cy="101161"/>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flipH="1">
            <a:off x="5616787" y="6130936"/>
            <a:ext cx="154894" cy="154894"/>
          </a:xfrm>
          <a:prstGeom prst="ellipse">
            <a:avLst/>
          </a:prstGeom>
          <a:solidFill>
            <a:srgbClr val="0C1C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5344147" y="6275155"/>
            <a:ext cx="99534" cy="9953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8" name="椭圆 57"/>
          <p:cNvSpPr/>
          <p:nvPr/>
        </p:nvSpPr>
        <p:spPr>
          <a:xfrm flipH="1">
            <a:off x="7679333" y="6779895"/>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0" name="椭圆 59"/>
          <p:cNvSpPr/>
          <p:nvPr/>
        </p:nvSpPr>
        <p:spPr>
          <a:xfrm flipH="1">
            <a:off x="10861497" y="6783257"/>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椭圆 61"/>
          <p:cNvSpPr/>
          <p:nvPr/>
        </p:nvSpPr>
        <p:spPr>
          <a:xfrm flipH="1">
            <a:off x="10518597" y="6668957"/>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3" name="椭圆 62"/>
          <p:cNvSpPr/>
          <p:nvPr/>
        </p:nvSpPr>
        <p:spPr>
          <a:xfrm flipH="1">
            <a:off x="9504680" y="6774180"/>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flipH="1">
            <a:off x="8729980" y="6748780"/>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flipH="1">
            <a:off x="11638280" y="6697980"/>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椭圆 65"/>
          <p:cNvSpPr/>
          <p:nvPr/>
        </p:nvSpPr>
        <p:spPr>
          <a:xfrm flipH="1">
            <a:off x="9698156" y="6485586"/>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椭圆 66"/>
          <p:cNvSpPr/>
          <p:nvPr/>
        </p:nvSpPr>
        <p:spPr>
          <a:xfrm flipH="1">
            <a:off x="8196580" y="6647180"/>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椭圆 68"/>
          <p:cNvSpPr/>
          <p:nvPr/>
        </p:nvSpPr>
        <p:spPr>
          <a:xfrm flipH="1">
            <a:off x="11142980" y="6659880"/>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椭圆 69"/>
          <p:cNvSpPr/>
          <p:nvPr/>
        </p:nvSpPr>
        <p:spPr>
          <a:xfrm flipH="1">
            <a:off x="9720064" y="6591567"/>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椭圆 72"/>
          <p:cNvSpPr/>
          <p:nvPr/>
        </p:nvSpPr>
        <p:spPr>
          <a:xfrm flipH="1">
            <a:off x="7400746" y="6695514"/>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椭圆 73"/>
          <p:cNvSpPr/>
          <p:nvPr/>
        </p:nvSpPr>
        <p:spPr>
          <a:xfrm flipH="1">
            <a:off x="9353093" y="6638999"/>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5" name="椭圆 74"/>
          <p:cNvSpPr/>
          <p:nvPr/>
        </p:nvSpPr>
        <p:spPr>
          <a:xfrm flipH="1">
            <a:off x="10063937" y="6763011"/>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6" name="椭圆 75"/>
          <p:cNvSpPr/>
          <p:nvPr/>
        </p:nvSpPr>
        <p:spPr>
          <a:xfrm flipH="1">
            <a:off x="10704461" y="6570229"/>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7" name="椭圆 76"/>
          <p:cNvSpPr/>
          <p:nvPr/>
        </p:nvSpPr>
        <p:spPr>
          <a:xfrm flipH="1">
            <a:off x="9886493" y="6524699"/>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9" name="椭圆 78"/>
          <p:cNvSpPr/>
          <p:nvPr/>
        </p:nvSpPr>
        <p:spPr>
          <a:xfrm flipH="1">
            <a:off x="8451393" y="6664399"/>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0" name="椭圆 79"/>
          <p:cNvSpPr/>
          <p:nvPr/>
        </p:nvSpPr>
        <p:spPr>
          <a:xfrm flipH="1">
            <a:off x="11359693" y="6613599"/>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 name="椭圆 80"/>
          <p:cNvSpPr/>
          <p:nvPr/>
        </p:nvSpPr>
        <p:spPr>
          <a:xfrm flipH="1">
            <a:off x="9124493" y="6537399"/>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2" name="椭圆 81"/>
          <p:cNvSpPr/>
          <p:nvPr/>
        </p:nvSpPr>
        <p:spPr>
          <a:xfrm flipH="1">
            <a:off x="7013396" y="6720597"/>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椭圆 82"/>
          <p:cNvSpPr/>
          <p:nvPr/>
        </p:nvSpPr>
        <p:spPr>
          <a:xfrm flipH="1">
            <a:off x="10292893" y="6562799"/>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4" name="椭圆 83"/>
          <p:cNvSpPr/>
          <p:nvPr/>
        </p:nvSpPr>
        <p:spPr>
          <a:xfrm flipH="1">
            <a:off x="11029981" y="6526250"/>
            <a:ext cx="45720" cy="45720"/>
          </a:xfrm>
          <a:prstGeom prst="ellipse">
            <a:avLst/>
          </a:prstGeom>
          <a:solidFill>
            <a:srgbClr val="E6CB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5" name="椭圆 84"/>
          <p:cNvSpPr/>
          <p:nvPr/>
        </p:nvSpPr>
        <p:spPr>
          <a:xfrm flipH="1">
            <a:off x="9441477" y="6507186"/>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椭圆 86"/>
          <p:cNvSpPr/>
          <p:nvPr/>
        </p:nvSpPr>
        <p:spPr>
          <a:xfrm flipH="1">
            <a:off x="9815373" y="6755754"/>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8" name="椭圆 87"/>
          <p:cNvSpPr/>
          <p:nvPr/>
        </p:nvSpPr>
        <p:spPr>
          <a:xfrm flipH="1">
            <a:off x="11412448" y="6771645"/>
            <a:ext cx="45720" cy="45720"/>
          </a:xfrm>
          <a:prstGeom prst="ellipse">
            <a:avLst/>
          </a:prstGeom>
          <a:solidFill>
            <a:srgbClr val="E96F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9" name="椭圆 88"/>
          <p:cNvSpPr/>
          <p:nvPr/>
        </p:nvSpPr>
        <p:spPr>
          <a:xfrm flipH="1">
            <a:off x="11344046" y="6510507"/>
            <a:ext cx="45720" cy="45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 name="群組 1">
            <a:extLst>
              <a:ext uri="{FF2B5EF4-FFF2-40B4-BE49-F238E27FC236}">
                <a16:creationId xmlns="" xmlns:a16="http://schemas.microsoft.com/office/drawing/2014/main" id="{5972F4CF-FF5D-42B2-93D1-8104BA9967AE}"/>
              </a:ext>
            </a:extLst>
          </p:cNvPr>
          <p:cNvGrpSpPr/>
          <p:nvPr/>
        </p:nvGrpSpPr>
        <p:grpSpPr>
          <a:xfrm>
            <a:off x="347542" y="1855866"/>
            <a:ext cx="6334612" cy="1045272"/>
            <a:chOff x="347542" y="1855866"/>
            <a:chExt cx="6334612" cy="1045272"/>
          </a:xfrm>
        </p:grpSpPr>
        <p:sp>
          <p:nvSpPr>
            <p:cNvPr id="93" name="椭圆 92"/>
            <p:cNvSpPr/>
            <p:nvPr/>
          </p:nvSpPr>
          <p:spPr>
            <a:xfrm>
              <a:off x="481796" y="2724786"/>
              <a:ext cx="386439" cy="151518"/>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3" name="组合 122"/>
            <p:cNvGrpSpPr/>
            <p:nvPr/>
          </p:nvGrpSpPr>
          <p:grpSpPr>
            <a:xfrm>
              <a:off x="347542" y="2002499"/>
              <a:ext cx="653688" cy="653688"/>
              <a:chOff x="262452" y="1815736"/>
              <a:chExt cx="823868" cy="823868"/>
            </a:xfrm>
          </p:grpSpPr>
          <p:sp>
            <p:nvSpPr>
              <p:cNvPr id="91" name="泪滴形 90"/>
              <p:cNvSpPr/>
              <p:nvPr/>
            </p:nvSpPr>
            <p:spPr>
              <a:xfrm rot="8100000">
                <a:off x="262452" y="1815736"/>
                <a:ext cx="823868" cy="823868"/>
              </a:xfrm>
              <a:prstGeom prst="teardrop">
                <a:avLst/>
              </a:prstGeom>
              <a:solidFill>
                <a:srgbClr val="E569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2" name="泪滴形 91"/>
              <p:cNvSpPr/>
              <p:nvPr/>
            </p:nvSpPr>
            <p:spPr>
              <a:xfrm rot="8100000">
                <a:off x="447053" y="2000337"/>
                <a:ext cx="454666" cy="454666"/>
              </a:xfrm>
              <a:prstGeom prst="teardrop">
                <a:avLst/>
              </a:prstGeom>
              <a:solidFill>
                <a:srgbClr val="2C3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9" name="文本框 108"/>
            <p:cNvSpPr txBox="1"/>
            <p:nvPr/>
          </p:nvSpPr>
          <p:spPr>
            <a:xfrm>
              <a:off x="1002963" y="1855866"/>
              <a:ext cx="2405008" cy="584775"/>
            </a:xfrm>
            <a:prstGeom prst="rect">
              <a:avLst/>
            </a:prstGeom>
            <a:noFill/>
          </p:spPr>
          <p:txBody>
            <a:bodyPr wrap="square" rtlCol="0">
              <a:spAutoFit/>
            </a:bodyPr>
            <a:lstStyle/>
            <a:p>
              <a:r>
                <a:rPr lang="en-GB" altLang="zh-CN" sz="3200" dirty="0">
                  <a:solidFill>
                    <a:schemeClr val="bg1"/>
                  </a:solidFill>
                  <a:latin typeface="Dosis" panose="02010503020202060003" pitchFamily="2" charset="0"/>
                </a:rPr>
                <a:t>Part One</a:t>
              </a:r>
              <a:endParaRPr lang="zh-CN" altLang="en-US" sz="3200" dirty="0">
                <a:solidFill>
                  <a:schemeClr val="bg1"/>
                </a:solidFill>
                <a:latin typeface="Dosis" panose="02010503020202060003" pitchFamily="2" charset="0"/>
              </a:endParaRPr>
            </a:p>
          </p:txBody>
        </p:sp>
        <p:sp>
          <p:nvSpPr>
            <p:cNvPr id="110" name="文本框 109"/>
            <p:cNvSpPr txBox="1"/>
            <p:nvPr/>
          </p:nvSpPr>
          <p:spPr>
            <a:xfrm>
              <a:off x="1002961" y="2316363"/>
              <a:ext cx="5679193" cy="584775"/>
            </a:xfrm>
            <a:prstGeom prst="rect">
              <a:avLst/>
            </a:prstGeom>
            <a:noFill/>
          </p:spPr>
          <p:txBody>
            <a:bodyPr wrap="square" rtlCol="0">
              <a:spAutoFit/>
            </a:bodyPr>
            <a:lstStyle/>
            <a:p>
              <a:r>
                <a:rPr lang="zh-TW" altLang="en-US" sz="3200" dirty="0">
                  <a:solidFill>
                    <a:schemeClr val="bg1"/>
                  </a:solidFill>
                  <a:latin typeface="微軟正黑體" panose="020B0604030504040204" pitchFamily="34" charset="-120"/>
                  <a:ea typeface="微軟正黑體" panose="020B0604030504040204" pitchFamily="34" charset="-120"/>
                </a:rPr>
                <a:t>閱讀</a:t>
              </a:r>
              <a:r>
                <a:rPr lang="zh-TW" altLang="zh-TW" sz="3200" dirty="0">
                  <a:solidFill>
                    <a:schemeClr val="bg1"/>
                  </a:solidFill>
                  <a:latin typeface="微軟正黑體" panose="020B0604030504040204" pitchFamily="34" charset="-120"/>
                  <a:ea typeface="微軟正黑體" panose="020B0604030504040204" pitchFamily="34" charset="-120"/>
                </a:rPr>
                <a:t>《奇蹟男孩》</a:t>
              </a:r>
              <a:r>
                <a:rPr lang="zh-TW" altLang="en-US" sz="3200" dirty="0">
                  <a:solidFill>
                    <a:schemeClr val="bg1"/>
                  </a:solidFill>
                  <a:latin typeface="微軟正黑體" panose="020B0604030504040204" pitchFamily="34" charset="-120"/>
                  <a:ea typeface="微軟正黑體" panose="020B0604030504040204" pitchFamily="34" charset="-120"/>
                </a:rPr>
                <a:t>並</a:t>
              </a:r>
              <a:r>
                <a:rPr lang="zh-TW" altLang="zh-TW" sz="3200" dirty="0">
                  <a:solidFill>
                    <a:schemeClr val="bg1"/>
                  </a:solidFill>
                  <a:latin typeface="微軟正黑體" panose="020B0604030504040204" pitchFamily="34" charset="-120"/>
                  <a:ea typeface="微軟正黑體" panose="020B0604030504040204" pitchFamily="34" charset="-120"/>
                </a:rPr>
                <a:t>深入了解</a:t>
              </a:r>
              <a:endParaRPr lang="en-GB" altLang="zh-CN" sz="3200" dirty="0">
                <a:solidFill>
                  <a:schemeClr val="bg1"/>
                </a:solidFill>
                <a:latin typeface="微軟正黑體" panose="020B0604030504040204" pitchFamily="34" charset="-120"/>
                <a:ea typeface="微軟正黑體" panose="020B0604030504040204" pitchFamily="34" charset="-120"/>
              </a:endParaRPr>
            </a:p>
          </p:txBody>
        </p:sp>
      </p:grpSp>
      <p:grpSp>
        <p:nvGrpSpPr>
          <p:cNvPr id="11" name="群組 10">
            <a:extLst>
              <a:ext uri="{FF2B5EF4-FFF2-40B4-BE49-F238E27FC236}">
                <a16:creationId xmlns="" xmlns:a16="http://schemas.microsoft.com/office/drawing/2014/main" id="{8277575F-7017-4FE3-8488-52E494419DF9}"/>
              </a:ext>
            </a:extLst>
          </p:cNvPr>
          <p:cNvGrpSpPr/>
          <p:nvPr/>
        </p:nvGrpSpPr>
        <p:grpSpPr>
          <a:xfrm>
            <a:off x="1886214" y="2880480"/>
            <a:ext cx="6776971" cy="1045272"/>
            <a:chOff x="2576122" y="2903594"/>
            <a:chExt cx="6776971" cy="1045272"/>
          </a:xfrm>
        </p:grpSpPr>
        <p:sp>
          <p:nvSpPr>
            <p:cNvPr id="113" name="文本框 112"/>
            <p:cNvSpPr txBox="1"/>
            <p:nvPr/>
          </p:nvSpPr>
          <p:spPr>
            <a:xfrm>
              <a:off x="3313818" y="2903594"/>
              <a:ext cx="2405008" cy="584775"/>
            </a:xfrm>
            <a:prstGeom prst="rect">
              <a:avLst/>
            </a:prstGeom>
            <a:noFill/>
          </p:spPr>
          <p:txBody>
            <a:bodyPr wrap="square" rtlCol="0">
              <a:spAutoFit/>
            </a:bodyPr>
            <a:lstStyle/>
            <a:p>
              <a:r>
                <a:rPr lang="en-GB" altLang="zh-CN" sz="3200" dirty="0">
                  <a:solidFill>
                    <a:schemeClr val="bg1"/>
                  </a:solidFill>
                  <a:latin typeface="Dosis" panose="02010503020202060003" pitchFamily="2" charset="0"/>
                </a:rPr>
                <a:t>Part Two</a:t>
              </a:r>
              <a:endParaRPr lang="zh-CN" altLang="en-US" sz="3200" dirty="0">
                <a:solidFill>
                  <a:schemeClr val="bg1"/>
                </a:solidFill>
                <a:latin typeface="Dosis" panose="02010503020202060003" pitchFamily="2" charset="0"/>
              </a:endParaRPr>
            </a:p>
          </p:txBody>
        </p:sp>
        <p:grpSp>
          <p:nvGrpSpPr>
            <p:cNvPr id="3" name="群組 2">
              <a:extLst>
                <a:ext uri="{FF2B5EF4-FFF2-40B4-BE49-F238E27FC236}">
                  <a16:creationId xmlns="" xmlns:a16="http://schemas.microsoft.com/office/drawing/2014/main" id="{2DE015D5-8EB9-41A1-943E-BF31FAC14EFA}"/>
                </a:ext>
              </a:extLst>
            </p:cNvPr>
            <p:cNvGrpSpPr/>
            <p:nvPr/>
          </p:nvGrpSpPr>
          <p:grpSpPr>
            <a:xfrm>
              <a:off x="2576122" y="3032703"/>
              <a:ext cx="6776971" cy="916163"/>
              <a:chOff x="2576122" y="3032703"/>
              <a:chExt cx="6776971" cy="916163"/>
            </a:xfrm>
          </p:grpSpPr>
          <p:sp>
            <p:nvSpPr>
              <p:cNvPr id="96" name="椭圆 95"/>
              <p:cNvSpPr/>
              <p:nvPr/>
            </p:nvSpPr>
            <p:spPr>
              <a:xfrm>
                <a:off x="2704663" y="3764861"/>
                <a:ext cx="386439" cy="151518"/>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7" name="泪滴形 96"/>
              <p:cNvSpPr/>
              <p:nvPr/>
            </p:nvSpPr>
            <p:spPr>
              <a:xfrm rot="8100000">
                <a:off x="2576122" y="3032703"/>
                <a:ext cx="642260" cy="642260"/>
              </a:xfrm>
              <a:prstGeom prst="teardrop">
                <a:avLst/>
              </a:prstGeom>
              <a:solidFill>
                <a:srgbClr val="2C3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8" name="泪滴形 97"/>
              <p:cNvSpPr/>
              <p:nvPr/>
            </p:nvSpPr>
            <p:spPr>
              <a:xfrm rot="8100000">
                <a:off x="2751007" y="3207588"/>
                <a:ext cx="292490" cy="292490"/>
              </a:xfrm>
              <a:prstGeom prst="teardrop">
                <a:avLst/>
              </a:prstGeom>
              <a:solidFill>
                <a:srgbClr val="E96A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4" name="文本框 113"/>
              <p:cNvSpPr txBox="1"/>
              <p:nvPr/>
            </p:nvSpPr>
            <p:spPr>
              <a:xfrm>
                <a:off x="3313816" y="3364091"/>
                <a:ext cx="6039277" cy="584775"/>
              </a:xfrm>
              <a:prstGeom prst="rect">
                <a:avLst/>
              </a:prstGeom>
              <a:noFill/>
            </p:spPr>
            <p:txBody>
              <a:bodyPr wrap="square" rtlCol="0">
                <a:spAutoFit/>
              </a:bodyPr>
              <a:lstStyle/>
              <a:p>
                <a:r>
                  <a:rPr lang="zh-TW" altLang="zh-TW" sz="3200" dirty="0">
                    <a:solidFill>
                      <a:schemeClr val="bg1"/>
                    </a:solidFill>
                    <a:latin typeface="微軟正黑體" panose="020B0604030504040204" pitchFamily="34" charset="-120"/>
                    <a:ea typeface="微軟正黑體" panose="020B0604030504040204" pitchFamily="34" charset="-120"/>
                  </a:rPr>
                  <a:t>是否有其他人也對奇蹟</a:t>
                </a:r>
                <a:r>
                  <a:rPr lang="zh-TW" altLang="en-US" sz="3200" dirty="0">
                    <a:solidFill>
                      <a:schemeClr val="bg1"/>
                    </a:solidFill>
                    <a:latin typeface="微軟正黑體" panose="020B0604030504040204" pitchFamily="34" charset="-120"/>
                    <a:ea typeface="微軟正黑體" panose="020B0604030504040204" pitchFamily="34" charset="-120"/>
                  </a:rPr>
                  <a:t>感到</a:t>
                </a:r>
                <a:r>
                  <a:rPr lang="zh-TW" altLang="zh-TW" sz="3200" dirty="0">
                    <a:solidFill>
                      <a:schemeClr val="bg1"/>
                    </a:solidFill>
                    <a:latin typeface="微軟正黑體" panose="020B0604030504040204" pitchFamily="34" charset="-120"/>
                    <a:ea typeface="微軟正黑體" panose="020B0604030504040204" pitchFamily="34" charset="-120"/>
                  </a:rPr>
                  <a:t>好奇</a:t>
                </a:r>
                <a:endParaRPr lang="en-GB" altLang="zh-CN" sz="3200" dirty="0">
                  <a:solidFill>
                    <a:schemeClr val="bg1"/>
                  </a:solidFill>
                  <a:latin typeface="微軟正黑體" panose="020B0604030504040204" pitchFamily="34" charset="-120"/>
                  <a:ea typeface="微軟正黑體" panose="020B0604030504040204" pitchFamily="34" charset="-120"/>
                </a:endParaRPr>
              </a:p>
            </p:txBody>
          </p:sp>
        </p:grpSp>
      </p:grpSp>
      <p:grpSp>
        <p:nvGrpSpPr>
          <p:cNvPr id="5" name="群組 4">
            <a:extLst>
              <a:ext uri="{FF2B5EF4-FFF2-40B4-BE49-F238E27FC236}">
                <a16:creationId xmlns="" xmlns:a16="http://schemas.microsoft.com/office/drawing/2014/main" id="{F6D83670-B2BE-40CC-9BF7-AE35A1EB6C0A}"/>
              </a:ext>
            </a:extLst>
          </p:cNvPr>
          <p:cNvGrpSpPr/>
          <p:nvPr/>
        </p:nvGrpSpPr>
        <p:grpSpPr>
          <a:xfrm>
            <a:off x="3825469" y="3907512"/>
            <a:ext cx="6049480" cy="1537715"/>
            <a:chOff x="5355933" y="4012916"/>
            <a:chExt cx="5348528" cy="1537715"/>
          </a:xfrm>
        </p:grpSpPr>
        <p:sp>
          <p:nvSpPr>
            <p:cNvPr id="100" name="椭圆 99"/>
            <p:cNvSpPr/>
            <p:nvPr/>
          </p:nvSpPr>
          <p:spPr>
            <a:xfrm>
              <a:off x="5480541" y="4852329"/>
              <a:ext cx="386439" cy="151518"/>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1" name="泪滴形 100"/>
            <p:cNvSpPr/>
            <p:nvPr/>
          </p:nvSpPr>
          <p:spPr>
            <a:xfrm rot="8100000">
              <a:off x="5355933" y="4165797"/>
              <a:ext cx="634396" cy="634396"/>
            </a:xfrm>
            <a:prstGeom prst="teardrop">
              <a:avLst/>
            </a:prstGeom>
            <a:solidFill>
              <a:srgbClr val="F1CE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2" name="泪滴形 101"/>
            <p:cNvSpPr/>
            <p:nvPr/>
          </p:nvSpPr>
          <p:spPr>
            <a:xfrm rot="8100000">
              <a:off x="5523975" y="4333840"/>
              <a:ext cx="298312" cy="298312"/>
            </a:xfrm>
            <a:prstGeom prst="teardrop">
              <a:avLst/>
            </a:prstGeom>
            <a:solidFill>
              <a:srgbClr val="E569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6" name="文本框 115"/>
            <p:cNvSpPr txBox="1"/>
            <p:nvPr/>
          </p:nvSpPr>
          <p:spPr>
            <a:xfrm>
              <a:off x="5993131" y="4012916"/>
              <a:ext cx="2405008" cy="584775"/>
            </a:xfrm>
            <a:prstGeom prst="rect">
              <a:avLst/>
            </a:prstGeom>
            <a:noFill/>
          </p:spPr>
          <p:txBody>
            <a:bodyPr wrap="square" rtlCol="0">
              <a:spAutoFit/>
            </a:bodyPr>
            <a:lstStyle/>
            <a:p>
              <a:r>
                <a:rPr lang="en-GB" altLang="zh-CN" sz="3200" dirty="0">
                  <a:solidFill>
                    <a:schemeClr val="bg1"/>
                  </a:solidFill>
                  <a:latin typeface="Dosis" panose="02010503020202060003" pitchFamily="2" charset="0"/>
                </a:rPr>
                <a:t>Part Three</a:t>
              </a:r>
              <a:endParaRPr lang="zh-CN" altLang="en-US" sz="3200" dirty="0">
                <a:solidFill>
                  <a:schemeClr val="bg1"/>
                </a:solidFill>
                <a:latin typeface="Dosis" panose="02010503020202060003" pitchFamily="2" charset="0"/>
              </a:endParaRPr>
            </a:p>
          </p:txBody>
        </p:sp>
        <p:sp>
          <p:nvSpPr>
            <p:cNvPr id="117" name="文本框 116"/>
            <p:cNvSpPr txBox="1"/>
            <p:nvPr/>
          </p:nvSpPr>
          <p:spPr>
            <a:xfrm>
              <a:off x="5993129" y="4473413"/>
              <a:ext cx="4711332" cy="1077218"/>
            </a:xfrm>
            <a:prstGeom prst="rect">
              <a:avLst/>
            </a:prstGeom>
            <a:noFill/>
          </p:spPr>
          <p:txBody>
            <a:bodyPr wrap="square" rtlCol="0">
              <a:spAutoFit/>
            </a:bodyPr>
            <a:lstStyle/>
            <a:p>
              <a:r>
                <a:rPr lang="zh-TW" altLang="zh-TW" sz="3200" dirty="0">
                  <a:solidFill>
                    <a:schemeClr val="bg1"/>
                  </a:solidFill>
                  <a:latin typeface="微軟正黑體" panose="020B0604030504040204" pitchFamily="34" charset="-120"/>
                  <a:ea typeface="微軟正黑體" panose="020B0604030504040204" pitchFamily="34" charset="-120"/>
                </a:rPr>
                <a:t>分析</a:t>
              </a:r>
              <a:r>
                <a:rPr lang="zh-TW" altLang="zh-TW" sz="3200" dirty="0" smtClean="0">
                  <a:solidFill>
                    <a:schemeClr val="bg1"/>
                  </a:solidFill>
                  <a:latin typeface="微軟正黑體" panose="020B0604030504040204" pitchFamily="34" charset="-120"/>
                  <a:ea typeface="微軟正黑體" panose="020B0604030504040204" pitchFamily="34" charset="-120"/>
                </a:rPr>
                <a:t>人物</a:t>
              </a:r>
              <a:r>
                <a:rPr lang="zh-TW" altLang="en-US" sz="3200" dirty="0" smtClean="0">
                  <a:solidFill>
                    <a:schemeClr val="bg1"/>
                  </a:solidFill>
                  <a:latin typeface="微軟正黑體" panose="020B0604030504040204" pitchFamily="34" charset="-120"/>
                  <a:ea typeface="微軟正黑體" panose="020B0604030504040204" pitchFamily="34" charset="-120"/>
                </a:rPr>
                <a:t>之間</a:t>
              </a:r>
              <a:r>
                <a:rPr lang="zh-TW" altLang="zh-TW" sz="3200" dirty="0" smtClean="0">
                  <a:solidFill>
                    <a:schemeClr val="bg1"/>
                  </a:solidFill>
                  <a:latin typeface="微軟正黑體" panose="020B0604030504040204" pitchFamily="34" charset="-120"/>
                  <a:ea typeface="微軟正黑體" panose="020B0604030504040204" pitchFamily="34" charset="-120"/>
                </a:rPr>
                <a:t>的關係</a:t>
              </a:r>
              <a:r>
                <a:rPr lang="zh-TW" altLang="en-US" sz="3200" dirty="0" smtClean="0">
                  <a:solidFill>
                    <a:schemeClr val="bg1"/>
                  </a:solidFill>
                  <a:latin typeface="微軟正黑體" panose="020B0604030504040204" pitchFamily="34" charset="-120"/>
                  <a:ea typeface="微軟正黑體" panose="020B0604030504040204" pitchFamily="34" charset="-120"/>
                </a:rPr>
                <a:t>與互</a:t>
              </a:r>
              <a:r>
                <a:rPr lang="zh-TW" altLang="en-US" sz="3200" dirty="0">
                  <a:solidFill>
                    <a:schemeClr val="bg1"/>
                  </a:solidFill>
                  <a:latin typeface="微軟正黑體" panose="020B0604030504040204" pitchFamily="34" charset="-120"/>
                  <a:ea typeface="微軟正黑體" panose="020B0604030504040204" pitchFamily="34" charset="-120"/>
                </a:rPr>
                <a:t>動</a:t>
              </a:r>
              <a:endParaRPr lang="en-GB" altLang="zh-CN" sz="3200" dirty="0">
                <a:solidFill>
                  <a:schemeClr val="bg1"/>
                </a:solidFill>
                <a:latin typeface="微軟正黑體" panose="020B0604030504040204" pitchFamily="34" charset="-120"/>
                <a:ea typeface="微軟正黑體" panose="020B0604030504040204" pitchFamily="34" charset="-120"/>
              </a:endParaRPr>
            </a:p>
          </p:txBody>
        </p:sp>
      </p:grpSp>
      <p:grpSp>
        <p:nvGrpSpPr>
          <p:cNvPr id="10" name="群組 9">
            <a:extLst>
              <a:ext uri="{FF2B5EF4-FFF2-40B4-BE49-F238E27FC236}">
                <a16:creationId xmlns="" xmlns:a16="http://schemas.microsoft.com/office/drawing/2014/main" id="{BA27BB96-EA14-4B49-A1F8-37E2193D8D79}"/>
              </a:ext>
            </a:extLst>
          </p:cNvPr>
          <p:cNvGrpSpPr/>
          <p:nvPr/>
        </p:nvGrpSpPr>
        <p:grpSpPr>
          <a:xfrm>
            <a:off x="6370422" y="5007789"/>
            <a:ext cx="5139738" cy="1027511"/>
            <a:chOff x="8101092" y="4949771"/>
            <a:chExt cx="5139738" cy="1027511"/>
          </a:xfrm>
        </p:grpSpPr>
        <p:grpSp>
          <p:nvGrpSpPr>
            <p:cNvPr id="8" name="群組 7">
              <a:extLst>
                <a:ext uri="{FF2B5EF4-FFF2-40B4-BE49-F238E27FC236}">
                  <a16:creationId xmlns="" xmlns:a16="http://schemas.microsoft.com/office/drawing/2014/main" id="{CAEAD83F-1134-4122-A279-9497CBE49CE5}"/>
                </a:ext>
              </a:extLst>
            </p:cNvPr>
            <p:cNvGrpSpPr/>
            <p:nvPr/>
          </p:nvGrpSpPr>
          <p:grpSpPr>
            <a:xfrm>
              <a:off x="8101092" y="4949771"/>
              <a:ext cx="2967101" cy="1015079"/>
              <a:chOff x="8101092" y="4949771"/>
              <a:chExt cx="2967101" cy="1015079"/>
            </a:xfrm>
          </p:grpSpPr>
          <p:sp>
            <p:nvSpPr>
              <p:cNvPr id="104" name="椭圆 103"/>
              <p:cNvSpPr/>
              <p:nvPr/>
            </p:nvSpPr>
            <p:spPr>
              <a:xfrm>
                <a:off x="8204919" y="5813332"/>
                <a:ext cx="386439" cy="151518"/>
              </a:xfrm>
              <a:prstGeom prst="ellipse">
                <a:avLst/>
              </a:prstGeom>
              <a:solidFill>
                <a:schemeClr val="tx1">
                  <a:lumMod val="65000"/>
                  <a:lumOff val="35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5" name="泪滴形 104"/>
              <p:cNvSpPr/>
              <p:nvPr/>
            </p:nvSpPr>
            <p:spPr>
              <a:xfrm rot="8100000">
                <a:off x="8101092" y="5131639"/>
                <a:ext cx="594094" cy="594094"/>
              </a:xfrm>
              <a:prstGeom prst="teardrop">
                <a:avLst/>
              </a:prstGeom>
              <a:solidFill>
                <a:srgbClr val="2C39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6" name="泪滴形 105"/>
              <p:cNvSpPr/>
              <p:nvPr/>
            </p:nvSpPr>
            <p:spPr>
              <a:xfrm rot="8100000">
                <a:off x="8264767" y="5295314"/>
                <a:ext cx="266744" cy="266744"/>
              </a:xfrm>
              <a:prstGeom prst="teardrop">
                <a:avLst/>
              </a:prstGeom>
              <a:solidFill>
                <a:srgbClr val="F1CE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9" name="文本框 118"/>
              <p:cNvSpPr txBox="1"/>
              <p:nvPr/>
            </p:nvSpPr>
            <p:spPr>
              <a:xfrm>
                <a:off x="8663185" y="4949771"/>
                <a:ext cx="2405008" cy="584775"/>
              </a:xfrm>
              <a:prstGeom prst="rect">
                <a:avLst/>
              </a:prstGeom>
              <a:noFill/>
            </p:spPr>
            <p:txBody>
              <a:bodyPr wrap="square" rtlCol="0">
                <a:spAutoFit/>
              </a:bodyPr>
              <a:lstStyle/>
              <a:p>
                <a:r>
                  <a:rPr lang="en-GB" altLang="zh-CN" sz="3200" dirty="0">
                    <a:solidFill>
                      <a:schemeClr val="bg1"/>
                    </a:solidFill>
                    <a:latin typeface="Dosis" panose="02010503020202060003" pitchFamily="2" charset="0"/>
                  </a:rPr>
                  <a:t>Part Four</a:t>
                </a:r>
                <a:endParaRPr lang="zh-CN" altLang="en-US" sz="3200" dirty="0">
                  <a:solidFill>
                    <a:schemeClr val="bg1"/>
                  </a:solidFill>
                  <a:latin typeface="Dosis" panose="02010503020202060003" pitchFamily="2" charset="0"/>
                </a:endParaRPr>
              </a:p>
            </p:txBody>
          </p:sp>
        </p:grpSp>
        <p:sp>
          <p:nvSpPr>
            <p:cNvPr id="120" name="文本框 119"/>
            <p:cNvSpPr txBox="1"/>
            <p:nvPr/>
          </p:nvSpPr>
          <p:spPr>
            <a:xfrm>
              <a:off x="8698689" y="5392507"/>
              <a:ext cx="4542141" cy="584775"/>
            </a:xfrm>
            <a:prstGeom prst="rect">
              <a:avLst/>
            </a:prstGeom>
            <a:noFill/>
          </p:spPr>
          <p:txBody>
            <a:bodyPr wrap="square" rtlCol="0">
              <a:spAutoFit/>
            </a:bodyPr>
            <a:lstStyle/>
            <a:p>
              <a:r>
                <a:rPr lang="zh-TW" altLang="en-US" sz="3200" dirty="0">
                  <a:solidFill>
                    <a:schemeClr val="bg1"/>
                  </a:solidFill>
                  <a:latin typeface="微軟正黑體" panose="020B0604030504040204" pitchFamily="34" charset="-120"/>
                  <a:ea typeface="微軟正黑體" panose="020B0604030504040204" pitchFamily="34" charset="-120"/>
                </a:rPr>
                <a:t>探索</a:t>
              </a:r>
              <a:r>
                <a:rPr lang="zh-TW" altLang="zh-TW" sz="3200" dirty="0">
                  <a:solidFill>
                    <a:schemeClr val="bg1"/>
                  </a:solidFill>
                  <a:latin typeface="微軟正黑體" panose="020B0604030504040204" pitchFamily="34" charset="-120"/>
                  <a:ea typeface="微軟正黑體" panose="020B0604030504040204" pitchFamily="34" charset="-120"/>
                </a:rPr>
                <a:t>奇蹟發生的脈絡</a:t>
              </a:r>
            </a:p>
          </p:txBody>
        </p:sp>
      </p:grpSp>
      <p:sp>
        <p:nvSpPr>
          <p:cNvPr id="121" name="文本框 120"/>
          <p:cNvSpPr txBox="1"/>
          <p:nvPr/>
        </p:nvSpPr>
        <p:spPr>
          <a:xfrm>
            <a:off x="3902303" y="506234"/>
            <a:ext cx="4329336" cy="1015663"/>
          </a:xfrm>
          <a:prstGeom prst="rect">
            <a:avLst/>
          </a:prstGeom>
          <a:noFill/>
        </p:spPr>
        <p:txBody>
          <a:bodyPr wrap="square" rtlCol="0">
            <a:spAutoFit/>
          </a:bodyP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研究流程</a:t>
            </a:r>
            <a:endParaRPr lang="zh-CN"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10074024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90">
                                          <p:stCondLst>
                                            <p:cond delay="0"/>
                                          </p:stCondLst>
                                        </p:cTn>
                                        <p:tgtEl>
                                          <p:spTgt spid="2"/>
                                        </p:tgtEl>
                                      </p:cBhvr>
                                    </p:animEffect>
                                    <p:anim calcmode="lin" valueType="num">
                                      <p:cBhvr>
                                        <p:cTn id="8" dur="911"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332"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332" tmFilter="0, 0; 0.125,0.2665; 0.25,0.4; 0.375,0.465; 0.5,0.5;  0.625,0.535; 0.75,0.6; 0.875,0.7335; 1,1">
                                          <p:stCondLst>
                                            <p:cond delay="332"/>
                                          </p:stCondLst>
                                        </p:cTn>
                                        <p:tgtEl>
                                          <p:spTgt spid="2"/>
                                        </p:tgtEl>
                                        <p:attrNameLst>
                                          <p:attrName>ppt_y</p:attrName>
                                        </p:attrNameLst>
                                      </p:cBhvr>
                                      <p:tavLst>
                                        <p:tav tm="0" fmla="#ppt_y-sin(pi*$)/9">
                                          <p:val>
                                            <p:fltVal val="0"/>
                                          </p:val>
                                        </p:tav>
                                        <p:tav tm="100000">
                                          <p:val>
                                            <p:fltVal val="1"/>
                                          </p:val>
                                        </p:tav>
                                      </p:tavLst>
                                    </p:anim>
                                    <p:anim calcmode="lin" valueType="num">
                                      <p:cBhvr>
                                        <p:cTn id="11" dur="166" tmFilter="0, 0; 0.125,0.2665; 0.25,0.4; 0.375,0.465; 0.5,0.5;  0.625,0.535; 0.75,0.6; 0.875,0.7335; 1,1">
                                          <p:stCondLst>
                                            <p:cond delay="662"/>
                                          </p:stCondLst>
                                        </p:cTn>
                                        <p:tgtEl>
                                          <p:spTgt spid="2"/>
                                        </p:tgtEl>
                                        <p:attrNameLst>
                                          <p:attrName>ppt_y</p:attrName>
                                        </p:attrNameLst>
                                      </p:cBhvr>
                                      <p:tavLst>
                                        <p:tav tm="0" fmla="#ppt_y-sin(pi*$)/27">
                                          <p:val>
                                            <p:fltVal val="0"/>
                                          </p:val>
                                        </p:tav>
                                        <p:tav tm="100000">
                                          <p:val>
                                            <p:fltVal val="1"/>
                                          </p:val>
                                        </p:tav>
                                      </p:tavLst>
                                    </p:anim>
                                    <p:anim calcmode="lin" valueType="num">
                                      <p:cBhvr>
                                        <p:cTn id="12" dur="82" tmFilter="0, 0; 0.125,0.2665; 0.25,0.4; 0.375,0.465; 0.5,0.5;  0.625,0.535; 0.75,0.6; 0.875,0.7335; 1,1">
                                          <p:stCondLst>
                                            <p:cond delay="828"/>
                                          </p:stCondLst>
                                        </p:cTn>
                                        <p:tgtEl>
                                          <p:spTgt spid="2"/>
                                        </p:tgtEl>
                                        <p:attrNameLst>
                                          <p:attrName>ppt_y</p:attrName>
                                        </p:attrNameLst>
                                      </p:cBhvr>
                                      <p:tavLst>
                                        <p:tav tm="0" fmla="#ppt_y-sin(pi*$)/81">
                                          <p:val>
                                            <p:fltVal val="0"/>
                                          </p:val>
                                        </p:tav>
                                        <p:tav tm="100000">
                                          <p:val>
                                            <p:fltVal val="1"/>
                                          </p:val>
                                        </p:tav>
                                      </p:tavLst>
                                    </p:anim>
                                    <p:animScale>
                                      <p:cBhvr>
                                        <p:cTn id="13" dur="13">
                                          <p:stCondLst>
                                            <p:cond delay="325"/>
                                          </p:stCondLst>
                                        </p:cTn>
                                        <p:tgtEl>
                                          <p:spTgt spid="2"/>
                                        </p:tgtEl>
                                      </p:cBhvr>
                                      <p:to x="100000" y="60000"/>
                                    </p:animScale>
                                    <p:animScale>
                                      <p:cBhvr>
                                        <p:cTn id="14" dur="83" decel="50000">
                                          <p:stCondLst>
                                            <p:cond delay="338"/>
                                          </p:stCondLst>
                                        </p:cTn>
                                        <p:tgtEl>
                                          <p:spTgt spid="2"/>
                                        </p:tgtEl>
                                      </p:cBhvr>
                                      <p:to x="100000" y="100000"/>
                                    </p:animScale>
                                    <p:animScale>
                                      <p:cBhvr>
                                        <p:cTn id="15" dur="13">
                                          <p:stCondLst>
                                            <p:cond delay="656"/>
                                          </p:stCondLst>
                                        </p:cTn>
                                        <p:tgtEl>
                                          <p:spTgt spid="2"/>
                                        </p:tgtEl>
                                      </p:cBhvr>
                                      <p:to x="100000" y="80000"/>
                                    </p:animScale>
                                    <p:animScale>
                                      <p:cBhvr>
                                        <p:cTn id="16" dur="83" decel="50000">
                                          <p:stCondLst>
                                            <p:cond delay="669"/>
                                          </p:stCondLst>
                                        </p:cTn>
                                        <p:tgtEl>
                                          <p:spTgt spid="2"/>
                                        </p:tgtEl>
                                      </p:cBhvr>
                                      <p:to x="100000" y="100000"/>
                                    </p:animScale>
                                    <p:animScale>
                                      <p:cBhvr>
                                        <p:cTn id="17" dur="13">
                                          <p:stCondLst>
                                            <p:cond delay="821"/>
                                          </p:stCondLst>
                                        </p:cTn>
                                        <p:tgtEl>
                                          <p:spTgt spid="2"/>
                                        </p:tgtEl>
                                      </p:cBhvr>
                                      <p:to x="100000" y="90000"/>
                                    </p:animScale>
                                    <p:animScale>
                                      <p:cBhvr>
                                        <p:cTn id="18" dur="83" decel="50000">
                                          <p:stCondLst>
                                            <p:cond delay="834"/>
                                          </p:stCondLst>
                                        </p:cTn>
                                        <p:tgtEl>
                                          <p:spTgt spid="2"/>
                                        </p:tgtEl>
                                      </p:cBhvr>
                                      <p:to x="100000" y="100000"/>
                                    </p:animScale>
                                    <p:animScale>
                                      <p:cBhvr>
                                        <p:cTn id="19" dur="13">
                                          <p:stCondLst>
                                            <p:cond delay="904"/>
                                          </p:stCondLst>
                                        </p:cTn>
                                        <p:tgtEl>
                                          <p:spTgt spid="2"/>
                                        </p:tgtEl>
                                      </p:cBhvr>
                                      <p:to x="100000" y="95000"/>
                                    </p:animScale>
                                    <p:animScale>
                                      <p:cBhvr>
                                        <p:cTn id="20" dur="83" decel="50000">
                                          <p:stCondLst>
                                            <p:cond delay="917"/>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290">
                                          <p:stCondLst>
                                            <p:cond delay="0"/>
                                          </p:stCondLst>
                                        </p:cTn>
                                        <p:tgtEl>
                                          <p:spTgt spid="11"/>
                                        </p:tgtEl>
                                      </p:cBhvr>
                                    </p:animEffect>
                                    <p:anim calcmode="lin" valueType="num">
                                      <p:cBhvr>
                                        <p:cTn id="26" dur="911"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7" dur="332"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8" dur="332" tmFilter="0, 0; 0.125,0.2665; 0.25,0.4; 0.375,0.465; 0.5,0.5;  0.625,0.535; 0.75,0.6; 0.875,0.7335; 1,1">
                                          <p:stCondLst>
                                            <p:cond delay="332"/>
                                          </p:stCondLst>
                                        </p:cTn>
                                        <p:tgtEl>
                                          <p:spTgt spid="11"/>
                                        </p:tgtEl>
                                        <p:attrNameLst>
                                          <p:attrName>ppt_y</p:attrName>
                                        </p:attrNameLst>
                                      </p:cBhvr>
                                      <p:tavLst>
                                        <p:tav tm="0" fmla="#ppt_y-sin(pi*$)/9">
                                          <p:val>
                                            <p:fltVal val="0"/>
                                          </p:val>
                                        </p:tav>
                                        <p:tav tm="100000">
                                          <p:val>
                                            <p:fltVal val="1"/>
                                          </p:val>
                                        </p:tav>
                                      </p:tavLst>
                                    </p:anim>
                                    <p:anim calcmode="lin" valueType="num">
                                      <p:cBhvr>
                                        <p:cTn id="29" dur="166" tmFilter="0, 0; 0.125,0.2665; 0.25,0.4; 0.375,0.465; 0.5,0.5;  0.625,0.535; 0.75,0.6; 0.875,0.7335; 1,1">
                                          <p:stCondLst>
                                            <p:cond delay="662"/>
                                          </p:stCondLst>
                                        </p:cTn>
                                        <p:tgtEl>
                                          <p:spTgt spid="11"/>
                                        </p:tgtEl>
                                        <p:attrNameLst>
                                          <p:attrName>ppt_y</p:attrName>
                                        </p:attrNameLst>
                                      </p:cBhvr>
                                      <p:tavLst>
                                        <p:tav tm="0" fmla="#ppt_y-sin(pi*$)/27">
                                          <p:val>
                                            <p:fltVal val="0"/>
                                          </p:val>
                                        </p:tav>
                                        <p:tav tm="100000">
                                          <p:val>
                                            <p:fltVal val="1"/>
                                          </p:val>
                                        </p:tav>
                                      </p:tavLst>
                                    </p:anim>
                                    <p:anim calcmode="lin" valueType="num">
                                      <p:cBhvr>
                                        <p:cTn id="30" dur="82" tmFilter="0, 0; 0.125,0.2665; 0.25,0.4; 0.375,0.465; 0.5,0.5;  0.625,0.535; 0.75,0.6; 0.875,0.7335; 1,1">
                                          <p:stCondLst>
                                            <p:cond delay="828"/>
                                          </p:stCondLst>
                                        </p:cTn>
                                        <p:tgtEl>
                                          <p:spTgt spid="11"/>
                                        </p:tgtEl>
                                        <p:attrNameLst>
                                          <p:attrName>ppt_y</p:attrName>
                                        </p:attrNameLst>
                                      </p:cBhvr>
                                      <p:tavLst>
                                        <p:tav tm="0" fmla="#ppt_y-sin(pi*$)/81">
                                          <p:val>
                                            <p:fltVal val="0"/>
                                          </p:val>
                                        </p:tav>
                                        <p:tav tm="100000">
                                          <p:val>
                                            <p:fltVal val="1"/>
                                          </p:val>
                                        </p:tav>
                                      </p:tavLst>
                                    </p:anim>
                                    <p:animScale>
                                      <p:cBhvr>
                                        <p:cTn id="31" dur="13">
                                          <p:stCondLst>
                                            <p:cond delay="325"/>
                                          </p:stCondLst>
                                        </p:cTn>
                                        <p:tgtEl>
                                          <p:spTgt spid="11"/>
                                        </p:tgtEl>
                                      </p:cBhvr>
                                      <p:to x="100000" y="60000"/>
                                    </p:animScale>
                                    <p:animScale>
                                      <p:cBhvr>
                                        <p:cTn id="32" dur="83" decel="50000">
                                          <p:stCondLst>
                                            <p:cond delay="338"/>
                                          </p:stCondLst>
                                        </p:cTn>
                                        <p:tgtEl>
                                          <p:spTgt spid="11"/>
                                        </p:tgtEl>
                                      </p:cBhvr>
                                      <p:to x="100000" y="100000"/>
                                    </p:animScale>
                                    <p:animScale>
                                      <p:cBhvr>
                                        <p:cTn id="33" dur="13">
                                          <p:stCondLst>
                                            <p:cond delay="656"/>
                                          </p:stCondLst>
                                        </p:cTn>
                                        <p:tgtEl>
                                          <p:spTgt spid="11"/>
                                        </p:tgtEl>
                                      </p:cBhvr>
                                      <p:to x="100000" y="80000"/>
                                    </p:animScale>
                                    <p:animScale>
                                      <p:cBhvr>
                                        <p:cTn id="34" dur="83" decel="50000">
                                          <p:stCondLst>
                                            <p:cond delay="669"/>
                                          </p:stCondLst>
                                        </p:cTn>
                                        <p:tgtEl>
                                          <p:spTgt spid="11"/>
                                        </p:tgtEl>
                                      </p:cBhvr>
                                      <p:to x="100000" y="100000"/>
                                    </p:animScale>
                                    <p:animScale>
                                      <p:cBhvr>
                                        <p:cTn id="35" dur="13">
                                          <p:stCondLst>
                                            <p:cond delay="821"/>
                                          </p:stCondLst>
                                        </p:cTn>
                                        <p:tgtEl>
                                          <p:spTgt spid="11"/>
                                        </p:tgtEl>
                                      </p:cBhvr>
                                      <p:to x="100000" y="90000"/>
                                    </p:animScale>
                                    <p:animScale>
                                      <p:cBhvr>
                                        <p:cTn id="36" dur="83" decel="50000">
                                          <p:stCondLst>
                                            <p:cond delay="834"/>
                                          </p:stCondLst>
                                        </p:cTn>
                                        <p:tgtEl>
                                          <p:spTgt spid="11"/>
                                        </p:tgtEl>
                                      </p:cBhvr>
                                      <p:to x="100000" y="100000"/>
                                    </p:animScale>
                                    <p:animScale>
                                      <p:cBhvr>
                                        <p:cTn id="37" dur="13">
                                          <p:stCondLst>
                                            <p:cond delay="904"/>
                                          </p:stCondLst>
                                        </p:cTn>
                                        <p:tgtEl>
                                          <p:spTgt spid="11"/>
                                        </p:tgtEl>
                                      </p:cBhvr>
                                      <p:to x="100000" y="95000"/>
                                    </p:animScale>
                                    <p:animScale>
                                      <p:cBhvr>
                                        <p:cTn id="38" dur="83" decel="50000">
                                          <p:stCondLst>
                                            <p:cond delay="917"/>
                                          </p:stCondLst>
                                        </p:cTn>
                                        <p:tgtEl>
                                          <p:spTgt spid="11"/>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290">
                                          <p:stCondLst>
                                            <p:cond delay="0"/>
                                          </p:stCondLst>
                                        </p:cTn>
                                        <p:tgtEl>
                                          <p:spTgt spid="5"/>
                                        </p:tgtEl>
                                      </p:cBhvr>
                                    </p:animEffect>
                                    <p:anim calcmode="lin" valueType="num">
                                      <p:cBhvr>
                                        <p:cTn id="44" dur="911"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332"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332" tmFilter="0, 0; 0.125,0.2665; 0.25,0.4; 0.375,0.465; 0.5,0.5;  0.625,0.535; 0.75,0.6; 0.875,0.7335; 1,1">
                                          <p:stCondLst>
                                            <p:cond delay="332"/>
                                          </p:stCondLst>
                                        </p:cTn>
                                        <p:tgtEl>
                                          <p:spTgt spid="5"/>
                                        </p:tgtEl>
                                        <p:attrNameLst>
                                          <p:attrName>ppt_y</p:attrName>
                                        </p:attrNameLst>
                                      </p:cBhvr>
                                      <p:tavLst>
                                        <p:tav tm="0" fmla="#ppt_y-sin(pi*$)/9">
                                          <p:val>
                                            <p:fltVal val="0"/>
                                          </p:val>
                                        </p:tav>
                                        <p:tav tm="100000">
                                          <p:val>
                                            <p:fltVal val="1"/>
                                          </p:val>
                                        </p:tav>
                                      </p:tavLst>
                                    </p:anim>
                                    <p:anim calcmode="lin" valueType="num">
                                      <p:cBhvr>
                                        <p:cTn id="47" dur="166" tmFilter="0, 0; 0.125,0.2665; 0.25,0.4; 0.375,0.465; 0.5,0.5;  0.625,0.535; 0.75,0.6; 0.875,0.7335; 1,1">
                                          <p:stCondLst>
                                            <p:cond delay="662"/>
                                          </p:stCondLst>
                                        </p:cTn>
                                        <p:tgtEl>
                                          <p:spTgt spid="5"/>
                                        </p:tgtEl>
                                        <p:attrNameLst>
                                          <p:attrName>ppt_y</p:attrName>
                                        </p:attrNameLst>
                                      </p:cBhvr>
                                      <p:tavLst>
                                        <p:tav tm="0" fmla="#ppt_y-sin(pi*$)/27">
                                          <p:val>
                                            <p:fltVal val="0"/>
                                          </p:val>
                                        </p:tav>
                                        <p:tav tm="100000">
                                          <p:val>
                                            <p:fltVal val="1"/>
                                          </p:val>
                                        </p:tav>
                                      </p:tavLst>
                                    </p:anim>
                                    <p:anim calcmode="lin" valueType="num">
                                      <p:cBhvr>
                                        <p:cTn id="48" dur="82" tmFilter="0, 0; 0.125,0.2665; 0.25,0.4; 0.375,0.465; 0.5,0.5;  0.625,0.535; 0.75,0.6; 0.875,0.7335; 1,1">
                                          <p:stCondLst>
                                            <p:cond delay="828"/>
                                          </p:stCondLst>
                                        </p:cTn>
                                        <p:tgtEl>
                                          <p:spTgt spid="5"/>
                                        </p:tgtEl>
                                        <p:attrNameLst>
                                          <p:attrName>ppt_y</p:attrName>
                                        </p:attrNameLst>
                                      </p:cBhvr>
                                      <p:tavLst>
                                        <p:tav tm="0" fmla="#ppt_y-sin(pi*$)/81">
                                          <p:val>
                                            <p:fltVal val="0"/>
                                          </p:val>
                                        </p:tav>
                                        <p:tav tm="100000">
                                          <p:val>
                                            <p:fltVal val="1"/>
                                          </p:val>
                                        </p:tav>
                                      </p:tavLst>
                                    </p:anim>
                                    <p:animScale>
                                      <p:cBhvr>
                                        <p:cTn id="49" dur="13">
                                          <p:stCondLst>
                                            <p:cond delay="325"/>
                                          </p:stCondLst>
                                        </p:cTn>
                                        <p:tgtEl>
                                          <p:spTgt spid="5"/>
                                        </p:tgtEl>
                                      </p:cBhvr>
                                      <p:to x="100000" y="60000"/>
                                    </p:animScale>
                                    <p:animScale>
                                      <p:cBhvr>
                                        <p:cTn id="50" dur="83" decel="50000">
                                          <p:stCondLst>
                                            <p:cond delay="338"/>
                                          </p:stCondLst>
                                        </p:cTn>
                                        <p:tgtEl>
                                          <p:spTgt spid="5"/>
                                        </p:tgtEl>
                                      </p:cBhvr>
                                      <p:to x="100000" y="100000"/>
                                    </p:animScale>
                                    <p:animScale>
                                      <p:cBhvr>
                                        <p:cTn id="51" dur="13">
                                          <p:stCondLst>
                                            <p:cond delay="656"/>
                                          </p:stCondLst>
                                        </p:cTn>
                                        <p:tgtEl>
                                          <p:spTgt spid="5"/>
                                        </p:tgtEl>
                                      </p:cBhvr>
                                      <p:to x="100000" y="80000"/>
                                    </p:animScale>
                                    <p:animScale>
                                      <p:cBhvr>
                                        <p:cTn id="52" dur="83" decel="50000">
                                          <p:stCondLst>
                                            <p:cond delay="669"/>
                                          </p:stCondLst>
                                        </p:cTn>
                                        <p:tgtEl>
                                          <p:spTgt spid="5"/>
                                        </p:tgtEl>
                                      </p:cBhvr>
                                      <p:to x="100000" y="100000"/>
                                    </p:animScale>
                                    <p:animScale>
                                      <p:cBhvr>
                                        <p:cTn id="53" dur="13">
                                          <p:stCondLst>
                                            <p:cond delay="821"/>
                                          </p:stCondLst>
                                        </p:cTn>
                                        <p:tgtEl>
                                          <p:spTgt spid="5"/>
                                        </p:tgtEl>
                                      </p:cBhvr>
                                      <p:to x="100000" y="90000"/>
                                    </p:animScale>
                                    <p:animScale>
                                      <p:cBhvr>
                                        <p:cTn id="54" dur="83" decel="50000">
                                          <p:stCondLst>
                                            <p:cond delay="834"/>
                                          </p:stCondLst>
                                        </p:cTn>
                                        <p:tgtEl>
                                          <p:spTgt spid="5"/>
                                        </p:tgtEl>
                                      </p:cBhvr>
                                      <p:to x="100000" y="100000"/>
                                    </p:animScale>
                                    <p:animScale>
                                      <p:cBhvr>
                                        <p:cTn id="55" dur="13">
                                          <p:stCondLst>
                                            <p:cond delay="904"/>
                                          </p:stCondLst>
                                        </p:cTn>
                                        <p:tgtEl>
                                          <p:spTgt spid="5"/>
                                        </p:tgtEl>
                                      </p:cBhvr>
                                      <p:to x="100000" y="95000"/>
                                    </p:animScale>
                                    <p:animScale>
                                      <p:cBhvr>
                                        <p:cTn id="56" dur="83" decel="50000">
                                          <p:stCondLst>
                                            <p:cond delay="917"/>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wipe(down)">
                                      <p:cBhvr>
                                        <p:cTn id="61" dur="290">
                                          <p:stCondLst>
                                            <p:cond delay="0"/>
                                          </p:stCondLst>
                                        </p:cTn>
                                        <p:tgtEl>
                                          <p:spTgt spid="10"/>
                                        </p:tgtEl>
                                      </p:cBhvr>
                                    </p:animEffect>
                                    <p:anim calcmode="lin" valueType="num">
                                      <p:cBhvr>
                                        <p:cTn id="62" dur="911"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63" dur="332"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64" dur="332" tmFilter="0, 0; 0.125,0.2665; 0.25,0.4; 0.375,0.465; 0.5,0.5;  0.625,0.535; 0.75,0.6; 0.875,0.7335; 1,1">
                                          <p:stCondLst>
                                            <p:cond delay="332"/>
                                          </p:stCondLst>
                                        </p:cTn>
                                        <p:tgtEl>
                                          <p:spTgt spid="10"/>
                                        </p:tgtEl>
                                        <p:attrNameLst>
                                          <p:attrName>ppt_y</p:attrName>
                                        </p:attrNameLst>
                                      </p:cBhvr>
                                      <p:tavLst>
                                        <p:tav tm="0" fmla="#ppt_y-sin(pi*$)/9">
                                          <p:val>
                                            <p:fltVal val="0"/>
                                          </p:val>
                                        </p:tav>
                                        <p:tav tm="100000">
                                          <p:val>
                                            <p:fltVal val="1"/>
                                          </p:val>
                                        </p:tav>
                                      </p:tavLst>
                                    </p:anim>
                                    <p:anim calcmode="lin" valueType="num">
                                      <p:cBhvr>
                                        <p:cTn id="65" dur="166" tmFilter="0, 0; 0.125,0.2665; 0.25,0.4; 0.375,0.465; 0.5,0.5;  0.625,0.535; 0.75,0.6; 0.875,0.7335; 1,1">
                                          <p:stCondLst>
                                            <p:cond delay="662"/>
                                          </p:stCondLst>
                                        </p:cTn>
                                        <p:tgtEl>
                                          <p:spTgt spid="10"/>
                                        </p:tgtEl>
                                        <p:attrNameLst>
                                          <p:attrName>ppt_y</p:attrName>
                                        </p:attrNameLst>
                                      </p:cBhvr>
                                      <p:tavLst>
                                        <p:tav tm="0" fmla="#ppt_y-sin(pi*$)/27">
                                          <p:val>
                                            <p:fltVal val="0"/>
                                          </p:val>
                                        </p:tav>
                                        <p:tav tm="100000">
                                          <p:val>
                                            <p:fltVal val="1"/>
                                          </p:val>
                                        </p:tav>
                                      </p:tavLst>
                                    </p:anim>
                                    <p:anim calcmode="lin" valueType="num">
                                      <p:cBhvr>
                                        <p:cTn id="66" dur="82" tmFilter="0, 0; 0.125,0.2665; 0.25,0.4; 0.375,0.465; 0.5,0.5;  0.625,0.535; 0.75,0.6; 0.875,0.7335; 1,1">
                                          <p:stCondLst>
                                            <p:cond delay="828"/>
                                          </p:stCondLst>
                                        </p:cTn>
                                        <p:tgtEl>
                                          <p:spTgt spid="10"/>
                                        </p:tgtEl>
                                        <p:attrNameLst>
                                          <p:attrName>ppt_y</p:attrName>
                                        </p:attrNameLst>
                                      </p:cBhvr>
                                      <p:tavLst>
                                        <p:tav tm="0" fmla="#ppt_y-sin(pi*$)/81">
                                          <p:val>
                                            <p:fltVal val="0"/>
                                          </p:val>
                                        </p:tav>
                                        <p:tav tm="100000">
                                          <p:val>
                                            <p:fltVal val="1"/>
                                          </p:val>
                                        </p:tav>
                                      </p:tavLst>
                                    </p:anim>
                                    <p:animScale>
                                      <p:cBhvr>
                                        <p:cTn id="67" dur="13">
                                          <p:stCondLst>
                                            <p:cond delay="325"/>
                                          </p:stCondLst>
                                        </p:cTn>
                                        <p:tgtEl>
                                          <p:spTgt spid="10"/>
                                        </p:tgtEl>
                                      </p:cBhvr>
                                      <p:to x="100000" y="60000"/>
                                    </p:animScale>
                                    <p:animScale>
                                      <p:cBhvr>
                                        <p:cTn id="68" dur="83" decel="50000">
                                          <p:stCondLst>
                                            <p:cond delay="338"/>
                                          </p:stCondLst>
                                        </p:cTn>
                                        <p:tgtEl>
                                          <p:spTgt spid="10"/>
                                        </p:tgtEl>
                                      </p:cBhvr>
                                      <p:to x="100000" y="100000"/>
                                    </p:animScale>
                                    <p:animScale>
                                      <p:cBhvr>
                                        <p:cTn id="69" dur="13">
                                          <p:stCondLst>
                                            <p:cond delay="656"/>
                                          </p:stCondLst>
                                        </p:cTn>
                                        <p:tgtEl>
                                          <p:spTgt spid="10"/>
                                        </p:tgtEl>
                                      </p:cBhvr>
                                      <p:to x="100000" y="80000"/>
                                    </p:animScale>
                                    <p:animScale>
                                      <p:cBhvr>
                                        <p:cTn id="70" dur="83" decel="50000">
                                          <p:stCondLst>
                                            <p:cond delay="669"/>
                                          </p:stCondLst>
                                        </p:cTn>
                                        <p:tgtEl>
                                          <p:spTgt spid="10"/>
                                        </p:tgtEl>
                                      </p:cBhvr>
                                      <p:to x="100000" y="100000"/>
                                    </p:animScale>
                                    <p:animScale>
                                      <p:cBhvr>
                                        <p:cTn id="71" dur="13">
                                          <p:stCondLst>
                                            <p:cond delay="821"/>
                                          </p:stCondLst>
                                        </p:cTn>
                                        <p:tgtEl>
                                          <p:spTgt spid="10"/>
                                        </p:tgtEl>
                                      </p:cBhvr>
                                      <p:to x="100000" y="90000"/>
                                    </p:animScale>
                                    <p:animScale>
                                      <p:cBhvr>
                                        <p:cTn id="72" dur="83" decel="50000">
                                          <p:stCondLst>
                                            <p:cond delay="834"/>
                                          </p:stCondLst>
                                        </p:cTn>
                                        <p:tgtEl>
                                          <p:spTgt spid="10"/>
                                        </p:tgtEl>
                                      </p:cBhvr>
                                      <p:to x="100000" y="100000"/>
                                    </p:animScale>
                                    <p:animScale>
                                      <p:cBhvr>
                                        <p:cTn id="73" dur="13">
                                          <p:stCondLst>
                                            <p:cond delay="904"/>
                                          </p:stCondLst>
                                        </p:cTn>
                                        <p:tgtEl>
                                          <p:spTgt spid="10"/>
                                        </p:tgtEl>
                                      </p:cBhvr>
                                      <p:to x="100000" y="95000"/>
                                    </p:animScale>
                                    <p:animScale>
                                      <p:cBhvr>
                                        <p:cTn id="74" dur="83" decel="50000">
                                          <p:stCondLst>
                                            <p:cond delay="917"/>
                                          </p:stCondLst>
                                        </p:cTn>
                                        <p:tgtEl>
                                          <p:spTgt spid="1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53404" y="591139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4238171"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研究方法</a:t>
            </a:r>
            <a:endParaRPr lang="zh-CN"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920231" y="1548491"/>
            <a:ext cx="2510946" cy="584775"/>
          </a:xfrm>
          <a:prstGeom prst="rect">
            <a:avLst/>
          </a:prstGeom>
          <a:noFill/>
        </p:spPr>
        <p:txBody>
          <a:bodyPr wrap="square" rtlCol="0">
            <a:spAutoFit/>
          </a:bodyPr>
          <a:lstStyle/>
          <a:p>
            <a:r>
              <a:rPr lang="zh-TW" altLang="en-US" sz="3200" b="1" dirty="0">
                <a:latin typeface="微軟正黑體" panose="020B0604030504040204" pitchFamily="34" charset="-120"/>
                <a:ea typeface="微軟正黑體" panose="020B0604030504040204" pitchFamily="34" charset="-120"/>
              </a:rPr>
              <a:t>文本分析法</a:t>
            </a:r>
            <a:endParaRPr lang="en-US" altLang="zh-TW" sz="3200" b="1" dirty="0">
              <a:latin typeface="微軟正黑體" panose="020B0604030504040204" pitchFamily="34" charset="-120"/>
              <a:ea typeface="微軟正黑體" panose="020B0604030504040204" pitchFamily="34" charset="-120"/>
            </a:endParaRPr>
          </a:p>
        </p:txBody>
      </p:sp>
      <p:pic>
        <p:nvPicPr>
          <p:cNvPr id="2050" name="Picture 2" descr="http://student.hlc.edu.tw/action/album/642/m_20180928144357784.jpg">
            <a:extLst>
              <a:ext uri="{FF2B5EF4-FFF2-40B4-BE49-F238E27FC236}">
                <a16:creationId xmlns="" xmlns:a16="http://schemas.microsoft.com/office/drawing/2014/main" id="{F2664816-CEC3-4D34-A79F-B38CD80EC7E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0914" y="2379551"/>
            <a:ext cx="3085346" cy="23140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2" name="Picture 4" descr="http://student.hlc.edu.tw/action/album/642/m_20180928144121200.jpg">
            <a:extLst>
              <a:ext uri="{FF2B5EF4-FFF2-40B4-BE49-F238E27FC236}">
                <a16:creationId xmlns="" xmlns:a16="http://schemas.microsoft.com/office/drawing/2014/main" id="{C98E37B5-9F24-4FBE-A7A9-DB265D175E8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66847" y="3671456"/>
            <a:ext cx="3727844" cy="279588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4" name="Picture 6" descr="http://student.hlc.edu.tw/action/album/642/m_20180929163153308.jpg">
            <a:extLst>
              <a:ext uri="{FF2B5EF4-FFF2-40B4-BE49-F238E27FC236}">
                <a16:creationId xmlns="" xmlns:a16="http://schemas.microsoft.com/office/drawing/2014/main" id="{6521BC96-6826-4F81-A198-4E6C755B46B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5706" y="683886"/>
            <a:ext cx="3803559" cy="285267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49583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Effect transition="in" filter="fade">
                                      <p:cBhvr>
                                        <p:cTn id="9" dur="500"/>
                                        <p:tgtEl>
                                          <p:spTgt spid="2050"/>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2052"/>
                                        </p:tgtEl>
                                        <p:attrNameLst>
                                          <p:attrName>style.visibility</p:attrName>
                                        </p:attrNameLst>
                                      </p:cBhvr>
                                      <p:to>
                                        <p:strVal val="visible"/>
                                      </p:to>
                                    </p:set>
                                    <p:anim calcmode="lin" valueType="num">
                                      <p:cBhvr>
                                        <p:cTn id="13" dur="500" fill="hold"/>
                                        <p:tgtEl>
                                          <p:spTgt spid="2052"/>
                                        </p:tgtEl>
                                        <p:attrNameLst>
                                          <p:attrName>ppt_w</p:attrName>
                                        </p:attrNameLst>
                                      </p:cBhvr>
                                      <p:tavLst>
                                        <p:tav tm="0">
                                          <p:val>
                                            <p:fltVal val="0"/>
                                          </p:val>
                                        </p:tav>
                                        <p:tav tm="100000">
                                          <p:val>
                                            <p:strVal val="#ppt_w"/>
                                          </p:val>
                                        </p:tav>
                                      </p:tavLst>
                                    </p:anim>
                                    <p:anim calcmode="lin" valueType="num">
                                      <p:cBhvr>
                                        <p:cTn id="14" dur="500" fill="hold"/>
                                        <p:tgtEl>
                                          <p:spTgt spid="2052"/>
                                        </p:tgtEl>
                                        <p:attrNameLst>
                                          <p:attrName>ppt_h</p:attrName>
                                        </p:attrNameLst>
                                      </p:cBhvr>
                                      <p:tavLst>
                                        <p:tav tm="0">
                                          <p:val>
                                            <p:fltVal val="0"/>
                                          </p:val>
                                        </p:tav>
                                        <p:tav tm="100000">
                                          <p:val>
                                            <p:strVal val="#ppt_h"/>
                                          </p:val>
                                        </p:tav>
                                      </p:tavLst>
                                    </p:anim>
                                    <p:animEffect transition="in" filter="fade">
                                      <p:cBhvr>
                                        <p:cTn id="15" dur="500"/>
                                        <p:tgtEl>
                                          <p:spTgt spid="2052"/>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2054"/>
                                        </p:tgtEl>
                                        <p:attrNameLst>
                                          <p:attrName>style.visibility</p:attrName>
                                        </p:attrNameLst>
                                      </p:cBhvr>
                                      <p:to>
                                        <p:strVal val="visible"/>
                                      </p:to>
                                    </p:set>
                                    <p:anim calcmode="lin" valueType="num">
                                      <p:cBhvr>
                                        <p:cTn id="19" dur="500" fill="hold"/>
                                        <p:tgtEl>
                                          <p:spTgt spid="2054"/>
                                        </p:tgtEl>
                                        <p:attrNameLst>
                                          <p:attrName>ppt_w</p:attrName>
                                        </p:attrNameLst>
                                      </p:cBhvr>
                                      <p:tavLst>
                                        <p:tav tm="0">
                                          <p:val>
                                            <p:fltVal val="0"/>
                                          </p:val>
                                        </p:tav>
                                        <p:tav tm="100000">
                                          <p:val>
                                            <p:strVal val="#ppt_w"/>
                                          </p:val>
                                        </p:tav>
                                      </p:tavLst>
                                    </p:anim>
                                    <p:anim calcmode="lin" valueType="num">
                                      <p:cBhvr>
                                        <p:cTn id="20" dur="500" fill="hold"/>
                                        <p:tgtEl>
                                          <p:spTgt spid="2054"/>
                                        </p:tgtEl>
                                        <p:attrNameLst>
                                          <p:attrName>ppt_h</p:attrName>
                                        </p:attrNameLst>
                                      </p:cBhvr>
                                      <p:tavLst>
                                        <p:tav tm="0">
                                          <p:val>
                                            <p:fltVal val="0"/>
                                          </p:val>
                                        </p:tav>
                                        <p:tav tm="100000">
                                          <p:val>
                                            <p:strVal val="#ppt_h"/>
                                          </p:val>
                                        </p:tav>
                                      </p:tavLst>
                                    </p:anim>
                                    <p:animEffect transition="in" filter="fade">
                                      <p:cBhvr>
                                        <p:cTn id="21" dur="50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53404" y="591139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4238171"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名詞解釋</a:t>
            </a:r>
            <a:endParaRPr lang="zh-CN"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54471" y="1548491"/>
            <a:ext cx="11025934" cy="3416320"/>
          </a:xfrm>
          <a:prstGeom prst="rect">
            <a:avLst/>
          </a:prstGeom>
          <a:noFill/>
        </p:spPr>
        <p:txBody>
          <a:bodyPr wrap="square" rtlCol="0">
            <a:spAutoFit/>
          </a:bodyPr>
          <a:lstStyle/>
          <a:p>
            <a:pPr lvl="0" eaLnBrk="0" fontAlgn="base" hangingPunct="0">
              <a:spcBef>
                <a:spcPct val="0"/>
              </a:spcBef>
              <a:spcAft>
                <a:spcPct val="0"/>
              </a:spcAft>
            </a:pPr>
            <a:r>
              <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一</a:t>
            </a:r>
            <a:r>
              <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奇蹟</a:t>
            </a:r>
            <a:r>
              <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wonder</a:t>
            </a:r>
            <a:r>
              <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800" dirty="0">
              <a:latin typeface="微軟正黑體" panose="020B0604030504040204" pitchFamily="34" charset="-120"/>
              <a:ea typeface="微軟正黑體" panose="020B0604030504040204" pitchFamily="34" charset="-120"/>
            </a:endParaRPr>
          </a:p>
          <a:p>
            <a:pPr lvl="0" eaLnBrk="0" fontAlgn="base" hangingPunct="0">
              <a:spcBef>
                <a:spcPct val="0"/>
              </a:spcBef>
              <a:spcAft>
                <a:spcPct val="0"/>
              </a:spcAft>
            </a:pPr>
            <a:r>
              <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Something or someone that is very surprising, beautiful, amazing, etc.</a:t>
            </a:r>
            <a:endParaRPr lang="en-US" altLang="zh-TW" sz="2800" dirty="0">
              <a:latin typeface="Times New Roman" panose="02020603050405020304" pitchFamily="18" charset="0"/>
              <a:ea typeface="微軟正黑體" panose="020B0604030504040204" pitchFamily="34" charset="-120"/>
              <a:cs typeface="Times New Roman" panose="02020603050405020304" pitchFamily="18" charset="0"/>
            </a:endParaRPr>
          </a:p>
          <a:p>
            <a:pPr lvl="1" eaLnBrk="0" fontAlgn="base" hangingPunct="0">
              <a:spcBef>
                <a:spcPct val="0"/>
              </a:spcBef>
              <a:spcAft>
                <a:spcPct val="0"/>
              </a:spcAft>
            </a:pP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某種東西或某個人非常令人驚訝的，美好的，驚嘆的等</a:t>
            </a:r>
            <a:r>
              <a:rPr lang="zh-TW" altLang="en-US"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lvl="1" eaLnBrk="0" fontAlgn="base" hangingPunct="0">
              <a:spcBef>
                <a:spcPct val="0"/>
              </a:spcBef>
              <a:spcAft>
                <a:spcPct val="0"/>
              </a:spcAft>
            </a:pP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研究者</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譯</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2018)</a:t>
            </a:r>
            <a:endParaRPr lang="en-US" altLang="zh-TW" sz="2400" dirty="0">
              <a:latin typeface="微軟正黑體" panose="020B0604030504040204" pitchFamily="34" charset="-120"/>
              <a:ea typeface="微軟正黑體" panose="020B0604030504040204" pitchFamily="34" charset="-120"/>
            </a:endParaRPr>
          </a:p>
          <a:p>
            <a:pPr eaLnBrk="0" fontAlgn="base" hangingPunct="0">
              <a:spcBef>
                <a:spcPct val="0"/>
              </a:spcBef>
              <a:spcAft>
                <a:spcPct val="0"/>
              </a:spcAft>
            </a:pPr>
            <a:r>
              <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A feeling caused by seeing something that is very surprising, beautiful, </a:t>
            </a:r>
          </a:p>
          <a:p>
            <a:pPr lvl="1" eaLnBrk="0" fontAlgn="base" hangingPunct="0">
              <a:spcBef>
                <a:spcPct val="0"/>
              </a:spcBef>
              <a:spcAft>
                <a:spcPct val="0"/>
              </a:spcAft>
            </a:pP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amazing, etc.</a:t>
            </a:r>
          </a:p>
          <a:p>
            <a:pPr lvl="1" eaLnBrk="0" fontAlgn="base" hangingPunct="0">
              <a:spcBef>
                <a:spcPct val="0"/>
              </a:spcBef>
              <a:spcAft>
                <a:spcPct val="0"/>
              </a:spcAft>
            </a:pPr>
            <a:r>
              <a:rPr lang="zh-TW" altLang="en-US" sz="2800" dirty="0">
                <a:solidFill>
                  <a:srgbClr val="212121"/>
                </a:solidFill>
                <a:latin typeface="微軟正黑體" panose="020B0604030504040204" pitchFamily="34" charset="-120"/>
                <a:ea typeface="微軟正黑體" panose="020B0604030504040204" pitchFamily="34" charset="-120"/>
                <a:cs typeface="細明體" panose="02020509000000000000" pitchFamily="49" charset="-120"/>
              </a:rPr>
              <a:t>經由看到非常令人驚訝的，美好的，驚嘆的等事物而產生的感覺</a:t>
            </a:r>
            <a:r>
              <a:rPr lang="zh-TW" altLang="en-US"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8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endParaRPr>
          </a:p>
          <a:p>
            <a:pPr lvl="1" eaLnBrk="0" fontAlgn="base" hangingPunct="0">
              <a:spcBef>
                <a:spcPct val="0"/>
              </a:spcBef>
              <a:spcAft>
                <a:spcPct val="0"/>
              </a:spcAft>
            </a:pP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研究者</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譯</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2018)</a:t>
            </a:r>
            <a:r>
              <a:rPr lang="en-US" altLang="zh-TW" sz="2400" dirty="0">
                <a:latin typeface="微軟正黑體" panose="020B0604030504040204" pitchFamily="34" charset="-120"/>
                <a:ea typeface="微軟正黑體" panose="020B0604030504040204" pitchFamily="34" charset="-120"/>
              </a:rPr>
              <a:t> </a:t>
            </a:r>
          </a:p>
        </p:txBody>
      </p:sp>
      <p:sp>
        <p:nvSpPr>
          <p:cNvPr id="2" name="矩形 1"/>
          <p:cNvSpPr/>
          <p:nvPr/>
        </p:nvSpPr>
        <p:spPr>
          <a:xfrm>
            <a:off x="898979" y="5608088"/>
            <a:ext cx="8509061" cy="523220"/>
          </a:xfrm>
          <a:prstGeom prst="rect">
            <a:avLst/>
          </a:prstGeom>
        </p:spPr>
        <p:txBody>
          <a:bodyPr wrap="none">
            <a:spAutoFit/>
          </a:bodyPr>
          <a:lstStyle/>
          <a:p>
            <a:r>
              <a:rPr lang="zh-TW" altLang="en-US" sz="2800" dirty="0"/>
              <a:t>英文資料來源</a:t>
            </a:r>
            <a:r>
              <a:rPr lang="en-US" altLang="zh-TW" sz="2800" dirty="0"/>
              <a:t>: </a:t>
            </a:r>
            <a:r>
              <a:rPr lang="en-US" altLang="zh-TW" sz="2800" dirty="0" err="1"/>
              <a:t>Marriam</a:t>
            </a:r>
            <a:r>
              <a:rPr lang="en-US" altLang="zh-TW" sz="2800" dirty="0"/>
              <a:t> Webster</a:t>
            </a:r>
            <a:r>
              <a:rPr lang="zh-TW" altLang="zh-TW" sz="2800" dirty="0"/>
              <a:t>美國韋氏線上美語詞典</a:t>
            </a:r>
            <a:endParaRPr lang="zh-TW" altLang="en-US" sz="2800" dirty="0"/>
          </a:p>
        </p:txBody>
      </p:sp>
    </p:spTree>
    <p:extLst>
      <p:ext uri="{BB962C8B-B14F-4D97-AF65-F5344CB8AC3E}">
        <p14:creationId xmlns:p14="http://schemas.microsoft.com/office/powerpoint/2010/main" val="2027902000"/>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F885D"/>
        </a:solidFill>
        <a:effectLst/>
      </p:bgPr>
    </p:bg>
    <p:spTree>
      <p:nvGrpSpPr>
        <p:cNvPr id="1" name=""/>
        <p:cNvGrpSpPr/>
        <p:nvPr/>
      </p:nvGrpSpPr>
      <p:grpSpPr>
        <a:xfrm>
          <a:off x="0" y="0"/>
          <a:ext cx="0" cy="0"/>
          <a:chOff x="0" y="0"/>
          <a:chExt cx="0" cy="0"/>
        </a:xfrm>
      </p:grpSpPr>
      <p:sp>
        <p:nvSpPr>
          <p:cNvPr id="11" name="圆角矩形 10"/>
          <p:cNvSpPr/>
          <p:nvPr/>
        </p:nvSpPr>
        <p:spPr>
          <a:xfrm>
            <a:off x="10731500" y="4030435"/>
            <a:ext cx="1333500" cy="622300"/>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圆角矩形 6"/>
          <p:cNvSpPr/>
          <p:nvPr/>
        </p:nvSpPr>
        <p:spPr>
          <a:xfrm>
            <a:off x="245836" y="3863521"/>
            <a:ext cx="653143" cy="33382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898979" y="493984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4544695" y="5949406"/>
            <a:ext cx="1542596" cy="619579"/>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4758645" y="2714988"/>
            <a:ext cx="566057" cy="295274"/>
          </a:xfrm>
          <a:prstGeom prst="roundRect">
            <a:avLst>
              <a:gd name="adj" fmla="val 50000"/>
            </a:avLst>
          </a:prstGeom>
          <a:solidFill>
            <a:srgbClr val="EB73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圆角矩形 4"/>
          <p:cNvSpPr/>
          <p:nvPr/>
        </p:nvSpPr>
        <p:spPr>
          <a:xfrm>
            <a:off x="420914" y="289015"/>
            <a:ext cx="4238171" cy="1059542"/>
          </a:xfrm>
          <a:prstGeom prst="roundRect">
            <a:avLst>
              <a:gd name="adj" fmla="val 50000"/>
            </a:avLst>
          </a:prstGeom>
          <a:solidFill>
            <a:srgbClr val="EC72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rPr>
              <a:t>名詞解釋</a:t>
            </a:r>
            <a:endParaRPr lang="zh-CN" altLang="en-US" sz="6000" b="1" spc="300" dirty="0">
              <a:solidFill>
                <a:srgbClr val="F3DE7C"/>
              </a:solidFill>
              <a:latin typeface="微軟正黑體" panose="020B0604030504040204" pitchFamily="34" charset="-120"/>
              <a:ea typeface="微軟正黑體" panose="020B0604030504040204" pitchFamily="34" charset="-120"/>
              <a:cs typeface="Arial" panose="020B0604020202020204" pitchFamily="34" charset="0"/>
            </a:endParaRPr>
          </a:p>
        </p:txBody>
      </p:sp>
      <p:sp>
        <p:nvSpPr>
          <p:cNvPr id="20" name="圆角矩形 19"/>
          <p:cNvSpPr/>
          <p:nvPr/>
        </p:nvSpPr>
        <p:spPr>
          <a:xfrm>
            <a:off x="8867957" y="4297135"/>
            <a:ext cx="952500" cy="952500"/>
          </a:xfrm>
          <a:prstGeom prst="roundRect">
            <a:avLst>
              <a:gd name="adj" fmla="val 28667"/>
            </a:avLst>
          </a:prstGeom>
          <a:solidFill>
            <a:srgbClr val="EB73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文字方塊 41">
            <a:extLst>
              <a:ext uri="{FF2B5EF4-FFF2-40B4-BE49-F238E27FC236}">
                <a16:creationId xmlns="" xmlns:a16="http://schemas.microsoft.com/office/drawing/2014/main" id="{E64D0F65-492C-4B05-92EE-BFFCD388473E}"/>
              </a:ext>
            </a:extLst>
          </p:cNvPr>
          <p:cNvSpPr txBox="1"/>
          <p:nvPr/>
        </p:nvSpPr>
        <p:spPr>
          <a:xfrm>
            <a:off x="519634" y="1548491"/>
            <a:ext cx="11672366" cy="4647426"/>
          </a:xfrm>
          <a:prstGeom prst="rect">
            <a:avLst/>
          </a:prstGeom>
          <a:noFill/>
        </p:spPr>
        <p:txBody>
          <a:bodyPr wrap="square" rtlCol="0">
            <a:spAutoFit/>
          </a:bodyPr>
          <a:lstStyle/>
          <a:p>
            <a:pPr lvl="0" eaLnBrk="0" fontAlgn="base" hangingPunct="0">
              <a:spcBef>
                <a:spcPct val="0"/>
              </a:spcBef>
              <a:spcAft>
                <a:spcPct val="0"/>
              </a:spcAft>
            </a:pP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二</a:t>
            </a: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奇蹟</a:t>
            </a: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miracle</a:t>
            </a: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en-US" altLang="zh-TW" sz="2400" dirty="0">
              <a:latin typeface="微軟正黑體" panose="020B0604030504040204" pitchFamily="34" charset="-120"/>
              <a:ea typeface="微軟正黑體" panose="020B0604030504040204" pitchFamily="34" charset="-120"/>
            </a:endParaRPr>
          </a:p>
          <a:p>
            <a:pPr lvl="0" eaLnBrk="0" fontAlgn="base" hangingPunct="0">
              <a:spcBef>
                <a:spcPct val="0"/>
              </a:spcBef>
              <a:spcAft>
                <a:spcPct val="0"/>
              </a:spcAft>
            </a:pP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1</a:t>
            </a:r>
            <a:r>
              <a:rPr lang="zh-TW" altLang="en-US"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An unusual or wonderful event that is believed to be caused by the </a:t>
            </a:r>
          </a:p>
          <a:p>
            <a:pPr lvl="1" eaLnBrk="0" fontAlgn="base" hangingPunct="0">
              <a:spcBef>
                <a:spcPct val="0"/>
              </a:spcBef>
              <a:spcAft>
                <a:spcPct val="0"/>
              </a:spcAft>
            </a:pP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power of God.</a:t>
            </a:r>
          </a:p>
          <a:p>
            <a:pPr lvl="1" eaLnBrk="0" fontAlgn="base" hangingPunct="0">
              <a:spcBef>
                <a:spcPct val="0"/>
              </a:spcBef>
              <a:spcAft>
                <a:spcPct val="0"/>
              </a:spcAft>
            </a:pP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一個不尋常或奇妙的事件，被認為是由上帝的力量所造成。</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eaLnBrk="0" fontAlgn="base" hangingPunct="0">
              <a:spcBef>
                <a:spcPct val="0"/>
              </a:spcBef>
              <a:spcAft>
                <a:spcPct val="0"/>
              </a:spcAft>
            </a:pP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研究者</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譯</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2018)</a:t>
            </a:r>
            <a:endParaRPr lang="en-US" altLang="zh-TW" sz="2400" dirty="0">
              <a:latin typeface="微軟正黑體" panose="020B0604030504040204" pitchFamily="34" charset="-120"/>
              <a:ea typeface="微軟正黑體" panose="020B0604030504040204" pitchFamily="34" charset="-120"/>
            </a:endParaRPr>
          </a:p>
          <a:p>
            <a:pPr lvl="0" eaLnBrk="0" fontAlgn="base" hangingPunct="0">
              <a:spcBef>
                <a:spcPct val="0"/>
              </a:spcBef>
              <a:spcAft>
                <a:spcPct val="0"/>
              </a:spcAft>
            </a:pPr>
            <a:r>
              <a:rPr lang="en-US" altLang="zh-TW"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2</a:t>
            </a:r>
            <a:r>
              <a:rPr lang="zh-TW" altLang="en-US" sz="2400" dirty="0">
                <a:solidFill>
                  <a:srgbClr val="000000"/>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800" dirty="0">
                <a:solidFill>
                  <a:srgbClr val="000000"/>
                </a:solidFill>
                <a:latin typeface="Times New Roman" panose="02020603050405020304" pitchFamily="18" charset="0"/>
                <a:ea typeface="微軟正黑體" panose="020B0604030504040204" pitchFamily="34" charset="-120"/>
                <a:cs typeface="Times New Roman" panose="02020603050405020304" pitchFamily="18" charset="0"/>
              </a:rPr>
              <a:t>A very amazing or unusual event, thing, or achievement.</a:t>
            </a:r>
          </a:p>
          <a:p>
            <a:pPr lvl="1" eaLnBrk="0" fontAlgn="base" hangingPunct="0">
              <a:spcBef>
                <a:spcPct val="0"/>
              </a:spcBef>
              <a:spcAft>
                <a:spcPct val="0"/>
              </a:spcAft>
            </a:pP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一個非常令人驚嘆的或不尋常的事件、事物或是成就。</a:t>
            </a:r>
            <a:endPar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endParaRPr>
          </a:p>
          <a:p>
            <a:pPr lvl="1" eaLnBrk="0" fontAlgn="base" hangingPunct="0">
              <a:spcBef>
                <a:spcPct val="0"/>
              </a:spcBef>
              <a:spcAft>
                <a:spcPct val="0"/>
              </a:spcAft>
            </a:pP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研究者</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譯</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zh-TW" altLang="en-US"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a:t>
            </a:r>
            <a:r>
              <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rPr>
              <a:t>2018)</a:t>
            </a:r>
          </a:p>
          <a:p>
            <a:pPr lvl="0" eaLnBrk="0" fontAlgn="base" hangingPunct="0">
              <a:spcBef>
                <a:spcPct val="0"/>
              </a:spcBef>
              <a:spcAft>
                <a:spcPct val="0"/>
              </a:spcAft>
            </a:pPr>
            <a:endParaRPr lang="en-US" altLang="zh-TW" sz="2400" dirty="0">
              <a:solidFill>
                <a:srgbClr val="0D0C07"/>
              </a:solidFill>
              <a:latin typeface="微軟正黑體" panose="020B0604030504040204" pitchFamily="34" charset="-120"/>
              <a:ea typeface="微軟正黑體" panose="020B0604030504040204" pitchFamily="34" charset="-120"/>
              <a:cs typeface="Times New Roman" panose="02020603050405020304" pitchFamily="18" charset="0"/>
            </a:endParaRPr>
          </a:p>
          <a:p>
            <a:pPr lvl="0" eaLnBrk="0" fontAlgn="base" hangingPunct="0">
              <a:spcBef>
                <a:spcPct val="0"/>
              </a:spcBef>
              <a:spcAft>
                <a:spcPct val="0"/>
              </a:spcAft>
            </a:pP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本研究中的名詞，奇蹟</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en-US" altLang="zh-TW" sz="2800" dirty="0">
                <a:solidFill>
                  <a:srgbClr val="FFFF00"/>
                </a:solidFill>
                <a:latin typeface="微軟正黑體" panose="020B0604030504040204" pitchFamily="34" charset="-120"/>
                <a:ea typeface="微軟正黑體" panose="020B0604030504040204" pitchFamily="34" charset="-120"/>
                <a:cs typeface="Arial" panose="020B0604020202020204" pitchFamily="34" charset="0"/>
              </a:rPr>
              <a:t>wonder</a:t>
            </a:r>
            <a:r>
              <a:rPr lang="en-US" altLang="zh-TW"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a:t>
            </a:r>
            <a:r>
              <a:rPr lang="zh-TW" altLang="en-US" sz="2800" dirty="0">
                <a:solidFill>
                  <a:srgbClr val="212121"/>
                </a:solidFill>
                <a:latin typeface="微軟正黑體" panose="020B0604030504040204" pitchFamily="34" charset="-120"/>
                <a:ea typeface="微軟正黑體" panose="020B0604030504040204" pitchFamily="34" charset="-120"/>
                <a:cs typeface="Arial" panose="020B0604020202020204" pitchFamily="34" charset="0"/>
              </a:rPr>
              <a:t>指的是某種事物或某個人非常令驚嘆的、美好的，或是經由看到非常令人驚嘆的、美好的等事物而產生的感覺。</a:t>
            </a:r>
          </a:p>
        </p:txBody>
      </p:sp>
    </p:spTree>
    <p:extLst>
      <p:ext uri="{BB962C8B-B14F-4D97-AF65-F5344CB8AC3E}">
        <p14:creationId xmlns:p14="http://schemas.microsoft.com/office/powerpoint/2010/main" val="88270691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1000" tmFilter="0, 0; .2, .5; .8, .5; 1, 0"/>
                                        <p:tgtEl>
                                          <p:spTgt spid="42">
                                            <p:txEl>
                                              <p:pRg st="9" end="9"/>
                                            </p:txEl>
                                          </p:spTgt>
                                        </p:tgtEl>
                                      </p:cBhvr>
                                    </p:animEffect>
                                    <p:animScale>
                                      <p:cBhvr>
                                        <p:cTn id="7" dur="500" autoRev="1" fill="hold"/>
                                        <p:tgtEl>
                                          <p:spTgt spid="42">
                                            <p:txEl>
                                              <p:pRg st="9" end="9"/>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TotalTime>
  <Words>2030</Words>
  <Application>Microsoft Office PowerPoint</Application>
  <PresentationFormat>寬螢幕</PresentationFormat>
  <Paragraphs>159</Paragraphs>
  <Slides>23</Slides>
  <Notes>10</Notes>
  <HiddenSlides>0</HiddenSlides>
  <MMClips>0</MMClips>
  <ScaleCrop>false</ScaleCrop>
  <HeadingPairs>
    <vt:vector size="6" baseType="variant">
      <vt:variant>
        <vt:lpstr>使用字型</vt:lpstr>
      </vt:variant>
      <vt:variant>
        <vt:i4>12</vt:i4>
      </vt:variant>
      <vt:variant>
        <vt:lpstr>佈景主題</vt:lpstr>
      </vt:variant>
      <vt:variant>
        <vt:i4>1</vt:i4>
      </vt:variant>
      <vt:variant>
        <vt:lpstr>投影片標題</vt:lpstr>
      </vt:variant>
      <vt:variant>
        <vt:i4>23</vt:i4>
      </vt:variant>
    </vt:vector>
  </HeadingPairs>
  <TitlesOfParts>
    <vt:vector size="36" baseType="lpstr">
      <vt:lpstr>等线</vt:lpstr>
      <vt:lpstr>等线 Light</vt:lpstr>
      <vt:lpstr>Dosis</vt:lpstr>
      <vt:lpstr>宋体</vt:lpstr>
      <vt:lpstr>細明體</vt:lpstr>
      <vt:lpstr>華康少女文字 Std W7</vt:lpstr>
      <vt:lpstr>微軟正黑體</vt:lpstr>
      <vt:lpstr>新細明體</vt:lpstr>
      <vt:lpstr>Arial</vt:lpstr>
      <vt:lpstr>Calibri</vt:lpstr>
      <vt:lpstr>Times New Roman</vt:lpstr>
      <vt:lpstr>Wingdings</vt:lpstr>
      <vt:lpstr>Office 主题​​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安</dc:creator>
  <cp:lastModifiedBy>USER</cp:lastModifiedBy>
  <cp:revision>113</cp:revision>
  <dcterms:created xsi:type="dcterms:W3CDTF">2016-11-03T14:36:45Z</dcterms:created>
  <dcterms:modified xsi:type="dcterms:W3CDTF">2018-10-31T16:42:34Z</dcterms:modified>
</cp:coreProperties>
</file>