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08B6-D807-49A9-B64A-758A44077070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186C-D788-4835-AA0B-1154BAE5E6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548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08B6-D807-49A9-B64A-758A44077070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186C-D788-4835-AA0B-1154BAE5E6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59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08B6-D807-49A9-B64A-758A44077070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186C-D788-4835-AA0B-1154BAE5E6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85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08B6-D807-49A9-B64A-758A44077070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186C-D788-4835-AA0B-1154BAE5E6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2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08B6-D807-49A9-B64A-758A44077070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186C-D788-4835-AA0B-1154BAE5E6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444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08B6-D807-49A9-B64A-758A44077070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186C-D788-4835-AA0B-1154BAE5E6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77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08B6-D807-49A9-B64A-758A44077070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186C-D788-4835-AA0B-1154BAE5E6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58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08B6-D807-49A9-B64A-758A44077070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186C-D788-4835-AA0B-1154BAE5E6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89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08B6-D807-49A9-B64A-758A44077070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186C-D788-4835-AA0B-1154BAE5E6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79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08B6-D807-49A9-B64A-758A44077070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186C-D788-4835-AA0B-1154BAE5E6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40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08B6-D807-49A9-B64A-758A44077070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186C-D788-4835-AA0B-1154BAE5E6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56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F08B6-D807-49A9-B64A-758A44077070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E186C-D788-4835-AA0B-1154BAE5E6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69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704528"/>
            <a:ext cx="1601210" cy="1584176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4559963" y="704528"/>
            <a:ext cx="1533333" cy="1584176"/>
            <a:chOff x="3645024" y="3152800"/>
            <a:chExt cx="2145027" cy="223923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024" y="3152800"/>
              <a:ext cx="2145027" cy="2239234"/>
            </a:xfrm>
            <a:prstGeom prst="rect">
              <a:avLst/>
            </a:prstGeom>
          </p:spPr>
        </p:pic>
        <p:sp>
          <p:nvSpPr>
            <p:cNvPr id="7" name="橢圓 6"/>
            <p:cNvSpPr/>
            <p:nvPr/>
          </p:nvSpPr>
          <p:spPr>
            <a:xfrm>
              <a:off x="4191457" y="3851715"/>
              <a:ext cx="144016" cy="1440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4051780" y="3512840"/>
              <a:ext cx="144016" cy="1440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4737796" y="4537884"/>
              <a:ext cx="144016" cy="1440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5034341" y="4088904"/>
              <a:ext cx="144016" cy="1440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093650" y="39448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4</a:t>
              </a:r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797152" y="436764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3962687" y="380087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</a:t>
              </a:r>
              <a:endParaRPr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102470" y="32968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65" y="704528"/>
            <a:ext cx="1517529" cy="1584177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404664" y="27248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11. </a:t>
            </a:r>
            <a:r>
              <a:rPr lang="zh-TW" altLang="en-US" dirty="0"/>
              <a:t>扶</a:t>
            </a:r>
            <a:r>
              <a:rPr lang="zh-TW" altLang="en-US" dirty="0" smtClean="0"/>
              <a:t>手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196752" y="2360712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1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153290" y="2360712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025498" y="2360712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022544" y="416091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11-1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420888" y="414726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11-2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789040" y="414726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11-3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157192" y="412432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11-4</a:t>
            </a:r>
            <a:endParaRPr lang="zh-TW" altLang="en-US" dirty="0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4" y="3152801"/>
            <a:ext cx="1248138" cy="936104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08" y="3152800"/>
            <a:ext cx="1248138" cy="936104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25" y="3149815"/>
            <a:ext cx="1252119" cy="939089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76" y="3149816"/>
            <a:ext cx="1252120" cy="9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39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04664" y="27248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20. </a:t>
            </a:r>
            <a:r>
              <a:rPr lang="zh-TW" altLang="en-US" dirty="0"/>
              <a:t>窗戶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980728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1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937266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881482" y="2576736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36712" y="42956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20-1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246680" y="42956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20-2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717032" y="42956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20-3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229200" y="42956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20-4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950295"/>
            <a:ext cx="1512168" cy="155443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75" y="950294"/>
            <a:ext cx="1496684" cy="1554433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4380588" y="950295"/>
            <a:ext cx="1496684" cy="1554433"/>
            <a:chOff x="4380588" y="950295"/>
            <a:chExt cx="1496684" cy="1554433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588" y="950295"/>
              <a:ext cx="1496684" cy="1554433"/>
            </a:xfrm>
            <a:prstGeom prst="rect">
              <a:avLst/>
            </a:prstGeom>
          </p:spPr>
        </p:pic>
        <p:sp>
          <p:nvSpPr>
            <p:cNvPr id="14" name="橢圓 13"/>
            <p:cNvSpPr/>
            <p:nvPr/>
          </p:nvSpPr>
          <p:spPr>
            <a:xfrm>
              <a:off x="5185190" y="1665082"/>
              <a:ext cx="216024" cy="20115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310988" y="149661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3</a:t>
              </a:r>
              <a:endParaRPr lang="zh-TW" altLang="en-US" sz="16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516402" y="178464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5</a:t>
              </a:r>
              <a:endParaRPr lang="zh-TW" altLang="en-US" sz="1600" dirty="0"/>
            </a:p>
          </p:txBody>
        </p:sp>
        <p:sp>
          <p:nvSpPr>
            <p:cNvPr id="17" name="橢圓 16"/>
            <p:cNvSpPr/>
            <p:nvPr/>
          </p:nvSpPr>
          <p:spPr>
            <a:xfrm>
              <a:off x="4970508" y="2144688"/>
              <a:ext cx="144016" cy="1440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5538944" y="2018636"/>
              <a:ext cx="107634" cy="12605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797152" y="193704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4</a:t>
              </a:r>
              <a:endParaRPr lang="zh-TW" altLang="en-US" sz="1600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229200" y="120858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2</a:t>
              </a:r>
              <a:endParaRPr lang="zh-TW" altLang="en-US" sz="1600" dirty="0"/>
            </a:p>
          </p:txBody>
        </p:sp>
        <p:sp>
          <p:nvSpPr>
            <p:cNvPr id="21" name="橢圓 20"/>
            <p:cNvSpPr/>
            <p:nvPr/>
          </p:nvSpPr>
          <p:spPr>
            <a:xfrm>
              <a:off x="5094964" y="1223454"/>
              <a:ext cx="216024" cy="20115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509120" y="128059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1</a:t>
              </a:r>
              <a:endParaRPr lang="zh-TW" altLang="en-US" sz="1600" dirty="0"/>
            </a:p>
          </p:txBody>
        </p:sp>
        <p:sp>
          <p:nvSpPr>
            <p:cNvPr id="23" name="橢圓 22"/>
            <p:cNvSpPr/>
            <p:nvPr/>
          </p:nvSpPr>
          <p:spPr>
            <a:xfrm>
              <a:off x="4720254" y="1316695"/>
              <a:ext cx="89123" cy="10057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836712" y="652788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20-5</a:t>
            </a:r>
            <a:endParaRPr lang="zh-TW" altLang="en-US" dirty="0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5480626"/>
            <a:ext cx="1261752" cy="946314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1" y="3307410"/>
            <a:ext cx="1310557" cy="982918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47" y="3300142"/>
            <a:ext cx="1324170" cy="993128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92" y="3275998"/>
            <a:ext cx="1352440" cy="1014330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60" y="3268730"/>
            <a:ext cx="1367322" cy="102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04664" y="272480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21.</a:t>
            </a:r>
            <a:r>
              <a:rPr lang="zh-TW" altLang="en-US" dirty="0" smtClean="0"/>
              <a:t>遊樂器材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980728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1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937266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881482" y="2576736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36712" y="42956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21-1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246680" y="42956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21-2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0" y="1064568"/>
            <a:ext cx="1487856" cy="151216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45" y="1028003"/>
            <a:ext cx="1441074" cy="1539441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4292182" y="1030660"/>
            <a:ext cx="1441074" cy="1539441"/>
            <a:chOff x="4292182" y="1030660"/>
            <a:chExt cx="1441074" cy="1539441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182" y="1030660"/>
              <a:ext cx="1441074" cy="1539441"/>
            </a:xfrm>
            <a:prstGeom prst="rect">
              <a:avLst/>
            </a:prstGeom>
          </p:spPr>
        </p:pic>
        <p:sp>
          <p:nvSpPr>
            <p:cNvPr id="12" name="橢圓 11"/>
            <p:cNvSpPr/>
            <p:nvPr/>
          </p:nvSpPr>
          <p:spPr>
            <a:xfrm>
              <a:off x="4916451" y="2021858"/>
              <a:ext cx="288032" cy="28803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5188150" y="2208246"/>
              <a:ext cx="144016" cy="12636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220026" y="200395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2</a:t>
              </a:r>
              <a:endParaRPr lang="zh-TW" altLang="en-US" sz="16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724314" y="186969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1</a:t>
              </a:r>
              <a:endParaRPr lang="zh-TW" altLang="en-US" sz="1600" dirty="0"/>
            </a:p>
          </p:txBody>
        </p:sp>
      </p:grpSp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1" y="3340986"/>
            <a:ext cx="1189246" cy="89193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20" y="3335926"/>
            <a:ext cx="1198462" cy="89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04664" y="272480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22.</a:t>
            </a:r>
            <a:r>
              <a:rPr lang="zh-TW" altLang="en-US" dirty="0"/>
              <a:t>籃球柱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980728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1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937266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881482" y="2576736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36712" y="42956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22-1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246680" y="42956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22-2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50" y="983525"/>
            <a:ext cx="1462697" cy="152120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39" y="983525"/>
            <a:ext cx="1604133" cy="1520681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4417155" y="983525"/>
            <a:ext cx="1604133" cy="1520681"/>
            <a:chOff x="4417155" y="983525"/>
            <a:chExt cx="1604133" cy="1520681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7155" y="983525"/>
              <a:ext cx="1604133" cy="1520681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4869160" y="13526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1</a:t>
              </a:r>
              <a:endParaRPr lang="zh-TW" altLang="en-US" sz="1600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589240" y="142460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2</a:t>
              </a:r>
              <a:endParaRPr lang="zh-TW" altLang="en-US" sz="1600" dirty="0"/>
            </a:p>
          </p:txBody>
        </p:sp>
        <p:sp>
          <p:nvSpPr>
            <p:cNvPr id="14" name="橢圓 13"/>
            <p:cNvSpPr/>
            <p:nvPr/>
          </p:nvSpPr>
          <p:spPr>
            <a:xfrm>
              <a:off x="4869160" y="1617712"/>
              <a:ext cx="216024" cy="21602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5589240" y="1681986"/>
              <a:ext cx="144431" cy="14258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3" y="3296815"/>
            <a:ext cx="1331761" cy="99882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42" y="3269875"/>
            <a:ext cx="1403598" cy="105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50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04664" y="27248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23.</a:t>
            </a:r>
            <a:r>
              <a:rPr lang="zh-TW" altLang="en-US" dirty="0" smtClean="0"/>
              <a:t>馬桶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980728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1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937266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881482" y="2576736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36712" y="42956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23-1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246680" y="42956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23-2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9" y="907621"/>
            <a:ext cx="1585724" cy="165982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42" y="907621"/>
            <a:ext cx="1604397" cy="1649102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4342511" y="907621"/>
            <a:ext cx="1624974" cy="1670253"/>
            <a:chOff x="4342511" y="907621"/>
            <a:chExt cx="1624974" cy="1670253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511" y="907621"/>
              <a:ext cx="1624974" cy="1670253"/>
            </a:xfrm>
            <a:prstGeom prst="rect">
              <a:avLst/>
            </a:prstGeom>
          </p:spPr>
        </p:pic>
        <p:sp>
          <p:nvSpPr>
            <p:cNvPr id="12" name="橢圓 11"/>
            <p:cNvSpPr/>
            <p:nvPr/>
          </p:nvSpPr>
          <p:spPr>
            <a:xfrm>
              <a:off x="5043896" y="1275828"/>
              <a:ext cx="72008" cy="7200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5307560" y="1357364"/>
              <a:ext cx="72008" cy="7200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305480" y="120858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1</a:t>
              </a:r>
              <a:endParaRPr lang="zh-TW" altLang="en-US" sz="16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855626" y="11334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2</a:t>
              </a:r>
              <a:endParaRPr lang="zh-TW" altLang="en-US" sz="1600" dirty="0"/>
            </a:p>
          </p:txBody>
        </p:sp>
      </p:grpSp>
      <p:pic>
        <p:nvPicPr>
          <p:cNvPr id="16" name="圖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4" y="3296816"/>
            <a:ext cx="1331760" cy="99882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79" y="3297840"/>
            <a:ext cx="1340061" cy="10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4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04664" y="27248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24. </a:t>
            </a:r>
            <a:r>
              <a:rPr lang="zh-TW" altLang="en-US" dirty="0" smtClean="0"/>
              <a:t>電話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980728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1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937266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881482" y="2576736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1" y="874181"/>
            <a:ext cx="1614385" cy="169074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269" y="866809"/>
            <a:ext cx="1652803" cy="1724664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4368485" y="866809"/>
            <a:ext cx="1652803" cy="1724664"/>
            <a:chOff x="4368485" y="866809"/>
            <a:chExt cx="1652803" cy="172466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485" y="866809"/>
              <a:ext cx="1652803" cy="1724664"/>
            </a:xfrm>
            <a:prstGeom prst="rect">
              <a:avLst/>
            </a:prstGeom>
          </p:spPr>
        </p:pic>
        <p:sp>
          <p:nvSpPr>
            <p:cNvPr id="10" name="橢圓 9"/>
            <p:cNvSpPr/>
            <p:nvPr/>
          </p:nvSpPr>
          <p:spPr>
            <a:xfrm>
              <a:off x="5134414" y="1031608"/>
              <a:ext cx="216024" cy="21602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5478184" y="1170992"/>
              <a:ext cx="144016" cy="11610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4852890" y="1490108"/>
              <a:ext cx="84330" cy="11610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4941168" y="106456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2</a:t>
              </a:r>
              <a:endParaRPr lang="zh-TW" altLang="en-US" sz="1200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418585" y="120306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3</a:t>
              </a:r>
              <a:endParaRPr lang="zh-TW" altLang="en-US" sz="12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664381" y="140635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/>
                <a:t>1</a:t>
              </a:r>
              <a:endParaRPr lang="zh-TW" altLang="en-US" sz="1200" dirty="0"/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836712" y="42956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24-1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246680" y="42956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24-2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758848" y="430492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24-3</a:t>
            </a:r>
            <a:endParaRPr lang="zh-TW" altLang="en-US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8" y="3368824"/>
            <a:ext cx="1290744" cy="968058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33" y="3386660"/>
            <a:ext cx="1235750" cy="926812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98" y="3362068"/>
            <a:ext cx="1268539" cy="9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45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04664" y="2724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對照組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052736" y="2504728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4" y="784605"/>
            <a:ext cx="1648220" cy="17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7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0" y="869278"/>
            <a:ext cx="1661122" cy="17834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04664" y="27248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12. </a:t>
            </a:r>
            <a:r>
              <a:rPr lang="zh-TW" altLang="en-US" dirty="0" smtClean="0"/>
              <a:t>門把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4628732" y="848544"/>
            <a:ext cx="1680588" cy="1784261"/>
            <a:chOff x="4791387" y="2736691"/>
            <a:chExt cx="1680588" cy="178426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1387" y="2736691"/>
              <a:ext cx="1680588" cy="1784261"/>
            </a:xfrm>
            <a:prstGeom prst="rect">
              <a:avLst/>
            </a:prstGeom>
          </p:spPr>
        </p:pic>
        <p:sp>
          <p:nvSpPr>
            <p:cNvPr id="6" name="橢圓 5"/>
            <p:cNvSpPr/>
            <p:nvPr/>
          </p:nvSpPr>
          <p:spPr>
            <a:xfrm>
              <a:off x="5611632" y="4088904"/>
              <a:ext cx="121624" cy="1440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5389244" y="4123412"/>
              <a:ext cx="121624" cy="1440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661248" y="401689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1</a:t>
              </a:r>
              <a:endParaRPr lang="zh-TW" altLang="en-US" sz="1600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157192" y="411039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/>
                <a:t>2</a:t>
              </a:r>
              <a:endParaRPr lang="zh-TW" altLang="en-US" sz="1600" dirty="0"/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12" y="868469"/>
            <a:ext cx="1680588" cy="1784261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065058" y="2711460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1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140968" y="2711460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013176" y="2711460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980728" y="473697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12-1</a:t>
            </a:r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3661475"/>
            <a:ext cx="1434001" cy="107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80728" y="2495436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1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068960" y="2495436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025498" y="2495436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04664" y="27248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13. </a:t>
            </a:r>
            <a:r>
              <a:rPr lang="zh-TW" altLang="en-US" dirty="0"/>
              <a:t>櫃子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9" y="776536"/>
            <a:ext cx="1578859" cy="16591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04" y="776536"/>
            <a:ext cx="1547327" cy="1677523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4545969" y="776536"/>
            <a:ext cx="1547327" cy="1677523"/>
            <a:chOff x="4365104" y="3296816"/>
            <a:chExt cx="1547327" cy="1677523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104" y="3296816"/>
              <a:ext cx="1547327" cy="1677523"/>
            </a:xfrm>
            <a:prstGeom prst="rect">
              <a:avLst/>
            </a:prstGeom>
          </p:spPr>
        </p:pic>
        <p:sp>
          <p:nvSpPr>
            <p:cNvPr id="10" name="橢圓 9"/>
            <p:cNvSpPr/>
            <p:nvPr/>
          </p:nvSpPr>
          <p:spPr>
            <a:xfrm>
              <a:off x="5085184" y="3440832"/>
              <a:ext cx="144016" cy="1440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4922552" y="4592960"/>
              <a:ext cx="104418" cy="720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5517232" y="4448944"/>
              <a:ext cx="72008" cy="720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5373216" y="4526238"/>
              <a:ext cx="72008" cy="720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157192" y="336882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4</a:t>
              </a:r>
              <a:endParaRPr lang="zh-TW" altLang="en-US" sz="16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797152" y="461444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/>
                <a:t>3</a:t>
              </a:r>
              <a:endParaRPr lang="zh-TW" altLang="en-US" sz="16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256277" y="454243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/>
                <a:t>1</a:t>
              </a:r>
              <a:endParaRPr lang="zh-TW" altLang="en-US" sz="16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5457609" y="444894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/>
                <a:t>2</a:t>
              </a:r>
              <a:endParaRPr lang="zh-TW" altLang="en-US" sz="1600" dirty="0"/>
            </a:p>
          </p:txBody>
        </p:sp>
      </p:grpSp>
      <p:pic>
        <p:nvPicPr>
          <p:cNvPr id="18" name="圖片 17" descr="13_1_很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672" y="3296816"/>
            <a:ext cx="1296143" cy="972108"/>
          </a:xfrm>
          <a:prstGeom prst="rect">
            <a:avLst/>
          </a:prstGeom>
        </p:spPr>
      </p:pic>
      <p:pic>
        <p:nvPicPr>
          <p:cNvPr id="19" name="圖片 18" descr="13_2_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50739" y="3296816"/>
            <a:ext cx="1296145" cy="972109"/>
          </a:xfrm>
          <a:prstGeom prst="rect">
            <a:avLst/>
          </a:prstGeom>
        </p:spPr>
      </p:pic>
      <p:pic>
        <p:nvPicPr>
          <p:cNvPr id="20" name="圖片 19" descr="13_4近透明很大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9160" y="3296816"/>
            <a:ext cx="1296144" cy="972108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908720" y="42956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13-1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307064" y="428198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13-2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675216" y="428198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13-3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199008" y="42590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13-4</a:t>
            </a:r>
            <a:endParaRPr lang="zh-TW" altLang="en-US" dirty="0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96816"/>
            <a:ext cx="1296144" cy="97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04664" y="272480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14. </a:t>
            </a:r>
            <a:r>
              <a:rPr lang="zh-TW" altLang="en-US" dirty="0" smtClean="0"/>
              <a:t>水龍頭</a:t>
            </a:r>
            <a:endParaRPr lang="zh-TW" altLang="en-US" dirty="0"/>
          </a:p>
        </p:txBody>
      </p:sp>
      <p:pic>
        <p:nvPicPr>
          <p:cNvPr id="3" name="圖片 2" descr="14水龍頭_Day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672" y="848545"/>
            <a:ext cx="1656184" cy="166718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980728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1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937266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809474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pic>
        <p:nvPicPr>
          <p:cNvPr id="7" name="圖片 6" descr="14水龍頭_Day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4750" y="848544"/>
            <a:ext cx="1542321" cy="1656184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4406959" y="848544"/>
            <a:ext cx="1542321" cy="1656184"/>
            <a:chOff x="2420888" y="2936776"/>
            <a:chExt cx="1542321" cy="1656184"/>
          </a:xfrm>
        </p:grpSpPr>
        <p:pic>
          <p:nvPicPr>
            <p:cNvPr id="9" name="圖片 8" descr="14水龍頭_Day3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0888" y="2936776"/>
              <a:ext cx="1542321" cy="1656184"/>
            </a:xfrm>
            <a:prstGeom prst="rect">
              <a:avLst/>
            </a:prstGeom>
          </p:spPr>
        </p:pic>
        <p:sp>
          <p:nvSpPr>
            <p:cNvPr id="10" name="橢圓 9"/>
            <p:cNvSpPr/>
            <p:nvPr/>
          </p:nvSpPr>
          <p:spPr>
            <a:xfrm>
              <a:off x="3329804" y="4200002"/>
              <a:ext cx="45719" cy="457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2952776" y="3788944"/>
              <a:ext cx="45719" cy="457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3527297" y="3828704"/>
              <a:ext cx="45719" cy="457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2951233" y="3537136"/>
              <a:ext cx="45719" cy="457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708920" y="336882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2</a:t>
              </a:r>
              <a:endParaRPr lang="zh-TW" altLang="en-US" sz="16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708920" y="36783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1</a:t>
              </a:r>
              <a:endParaRPr lang="zh-TW" altLang="en-US" sz="16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284984" y="358484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4</a:t>
              </a:r>
              <a:endParaRPr lang="zh-TW" altLang="en-US" sz="16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068130" y="403838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3</a:t>
              </a:r>
              <a:endParaRPr lang="zh-TW" altLang="en-US" sz="1600" dirty="0"/>
            </a:p>
          </p:txBody>
        </p:sp>
      </p:grpSp>
      <p:pic>
        <p:nvPicPr>
          <p:cNvPr id="18" name="圖片 17" descr="14_1很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672" y="3296816"/>
            <a:ext cx="1368152" cy="1026114"/>
          </a:xfrm>
          <a:prstGeom prst="rect">
            <a:avLst/>
          </a:prstGeom>
        </p:spPr>
      </p:pic>
      <p:pic>
        <p:nvPicPr>
          <p:cNvPr id="19" name="圖片 18" descr="14_2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10874" y="3296816"/>
            <a:ext cx="1344149" cy="1008112"/>
          </a:xfrm>
          <a:prstGeom prst="rect">
            <a:avLst/>
          </a:prstGeom>
        </p:spPr>
      </p:pic>
      <p:pic>
        <p:nvPicPr>
          <p:cNvPr id="20" name="圖片 19" descr="14_3紅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1008" y="3296816"/>
            <a:ext cx="1344149" cy="1008112"/>
          </a:xfrm>
          <a:prstGeom prst="rect">
            <a:avLst/>
          </a:prstGeom>
        </p:spPr>
      </p:pic>
      <p:pic>
        <p:nvPicPr>
          <p:cNvPr id="21" name="圖片 20" descr="14_4近透明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63202" y="3285799"/>
            <a:ext cx="1368152" cy="1026114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908720" y="42956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14-1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351132" y="428198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14-2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902864" y="428198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14-3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343024" y="42590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14-4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281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04664" y="272480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15. </a:t>
            </a:r>
            <a:r>
              <a:rPr lang="zh-TW" altLang="en-US" dirty="0" smtClean="0"/>
              <a:t>飲水機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980728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1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937266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809474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36712" y="42956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15-1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351132" y="428198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15-2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902864" y="428198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15-3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343024" y="42590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15-4</a:t>
            </a:r>
            <a:endParaRPr lang="zh-TW" altLang="en-US" dirty="0"/>
          </a:p>
        </p:txBody>
      </p:sp>
      <p:pic>
        <p:nvPicPr>
          <p:cNvPr id="10" name="圖片 9" descr="15飲水機_Day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664" y="787955"/>
            <a:ext cx="1700808" cy="1788781"/>
          </a:xfrm>
          <a:prstGeom prst="rect">
            <a:avLst/>
          </a:prstGeom>
        </p:spPr>
      </p:pic>
      <p:pic>
        <p:nvPicPr>
          <p:cNvPr id="11" name="圖片 10" descr="15飲水機_Day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0888" y="820849"/>
            <a:ext cx="1656184" cy="1755887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4365104" y="816877"/>
            <a:ext cx="1656184" cy="1755887"/>
            <a:chOff x="4365104" y="816877"/>
            <a:chExt cx="1656184" cy="1755887"/>
          </a:xfrm>
        </p:grpSpPr>
        <p:pic>
          <p:nvPicPr>
            <p:cNvPr id="13" name="圖片 12" descr="15飲水機_Day3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5104" y="816877"/>
              <a:ext cx="1656184" cy="1755887"/>
            </a:xfrm>
            <a:prstGeom prst="rect">
              <a:avLst/>
            </a:prstGeom>
          </p:spPr>
        </p:pic>
        <p:sp>
          <p:nvSpPr>
            <p:cNvPr id="14" name="橢圓 13"/>
            <p:cNvSpPr/>
            <p:nvPr/>
          </p:nvSpPr>
          <p:spPr>
            <a:xfrm>
              <a:off x="5301208" y="1752981"/>
              <a:ext cx="144016" cy="1440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4812224" y="1716141"/>
              <a:ext cx="63624" cy="63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5045008" y="1480021"/>
              <a:ext cx="63624" cy="63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5433512" y="1632421"/>
              <a:ext cx="63624" cy="63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704218" y="170245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/>
                <a:t>1</a:t>
              </a:r>
              <a:endParaRPr lang="zh-TW" altLang="en-US" sz="16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940338" y="119198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/>
                <a:t>4</a:t>
              </a:r>
              <a:endParaRPr lang="zh-TW" altLang="en-US" sz="1600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373216" y="170245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/>
                <a:t>3</a:t>
              </a:r>
              <a:endParaRPr lang="zh-TW" altLang="en-US" sz="16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444394" y="146494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/>
                <a:t>2</a:t>
              </a:r>
              <a:endParaRPr lang="zh-TW" altLang="en-US" sz="16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616296" y="199049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/>
                <a:t>5</a:t>
              </a:r>
              <a:endParaRPr lang="zh-TW" altLang="en-US" sz="1600" dirty="0"/>
            </a:p>
          </p:txBody>
        </p:sp>
        <p:sp>
          <p:nvSpPr>
            <p:cNvPr id="23" name="橢圓 22"/>
            <p:cNvSpPr/>
            <p:nvPr/>
          </p:nvSpPr>
          <p:spPr>
            <a:xfrm>
              <a:off x="4832320" y="2046037"/>
              <a:ext cx="72008" cy="720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836712" y="602382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15-5</a:t>
            </a:r>
            <a:endParaRPr lang="zh-TW" altLang="en-US" dirty="0"/>
          </a:p>
        </p:txBody>
      </p:sp>
      <p:pic>
        <p:nvPicPr>
          <p:cNvPr id="25" name="圖片 24" descr="15_2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731" y="3160154"/>
            <a:ext cx="1440160" cy="1080120"/>
          </a:xfrm>
          <a:prstGeom prst="rect">
            <a:avLst/>
          </a:prstGeom>
        </p:spPr>
      </p:pic>
      <p:pic>
        <p:nvPicPr>
          <p:cNvPr id="26" name="圖片 25" descr="15_3紅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5215" y="3146305"/>
            <a:ext cx="1458090" cy="1093567"/>
          </a:xfrm>
          <a:prstGeom prst="rect">
            <a:avLst/>
          </a:prstGeom>
        </p:spPr>
      </p:pic>
      <p:pic>
        <p:nvPicPr>
          <p:cNvPr id="27" name="圖片 26" descr="15_4近透明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2444" y="3151153"/>
            <a:ext cx="1464163" cy="1098122"/>
          </a:xfrm>
          <a:prstGeom prst="rect">
            <a:avLst/>
          </a:prstGeom>
        </p:spPr>
      </p:pic>
      <p:pic>
        <p:nvPicPr>
          <p:cNvPr id="28" name="圖片 27" descr="15_5橘黃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45008" y="3155294"/>
            <a:ext cx="1440160" cy="1080120"/>
          </a:xfrm>
          <a:prstGeom prst="rect">
            <a:avLst/>
          </a:prstGeom>
        </p:spPr>
      </p:pic>
      <p:pic>
        <p:nvPicPr>
          <p:cNvPr id="29" name="圖片 28" descr="15_6粉紅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7762" y="4880992"/>
            <a:ext cx="14401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7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04664" y="27248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16. </a:t>
            </a:r>
            <a:r>
              <a:rPr lang="zh-TW" altLang="en-US" dirty="0" smtClean="0"/>
              <a:t>課桌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980728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1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009274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809474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908720" y="443965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16-1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351132" y="442600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16-2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902864" y="442600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16-3</a:t>
            </a:r>
            <a:endParaRPr lang="zh-TW" altLang="en-US" dirty="0"/>
          </a:p>
        </p:txBody>
      </p:sp>
      <p:pic>
        <p:nvPicPr>
          <p:cNvPr id="9" name="圖片 8" descr="16課桌_Day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170" y="848545"/>
            <a:ext cx="1674686" cy="1728191"/>
          </a:xfrm>
          <a:prstGeom prst="rect">
            <a:avLst/>
          </a:prstGeom>
        </p:spPr>
      </p:pic>
      <p:pic>
        <p:nvPicPr>
          <p:cNvPr id="10" name="圖片 9" descr="16課桌_Day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1711" y="848544"/>
            <a:ext cx="1707369" cy="1728191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4385927" y="848544"/>
            <a:ext cx="1707369" cy="1728191"/>
            <a:chOff x="3933056" y="5097016"/>
            <a:chExt cx="1707369" cy="1728191"/>
          </a:xfrm>
        </p:grpSpPr>
        <p:pic>
          <p:nvPicPr>
            <p:cNvPr id="12" name="圖片 11" descr="16課桌_Day3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3056" y="5097016"/>
              <a:ext cx="1707369" cy="1728191"/>
            </a:xfrm>
            <a:prstGeom prst="rect">
              <a:avLst/>
            </a:prstGeom>
          </p:spPr>
        </p:pic>
        <p:sp>
          <p:nvSpPr>
            <p:cNvPr id="13" name="橢圓 12"/>
            <p:cNvSpPr/>
            <p:nvPr/>
          </p:nvSpPr>
          <p:spPr>
            <a:xfrm>
              <a:off x="4611608" y="5824716"/>
              <a:ext cx="144016" cy="1440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5043656" y="5635362"/>
              <a:ext cx="144016" cy="1440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5013176" y="6003786"/>
              <a:ext cx="144016" cy="1440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4365104" y="5745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1</a:t>
              </a:r>
              <a:endParaRPr lang="zh-TW" altLang="en-US" sz="16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5085184" y="59012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3</a:t>
              </a:r>
              <a:endParaRPr lang="zh-TW" altLang="en-US" sz="16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156362" y="5529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2</a:t>
              </a:r>
              <a:endParaRPr lang="zh-TW" altLang="en-US" sz="1600" dirty="0"/>
            </a:p>
          </p:txBody>
        </p:sp>
      </p:grpSp>
      <p:pic>
        <p:nvPicPr>
          <p:cNvPr id="19" name="圖片 18" descr="16_1較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672" y="3368824"/>
            <a:ext cx="1344149" cy="1008112"/>
          </a:xfrm>
          <a:prstGeom prst="rect">
            <a:avLst/>
          </a:prstGeom>
        </p:spPr>
      </p:pic>
      <p:pic>
        <p:nvPicPr>
          <p:cNvPr id="20" name="圖片 19" descr="16_2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875" y="3368824"/>
            <a:ext cx="1368152" cy="1026114"/>
          </a:xfrm>
          <a:prstGeom prst="rect">
            <a:avLst/>
          </a:prstGeom>
        </p:spPr>
      </p:pic>
      <p:pic>
        <p:nvPicPr>
          <p:cNvPr id="21" name="圖片 20" descr="16_4近透明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1007" y="3368824"/>
            <a:ext cx="1392059" cy="10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1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04664" y="27248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17. </a:t>
            </a:r>
            <a:r>
              <a:rPr lang="zh-TW" altLang="en-US" dirty="0" smtClean="0"/>
              <a:t>滑鼠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980728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1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937266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809474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908720" y="42956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17-1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351132" y="428198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17-2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902864" y="428198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17-3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343024" y="42590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17-4</a:t>
            </a:r>
            <a:endParaRPr lang="zh-TW" altLang="en-US" dirty="0"/>
          </a:p>
        </p:txBody>
      </p:sp>
      <p:pic>
        <p:nvPicPr>
          <p:cNvPr id="10" name="圖片 9" descr="17滑鼠_Day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822" y="848543"/>
            <a:ext cx="1691034" cy="1729845"/>
          </a:xfrm>
          <a:prstGeom prst="rect">
            <a:avLst/>
          </a:prstGeom>
        </p:spPr>
      </p:pic>
      <p:pic>
        <p:nvPicPr>
          <p:cNvPr id="11" name="圖片 10" descr="17滑鼠_Day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0888" y="846433"/>
            <a:ext cx="1681023" cy="1730303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4349790" y="776536"/>
            <a:ext cx="1681023" cy="1802311"/>
            <a:chOff x="4149080" y="5241032"/>
            <a:chExt cx="1681023" cy="1802311"/>
          </a:xfrm>
        </p:grpSpPr>
        <p:pic>
          <p:nvPicPr>
            <p:cNvPr id="13" name="圖片 12" descr="17滑鼠_Day3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9080" y="5313040"/>
              <a:ext cx="1681023" cy="1730303"/>
            </a:xfrm>
            <a:prstGeom prst="rect">
              <a:avLst/>
            </a:prstGeom>
          </p:spPr>
        </p:pic>
        <p:sp>
          <p:nvSpPr>
            <p:cNvPr id="14" name="橢圓 13"/>
            <p:cNvSpPr/>
            <p:nvPr/>
          </p:nvSpPr>
          <p:spPr>
            <a:xfrm>
              <a:off x="5028248" y="5832168"/>
              <a:ext cx="144016" cy="1440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5090208" y="6609184"/>
              <a:ext cx="72008" cy="720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5157192" y="6354632"/>
              <a:ext cx="45719" cy="954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4936144" y="5410168"/>
              <a:ext cx="72008" cy="720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4447160" y="6440048"/>
              <a:ext cx="72008" cy="720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4494048" y="5791976"/>
              <a:ext cx="72008" cy="720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293096" y="646516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4</a:t>
              </a:r>
              <a:endParaRPr lang="zh-TW" altLang="en-US" sz="16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084354" y="5745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2</a:t>
              </a:r>
              <a:endParaRPr lang="zh-TW" altLang="en-US" sz="16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941168" y="524103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1</a:t>
              </a:r>
              <a:endParaRPr lang="zh-TW" altLang="en-US" sz="16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509120" y="56010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5</a:t>
              </a:r>
              <a:endParaRPr lang="zh-TW" altLang="en-US" sz="1600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156362" y="619862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6</a:t>
              </a:r>
              <a:endParaRPr lang="zh-TW" altLang="en-US" sz="1600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085184" y="648665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3</a:t>
              </a:r>
              <a:endParaRPr lang="zh-TW" altLang="en-US" sz="1600" dirty="0"/>
            </a:p>
          </p:txBody>
        </p:sp>
      </p:grpSp>
      <p:pic>
        <p:nvPicPr>
          <p:cNvPr id="26" name="圖片 25" descr="17_1第二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672" y="3224808"/>
            <a:ext cx="1368152" cy="1026114"/>
          </a:xfrm>
          <a:prstGeom prst="rect">
            <a:avLst/>
          </a:prstGeom>
        </p:spPr>
      </p:pic>
      <p:pic>
        <p:nvPicPr>
          <p:cNvPr id="27" name="圖片 26" descr="17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41216" y="3224808"/>
            <a:ext cx="1368151" cy="1026113"/>
          </a:xfrm>
          <a:prstGeom prst="rect">
            <a:avLst/>
          </a:prstGeom>
        </p:spPr>
      </p:pic>
      <p:pic>
        <p:nvPicPr>
          <p:cNvPr id="28" name="圖片 27" descr="17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3224808"/>
            <a:ext cx="1368152" cy="1026114"/>
          </a:xfrm>
          <a:prstGeom prst="rect">
            <a:avLst/>
          </a:prstGeom>
        </p:spPr>
      </p:pic>
      <p:pic>
        <p:nvPicPr>
          <p:cNvPr id="29" name="圖片 28" descr="17_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12593" y="3224808"/>
            <a:ext cx="1368152" cy="1026114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908720" y="595182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17-5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351132" y="593817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17-6</a:t>
            </a:r>
            <a:endParaRPr lang="zh-TW" altLang="en-US" dirty="0"/>
          </a:p>
        </p:txBody>
      </p:sp>
      <p:pic>
        <p:nvPicPr>
          <p:cNvPr id="32" name="圖片 31" descr="17_5有點透明_大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6673" y="4880993"/>
            <a:ext cx="1368151" cy="1026113"/>
          </a:xfrm>
          <a:prstGeom prst="rect">
            <a:avLst/>
          </a:prstGeom>
        </p:spPr>
      </p:pic>
      <p:pic>
        <p:nvPicPr>
          <p:cNvPr id="33" name="圖片 32" descr="17_6第二張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16832" y="4880992"/>
            <a:ext cx="1368151" cy="102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4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04664" y="27248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18. </a:t>
            </a:r>
            <a:r>
              <a:rPr lang="zh-TW" altLang="en-US" dirty="0" smtClean="0"/>
              <a:t>鍵盤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980728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1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937266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908720" y="42956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18-1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351132" y="428198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18-2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902864" y="428198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18-3</a:t>
            </a:r>
            <a:endParaRPr lang="zh-TW" altLang="en-US" dirty="0"/>
          </a:p>
        </p:txBody>
      </p:sp>
      <p:pic>
        <p:nvPicPr>
          <p:cNvPr id="8" name="圖片 7" descr="18鍵盤_Day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672" y="776536"/>
            <a:ext cx="1740392" cy="1800200"/>
          </a:xfrm>
          <a:prstGeom prst="rect">
            <a:avLst/>
          </a:prstGeom>
        </p:spPr>
      </p:pic>
      <p:pic>
        <p:nvPicPr>
          <p:cNvPr id="9" name="圖片 8" descr="18鍵盤_Day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5621" y="776537"/>
            <a:ext cx="1743459" cy="180019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1" y="3263595"/>
            <a:ext cx="1327270" cy="99545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32" y="3263595"/>
            <a:ext cx="1345742" cy="1009307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4310006" y="783647"/>
            <a:ext cx="1743459" cy="2153129"/>
            <a:chOff x="4310006" y="783647"/>
            <a:chExt cx="1743459" cy="2153129"/>
          </a:xfrm>
        </p:grpSpPr>
        <p:sp>
          <p:nvSpPr>
            <p:cNvPr id="13" name="文字方塊 12"/>
            <p:cNvSpPr txBox="1"/>
            <p:nvPr/>
          </p:nvSpPr>
          <p:spPr>
            <a:xfrm>
              <a:off x="4809474" y="2567444"/>
              <a:ext cx="707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Day 3</a:t>
              </a:r>
              <a:endParaRPr lang="zh-TW" altLang="en-US" dirty="0"/>
            </a:p>
          </p:txBody>
        </p:sp>
        <p:pic>
          <p:nvPicPr>
            <p:cNvPr id="14" name="圖片 13" descr="18鍵盤_Day3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0006" y="783647"/>
              <a:ext cx="1743459" cy="1800199"/>
            </a:xfrm>
            <a:prstGeom prst="rect">
              <a:avLst/>
            </a:prstGeom>
          </p:spPr>
        </p:pic>
        <p:sp>
          <p:nvSpPr>
            <p:cNvPr id="15" name="橢圓 14"/>
            <p:cNvSpPr/>
            <p:nvPr/>
          </p:nvSpPr>
          <p:spPr>
            <a:xfrm>
              <a:off x="5535400" y="1424608"/>
              <a:ext cx="128920" cy="1440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589240" y="13526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2</a:t>
              </a:r>
              <a:endParaRPr lang="zh-TW" altLang="en-US" sz="1600" dirty="0"/>
            </a:p>
          </p:txBody>
        </p:sp>
        <p:sp>
          <p:nvSpPr>
            <p:cNvPr id="17" name="橢圓 16"/>
            <p:cNvSpPr/>
            <p:nvPr/>
          </p:nvSpPr>
          <p:spPr>
            <a:xfrm>
              <a:off x="5178706" y="1421580"/>
              <a:ext cx="55057" cy="7200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054162" y="115288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3</a:t>
              </a:r>
              <a:endParaRPr lang="zh-TW" altLang="en-US" sz="1600" dirty="0"/>
            </a:p>
          </p:txBody>
        </p:sp>
        <p:sp>
          <p:nvSpPr>
            <p:cNvPr id="19" name="橢圓 18"/>
            <p:cNvSpPr/>
            <p:nvPr/>
          </p:nvSpPr>
          <p:spPr>
            <a:xfrm>
              <a:off x="5352984" y="2417580"/>
              <a:ext cx="71044" cy="7200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381600" y="221669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/>
                <a:t>1</a:t>
              </a:r>
              <a:endParaRPr lang="zh-TW" altLang="en-US" sz="1600" dirty="0"/>
            </a:p>
          </p:txBody>
        </p:sp>
      </p:grpSp>
      <p:pic>
        <p:nvPicPr>
          <p:cNvPr id="21" name="圖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92" y="3254591"/>
            <a:ext cx="1368152" cy="10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15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04664" y="272480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19. </a:t>
            </a:r>
            <a:r>
              <a:rPr lang="zh-TW" altLang="en-US" dirty="0" smtClean="0"/>
              <a:t>電器開關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980728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1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937266" y="2567444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881482" y="2576736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Day 3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4" y="929839"/>
            <a:ext cx="1608952" cy="160895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26860" y="927795"/>
            <a:ext cx="1528570" cy="160551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36712" y="42956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19-1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246680" y="42956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19-2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790682" y="42956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19-3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343024" y="42956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19-4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36712" y="652788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19-5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48880" y="652788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19-6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789040" y="652788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19-7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343024" y="652788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19-8</a:t>
            </a:r>
            <a:endParaRPr lang="zh-TW" altLang="en-US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4" y="3404668"/>
            <a:ext cx="1206332" cy="90474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16" y="3386562"/>
            <a:ext cx="1256561" cy="94242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28" y="3386562"/>
            <a:ext cx="1256562" cy="942421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84" y="3370736"/>
            <a:ext cx="1251574" cy="938681"/>
          </a:xfrm>
          <a:prstGeom prst="rect">
            <a:avLst/>
          </a:prstGeom>
        </p:spPr>
      </p:pic>
      <p:grpSp>
        <p:nvGrpSpPr>
          <p:cNvPr id="20" name="群組 19"/>
          <p:cNvGrpSpPr/>
          <p:nvPr/>
        </p:nvGrpSpPr>
        <p:grpSpPr>
          <a:xfrm>
            <a:off x="4471076" y="920552"/>
            <a:ext cx="1528570" cy="1608452"/>
            <a:chOff x="4471076" y="920552"/>
            <a:chExt cx="1528570" cy="1608452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471076" y="923492"/>
              <a:ext cx="1528570" cy="1605512"/>
            </a:xfrm>
            <a:prstGeom prst="rect">
              <a:avLst/>
            </a:prstGeom>
          </p:spPr>
        </p:pic>
        <p:sp>
          <p:nvSpPr>
            <p:cNvPr id="22" name="橢圓 21"/>
            <p:cNvSpPr/>
            <p:nvPr/>
          </p:nvSpPr>
          <p:spPr>
            <a:xfrm>
              <a:off x="5282120" y="988714"/>
              <a:ext cx="229442" cy="23751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443245" y="92055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3</a:t>
              </a:r>
              <a:endParaRPr lang="zh-TW" altLang="en-US" sz="1600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176943" y="114383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4</a:t>
              </a:r>
              <a:endParaRPr lang="zh-TW" altLang="en-US" sz="1600" dirty="0"/>
            </a:p>
          </p:txBody>
        </p:sp>
        <p:sp>
          <p:nvSpPr>
            <p:cNvPr id="25" name="橢圓 24"/>
            <p:cNvSpPr/>
            <p:nvPr/>
          </p:nvSpPr>
          <p:spPr>
            <a:xfrm>
              <a:off x="5071766" y="1141114"/>
              <a:ext cx="210354" cy="2114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橢圓 25"/>
            <p:cNvSpPr/>
            <p:nvPr/>
          </p:nvSpPr>
          <p:spPr>
            <a:xfrm>
              <a:off x="5514502" y="1259106"/>
              <a:ext cx="77678" cy="9349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5517232" y="11580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/>
                <a:t>6</a:t>
              </a:r>
              <a:endParaRPr lang="zh-TW" altLang="en-US" sz="1600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480969" y="139199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7</a:t>
              </a:r>
              <a:endParaRPr lang="zh-TW" altLang="en-US" sz="16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166012" y="137408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8</a:t>
              </a:r>
              <a:endParaRPr lang="zh-TW" altLang="en-US" sz="1600" dirty="0"/>
            </a:p>
          </p:txBody>
        </p:sp>
        <p:sp>
          <p:nvSpPr>
            <p:cNvPr id="30" name="橢圓 29"/>
            <p:cNvSpPr/>
            <p:nvPr/>
          </p:nvSpPr>
          <p:spPr>
            <a:xfrm>
              <a:off x="5474625" y="1475130"/>
              <a:ext cx="96975" cy="9349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橢圓 30"/>
            <p:cNvSpPr/>
            <p:nvPr/>
          </p:nvSpPr>
          <p:spPr>
            <a:xfrm>
              <a:off x="5373216" y="1443553"/>
              <a:ext cx="117952" cy="11037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橢圓 31"/>
            <p:cNvSpPr/>
            <p:nvPr/>
          </p:nvSpPr>
          <p:spPr>
            <a:xfrm>
              <a:off x="4973508" y="2267218"/>
              <a:ext cx="77678" cy="9349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5157192" y="1809616"/>
              <a:ext cx="130598" cy="1440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4725144" y="1577444"/>
              <a:ext cx="77678" cy="9349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5229200" y="170621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2</a:t>
              </a:r>
              <a:endParaRPr lang="zh-TW" altLang="en-US" sz="1600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5013176" y="216617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1</a:t>
              </a:r>
              <a:endParaRPr lang="zh-TW" altLang="en-US" sz="1600" dirty="0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4625846" y="15994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5</a:t>
              </a:r>
              <a:endParaRPr lang="zh-TW" altLang="en-US" sz="1600" dirty="0"/>
            </a:p>
          </p:txBody>
        </p:sp>
      </p:grpSp>
      <p:pic>
        <p:nvPicPr>
          <p:cNvPr id="38" name="圖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2" y="5498935"/>
            <a:ext cx="1271934" cy="953951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36" y="5492853"/>
            <a:ext cx="1259748" cy="944811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156" y="5496514"/>
            <a:ext cx="1262975" cy="947231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10" y="5492853"/>
            <a:ext cx="1259747" cy="9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7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240</Words>
  <Application>Microsoft Office PowerPoint</Application>
  <PresentationFormat>如螢幕大小 (4:3)</PresentationFormat>
  <Paragraphs>163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Tiffany Horng</dc:creator>
  <cp:lastModifiedBy>Tiffany Horng</cp:lastModifiedBy>
  <cp:revision>3</cp:revision>
  <dcterms:created xsi:type="dcterms:W3CDTF">2018-09-10T02:22:09Z</dcterms:created>
  <dcterms:modified xsi:type="dcterms:W3CDTF">2018-09-10T02:26:56Z</dcterms:modified>
</cp:coreProperties>
</file>