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57" r:id="rId3"/>
    <p:sldId id="294" r:id="rId4"/>
    <p:sldId id="258" r:id="rId5"/>
    <p:sldId id="285" r:id="rId6"/>
    <p:sldId id="278" r:id="rId7"/>
    <p:sldId id="269" r:id="rId8"/>
    <p:sldId id="268" r:id="rId9"/>
    <p:sldId id="290" r:id="rId10"/>
    <p:sldId id="260" r:id="rId11"/>
    <p:sldId id="274" r:id="rId12"/>
    <p:sldId id="275" r:id="rId13"/>
    <p:sldId id="276" r:id="rId14"/>
    <p:sldId id="264" r:id="rId15"/>
    <p:sldId id="277" r:id="rId16"/>
    <p:sldId id="265" r:id="rId17"/>
    <p:sldId id="286" r:id="rId18"/>
    <p:sldId id="293" r:id="rId19"/>
    <p:sldId id="266" r:id="rId20"/>
    <p:sldId id="283" r:id="rId21"/>
    <p:sldId id="270" r:id="rId22"/>
    <p:sldId id="282" r:id="rId23"/>
    <p:sldId id="288" r:id="rId24"/>
    <p:sldId id="289" r:id="rId25"/>
    <p:sldId id="291" r:id="rId26"/>
    <p:sldId id="292" r:id="rId27"/>
    <p:sldId id="295" r:id="rId28"/>
    <p:sldId id="296" r:id="rId29"/>
    <p:sldId id="297" r:id="rId3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BB114E21-7BAA-477B-8535-11635B3E1EF9}">
          <p14:sldIdLst>
            <p14:sldId id="256"/>
            <p14:sldId id="257"/>
            <p14:sldId id="294"/>
            <p14:sldId id="258"/>
            <p14:sldId id="285"/>
            <p14:sldId id="278"/>
            <p14:sldId id="269"/>
            <p14:sldId id="268"/>
            <p14:sldId id="290"/>
            <p14:sldId id="260"/>
            <p14:sldId id="274"/>
            <p14:sldId id="275"/>
            <p14:sldId id="276"/>
            <p14:sldId id="264"/>
            <p14:sldId id="277"/>
            <p14:sldId id="265"/>
            <p14:sldId id="286"/>
            <p14:sldId id="293"/>
            <p14:sldId id="266"/>
            <p14:sldId id="283"/>
            <p14:sldId id="270"/>
            <p14:sldId id="282"/>
          </p14:sldIdLst>
        </p14:section>
        <p14:section name="答案" id="{4B993E50-A205-423C-9C67-7DD150B1F76F}">
          <p14:sldIdLst>
            <p14:sldId id="288"/>
            <p14:sldId id="289"/>
            <p14:sldId id="291"/>
            <p14:sldId id="292"/>
            <p14:sldId id="295"/>
            <p14:sldId id="296"/>
            <p14:sldId id="297"/>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284" y="-8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7B2A12-28C4-4BE7-A295-93AE7DA5FE4A}"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zh-TW" altLang="en-US"/>
        </a:p>
      </dgm:t>
    </dgm:pt>
    <dgm:pt modelId="{CC967DC9-4C75-4443-A615-B8F320E578B8}">
      <dgm:prSet phldrT="[文字]" custT="1"/>
      <dgm:spPr>
        <a:solidFill>
          <a:srgbClr val="92D050"/>
        </a:solidFill>
        <a:ln>
          <a:solidFill>
            <a:srgbClr val="7030A0"/>
          </a:solidFill>
        </a:ln>
      </dgm:spPr>
      <dgm:t>
        <a:bodyPr/>
        <a:lstStyle/>
        <a:p>
          <a:r>
            <a:rPr lang="zh-TW" altLang="en-US" sz="4800" dirty="0" smtClean="0">
              <a:solidFill>
                <a:schemeClr val="tx1"/>
              </a:solidFill>
              <a:latin typeface="標楷體" panose="03000509000000000000" pitchFamily="65" charset="-120"/>
              <a:ea typeface="標楷體" panose="03000509000000000000" pitchFamily="65" charset="-120"/>
            </a:rPr>
            <a:t>了解皂化的原理</a:t>
          </a:r>
          <a:endParaRPr lang="zh-TW" altLang="en-US" sz="4800" dirty="0">
            <a:solidFill>
              <a:schemeClr val="tx1"/>
            </a:solidFill>
            <a:latin typeface="標楷體" panose="03000509000000000000" pitchFamily="65" charset="-120"/>
            <a:ea typeface="標楷體" panose="03000509000000000000" pitchFamily="65" charset="-120"/>
          </a:endParaRPr>
        </a:p>
      </dgm:t>
    </dgm:pt>
    <dgm:pt modelId="{694BEFD1-6898-43F5-88D9-B4F04B804141}" type="parTrans" cxnId="{8A35FA21-81D3-47BB-A8C5-D474A45022A5}">
      <dgm:prSet/>
      <dgm:spPr/>
      <dgm:t>
        <a:bodyPr/>
        <a:lstStyle/>
        <a:p>
          <a:endParaRPr lang="zh-TW" altLang="en-US"/>
        </a:p>
      </dgm:t>
    </dgm:pt>
    <dgm:pt modelId="{0585783C-75ED-41E0-807F-8FFA76CF924B}" type="sibTrans" cxnId="{8A35FA21-81D3-47BB-A8C5-D474A45022A5}">
      <dgm:prSet/>
      <dgm:spPr/>
      <dgm:t>
        <a:bodyPr/>
        <a:lstStyle/>
        <a:p>
          <a:endParaRPr lang="zh-TW" altLang="en-US"/>
        </a:p>
      </dgm:t>
    </dgm:pt>
    <dgm:pt modelId="{8D9A15F6-F953-4733-8234-87AA531616B8}">
      <dgm:prSet phldrT="[文字]" custT="1"/>
      <dgm:spPr>
        <a:solidFill>
          <a:srgbClr val="92D050"/>
        </a:solidFill>
        <a:ln>
          <a:solidFill>
            <a:srgbClr val="7030A0"/>
          </a:solidFill>
        </a:ln>
      </dgm:spPr>
      <dgm:t>
        <a:bodyPr/>
        <a:lstStyle/>
        <a:p>
          <a:r>
            <a:rPr lang="zh-TW" altLang="en-US" sz="4000" dirty="0" smtClean="0">
              <a:solidFill>
                <a:schemeClr val="tx1"/>
              </a:solidFill>
              <a:latin typeface="標楷體" panose="03000509000000000000" pitchFamily="65" charset="-120"/>
              <a:ea typeface="標楷體" panose="03000509000000000000" pitchFamily="65" charset="-120"/>
            </a:rPr>
            <a:t>了解不同油品皂化後的特質</a:t>
          </a:r>
          <a:endParaRPr lang="zh-TW" altLang="en-US" sz="4000" dirty="0">
            <a:solidFill>
              <a:schemeClr val="tx1"/>
            </a:solidFill>
            <a:latin typeface="標楷體" panose="03000509000000000000" pitchFamily="65" charset="-120"/>
            <a:ea typeface="標楷體" panose="03000509000000000000" pitchFamily="65" charset="-120"/>
          </a:endParaRPr>
        </a:p>
      </dgm:t>
    </dgm:pt>
    <dgm:pt modelId="{1A24D3CF-3A19-43CC-8489-0CEDD2000E5F}" type="parTrans" cxnId="{C4701F52-824B-49B2-9104-5DF2EE1465EA}">
      <dgm:prSet/>
      <dgm:spPr/>
      <dgm:t>
        <a:bodyPr/>
        <a:lstStyle/>
        <a:p>
          <a:endParaRPr lang="zh-TW" altLang="en-US"/>
        </a:p>
      </dgm:t>
    </dgm:pt>
    <dgm:pt modelId="{673A1E75-B0A5-473B-A16D-9E67A2DBD4EB}" type="sibTrans" cxnId="{C4701F52-824B-49B2-9104-5DF2EE1465EA}">
      <dgm:prSet/>
      <dgm:spPr/>
      <dgm:t>
        <a:bodyPr/>
        <a:lstStyle/>
        <a:p>
          <a:endParaRPr lang="zh-TW" altLang="en-US"/>
        </a:p>
      </dgm:t>
    </dgm:pt>
    <dgm:pt modelId="{974A8511-F1D3-4494-82AA-8EC8F275A592}">
      <dgm:prSet phldrT="[文字]" custT="1"/>
      <dgm:spPr>
        <a:solidFill>
          <a:srgbClr val="92D050"/>
        </a:solidFill>
        <a:ln>
          <a:solidFill>
            <a:srgbClr val="7030A0"/>
          </a:solidFill>
        </a:ln>
      </dgm:spPr>
      <dgm:t>
        <a:bodyPr/>
        <a:lstStyle/>
        <a:p>
          <a:r>
            <a:rPr lang="zh-TW" altLang="en-US" sz="4800" dirty="0" smtClean="0">
              <a:solidFill>
                <a:schemeClr val="tx1"/>
              </a:solidFill>
              <a:latin typeface="標楷體" panose="03000509000000000000" pitchFamily="65" charset="-120"/>
              <a:ea typeface="標楷體" panose="03000509000000000000" pitchFamily="65" charset="-120"/>
            </a:rPr>
            <a:t>利用草木灰製作鹼水</a:t>
          </a:r>
          <a:endParaRPr lang="zh-TW" altLang="en-US" sz="4800" dirty="0">
            <a:solidFill>
              <a:schemeClr val="tx1"/>
            </a:solidFill>
            <a:latin typeface="標楷體" panose="03000509000000000000" pitchFamily="65" charset="-120"/>
            <a:ea typeface="標楷體" panose="03000509000000000000" pitchFamily="65" charset="-120"/>
          </a:endParaRPr>
        </a:p>
      </dgm:t>
    </dgm:pt>
    <dgm:pt modelId="{3BB68F9A-D091-41F3-BDF0-83779AF6BC53}" type="parTrans" cxnId="{532294B2-5EA4-470E-AAAE-EC3EBA4C6474}">
      <dgm:prSet/>
      <dgm:spPr/>
      <dgm:t>
        <a:bodyPr/>
        <a:lstStyle/>
        <a:p>
          <a:endParaRPr lang="zh-TW" altLang="en-US"/>
        </a:p>
      </dgm:t>
    </dgm:pt>
    <dgm:pt modelId="{825DB196-D5B0-44DD-AEF7-E1F9CE08FA35}" type="sibTrans" cxnId="{532294B2-5EA4-470E-AAAE-EC3EBA4C6474}">
      <dgm:prSet/>
      <dgm:spPr/>
      <dgm:t>
        <a:bodyPr/>
        <a:lstStyle/>
        <a:p>
          <a:endParaRPr lang="zh-TW" altLang="en-US"/>
        </a:p>
      </dgm:t>
    </dgm:pt>
    <dgm:pt modelId="{352F43BD-5FBA-49B5-B0A8-03E695D60B04}">
      <dgm:prSet phldrT="[文字]" custT="1"/>
      <dgm:spPr>
        <a:solidFill>
          <a:srgbClr val="92D050"/>
        </a:solidFill>
        <a:ln>
          <a:solidFill>
            <a:srgbClr val="7030A0"/>
          </a:solidFill>
        </a:ln>
      </dgm:spPr>
      <dgm:t>
        <a:bodyPr/>
        <a:lstStyle/>
        <a:p>
          <a:r>
            <a:rPr lang="zh-TW" altLang="en-US" sz="4000" dirty="0" smtClean="0">
              <a:solidFill>
                <a:schemeClr val="tx1"/>
              </a:solidFill>
              <a:latin typeface="標楷體" panose="03000509000000000000" pitchFamily="65" charset="-120"/>
              <a:ea typeface="標楷體" panose="03000509000000000000" pitchFamily="65" charset="-120"/>
            </a:rPr>
            <a:t>利用草木灰水製作純天然的肥皂</a:t>
          </a:r>
          <a:endParaRPr lang="zh-TW" altLang="en-US" sz="4000" dirty="0">
            <a:solidFill>
              <a:schemeClr val="tx1"/>
            </a:solidFill>
            <a:latin typeface="標楷體" panose="03000509000000000000" pitchFamily="65" charset="-120"/>
            <a:ea typeface="標楷體" panose="03000509000000000000" pitchFamily="65" charset="-120"/>
          </a:endParaRPr>
        </a:p>
      </dgm:t>
    </dgm:pt>
    <dgm:pt modelId="{D2BBCC82-7115-4BD6-893C-3951A60653BC}" type="parTrans" cxnId="{76CC745F-56D6-4ED6-9E79-7DB2E0F40BA9}">
      <dgm:prSet/>
      <dgm:spPr/>
      <dgm:t>
        <a:bodyPr/>
        <a:lstStyle/>
        <a:p>
          <a:endParaRPr lang="zh-TW" altLang="en-US"/>
        </a:p>
      </dgm:t>
    </dgm:pt>
    <dgm:pt modelId="{8A7CFB6C-0747-4329-AE71-90F93220072D}" type="sibTrans" cxnId="{76CC745F-56D6-4ED6-9E79-7DB2E0F40BA9}">
      <dgm:prSet/>
      <dgm:spPr/>
      <dgm:t>
        <a:bodyPr/>
        <a:lstStyle/>
        <a:p>
          <a:endParaRPr lang="zh-TW" altLang="en-US"/>
        </a:p>
      </dgm:t>
    </dgm:pt>
    <dgm:pt modelId="{82CD6464-721F-41CC-8E3B-5A688D468653}" type="pres">
      <dgm:prSet presAssocID="{1B7B2A12-28C4-4BE7-A295-93AE7DA5FE4A}" presName="Name0" presStyleCnt="0">
        <dgm:presLayoutVars>
          <dgm:dir/>
          <dgm:animLvl val="lvl"/>
          <dgm:resizeHandles val="exact"/>
        </dgm:presLayoutVars>
      </dgm:prSet>
      <dgm:spPr/>
      <dgm:t>
        <a:bodyPr/>
        <a:lstStyle/>
        <a:p>
          <a:endParaRPr lang="zh-TW" altLang="en-US"/>
        </a:p>
      </dgm:t>
    </dgm:pt>
    <dgm:pt modelId="{C0AA3876-97F2-4815-ACF9-D616C615E50C}" type="pres">
      <dgm:prSet presAssocID="{352F43BD-5FBA-49B5-B0A8-03E695D60B04}" presName="boxAndChildren" presStyleCnt="0"/>
      <dgm:spPr/>
    </dgm:pt>
    <dgm:pt modelId="{86C63B6E-673F-4DB3-B30E-924860986ED9}" type="pres">
      <dgm:prSet presAssocID="{352F43BD-5FBA-49B5-B0A8-03E695D60B04}" presName="parentTextBox" presStyleLbl="node1" presStyleIdx="0" presStyleCnt="4" custLinFactNeighborY="-2693"/>
      <dgm:spPr/>
      <dgm:t>
        <a:bodyPr/>
        <a:lstStyle/>
        <a:p>
          <a:endParaRPr lang="zh-TW" altLang="en-US"/>
        </a:p>
      </dgm:t>
    </dgm:pt>
    <dgm:pt modelId="{F82589A2-85F2-4E42-BDB4-8D198348A5C3}" type="pres">
      <dgm:prSet presAssocID="{825DB196-D5B0-44DD-AEF7-E1F9CE08FA35}" presName="sp" presStyleCnt="0"/>
      <dgm:spPr/>
    </dgm:pt>
    <dgm:pt modelId="{CA137ED1-6118-4E06-BA52-A511CD4BA292}" type="pres">
      <dgm:prSet presAssocID="{974A8511-F1D3-4494-82AA-8EC8F275A592}" presName="arrowAndChildren" presStyleCnt="0"/>
      <dgm:spPr/>
    </dgm:pt>
    <dgm:pt modelId="{679EC902-2B88-40D1-B220-5ADFBCAFFDFA}" type="pres">
      <dgm:prSet presAssocID="{974A8511-F1D3-4494-82AA-8EC8F275A592}" presName="parentTextArrow" presStyleLbl="node1" presStyleIdx="1" presStyleCnt="4"/>
      <dgm:spPr/>
      <dgm:t>
        <a:bodyPr/>
        <a:lstStyle/>
        <a:p>
          <a:endParaRPr lang="zh-TW" altLang="en-US"/>
        </a:p>
      </dgm:t>
    </dgm:pt>
    <dgm:pt modelId="{8F3D4671-C741-4EBB-BFE9-5249384C7D58}" type="pres">
      <dgm:prSet presAssocID="{673A1E75-B0A5-473B-A16D-9E67A2DBD4EB}" presName="sp" presStyleCnt="0"/>
      <dgm:spPr/>
    </dgm:pt>
    <dgm:pt modelId="{BA336EF2-71CA-4E50-A2EA-3E90B936A7F5}" type="pres">
      <dgm:prSet presAssocID="{8D9A15F6-F953-4733-8234-87AA531616B8}" presName="arrowAndChildren" presStyleCnt="0"/>
      <dgm:spPr/>
    </dgm:pt>
    <dgm:pt modelId="{F62A4353-919C-45FE-AD56-718D78C276D3}" type="pres">
      <dgm:prSet presAssocID="{8D9A15F6-F953-4733-8234-87AA531616B8}" presName="parentTextArrow" presStyleLbl="node1" presStyleIdx="2" presStyleCnt="4"/>
      <dgm:spPr/>
      <dgm:t>
        <a:bodyPr/>
        <a:lstStyle/>
        <a:p>
          <a:endParaRPr lang="zh-TW" altLang="en-US"/>
        </a:p>
      </dgm:t>
    </dgm:pt>
    <dgm:pt modelId="{130829F8-53CE-4598-811E-697B57060D2E}" type="pres">
      <dgm:prSet presAssocID="{0585783C-75ED-41E0-807F-8FFA76CF924B}" presName="sp" presStyleCnt="0"/>
      <dgm:spPr/>
    </dgm:pt>
    <dgm:pt modelId="{FE916E83-8F1B-453C-A1A7-55661A964F1A}" type="pres">
      <dgm:prSet presAssocID="{CC967DC9-4C75-4443-A615-B8F320E578B8}" presName="arrowAndChildren" presStyleCnt="0"/>
      <dgm:spPr/>
    </dgm:pt>
    <dgm:pt modelId="{1F826087-11A5-4F72-83C1-F4497F1E9123}" type="pres">
      <dgm:prSet presAssocID="{CC967DC9-4C75-4443-A615-B8F320E578B8}" presName="parentTextArrow" presStyleLbl="node1" presStyleIdx="3" presStyleCnt="4" custLinFactNeighborY="-6543"/>
      <dgm:spPr/>
      <dgm:t>
        <a:bodyPr/>
        <a:lstStyle/>
        <a:p>
          <a:endParaRPr lang="zh-TW" altLang="en-US"/>
        </a:p>
      </dgm:t>
    </dgm:pt>
  </dgm:ptLst>
  <dgm:cxnLst>
    <dgm:cxn modelId="{8178EBA7-65EC-43C4-BE89-B7F8216B89CF}" type="presOf" srcId="{CC967DC9-4C75-4443-A615-B8F320E578B8}" destId="{1F826087-11A5-4F72-83C1-F4497F1E9123}" srcOrd="0" destOrd="0" presId="urn:microsoft.com/office/officeart/2005/8/layout/process4"/>
    <dgm:cxn modelId="{12F52D4D-16C5-4FEA-AF28-B7064FABF368}" type="presOf" srcId="{1B7B2A12-28C4-4BE7-A295-93AE7DA5FE4A}" destId="{82CD6464-721F-41CC-8E3B-5A688D468653}" srcOrd="0" destOrd="0" presId="urn:microsoft.com/office/officeart/2005/8/layout/process4"/>
    <dgm:cxn modelId="{8A35FA21-81D3-47BB-A8C5-D474A45022A5}" srcId="{1B7B2A12-28C4-4BE7-A295-93AE7DA5FE4A}" destId="{CC967DC9-4C75-4443-A615-B8F320E578B8}" srcOrd="0" destOrd="0" parTransId="{694BEFD1-6898-43F5-88D9-B4F04B804141}" sibTransId="{0585783C-75ED-41E0-807F-8FFA76CF924B}"/>
    <dgm:cxn modelId="{C4701F52-824B-49B2-9104-5DF2EE1465EA}" srcId="{1B7B2A12-28C4-4BE7-A295-93AE7DA5FE4A}" destId="{8D9A15F6-F953-4733-8234-87AA531616B8}" srcOrd="1" destOrd="0" parTransId="{1A24D3CF-3A19-43CC-8489-0CEDD2000E5F}" sibTransId="{673A1E75-B0A5-473B-A16D-9E67A2DBD4EB}"/>
    <dgm:cxn modelId="{D14CB7A4-F9DC-4E6D-BE4F-AF3548E09AEE}" type="presOf" srcId="{8D9A15F6-F953-4733-8234-87AA531616B8}" destId="{F62A4353-919C-45FE-AD56-718D78C276D3}" srcOrd="0" destOrd="0" presId="urn:microsoft.com/office/officeart/2005/8/layout/process4"/>
    <dgm:cxn modelId="{C75E87B0-26E7-47F6-AC6D-32D15CB3FD79}" type="presOf" srcId="{974A8511-F1D3-4494-82AA-8EC8F275A592}" destId="{679EC902-2B88-40D1-B220-5ADFBCAFFDFA}" srcOrd="0" destOrd="0" presId="urn:microsoft.com/office/officeart/2005/8/layout/process4"/>
    <dgm:cxn modelId="{995FC8CA-7033-4B26-8E8C-69A5ADF24C15}" type="presOf" srcId="{352F43BD-5FBA-49B5-B0A8-03E695D60B04}" destId="{86C63B6E-673F-4DB3-B30E-924860986ED9}" srcOrd="0" destOrd="0" presId="urn:microsoft.com/office/officeart/2005/8/layout/process4"/>
    <dgm:cxn modelId="{76CC745F-56D6-4ED6-9E79-7DB2E0F40BA9}" srcId="{1B7B2A12-28C4-4BE7-A295-93AE7DA5FE4A}" destId="{352F43BD-5FBA-49B5-B0A8-03E695D60B04}" srcOrd="3" destOrd="0" parTransId="{D2BBCC82-7115-4BD6-893C-3951A60653BC}" sibTransId="{8A7CFB6C-0747-4329-AE71-90F93220072D}"/>
    <dgm:cxn modelId="{532294B2-5EA4-470E-AAAE-EC3EBA4C6474}" srcId="{1B7B2A12-28C4-4BE7-A295-93AE7DA5FE4A}" destId="{974A8511-F1D3-4494-82AA-8EC8F275A592}" srcOrd="2" destOrd="0" parTransId="{3BB68F9A-D091-41F3-BDF0-83779AF6BC53}" sibTransId="{825DB196-D5B0-44DD-AEF7-E1F9CE08FA35}"/>
    <dgm:cxn modelId="{669DABBA-FB62-4CA5-AC4F-03F54DC49C96}" type="presParOf" srcId="{82CD6464-721F-41CC-8E3B-5A688D468653}" destId="{C0AA3876-97F2-4815-ACF9-D616C615E50C}" srcOrd="0" destOrd="0" presId="urn:microsoft.com/office/officeart/2005/8/layout/process4"/>
    <dgm:cxn modelId="{D4AD4FDE-892B-4DFA-B30B-DD001CB6EDB4}" type="presParOf" srcId="{C0AA3876-97F2-4815-ACF9-D616C615E50C}" destId="{86C63B6E-673F-4DB3-B30E-924860986ED9}" srcOrd="0" destOrd="0" presId="urn:microsoft.com/office/officeart/2005/8/layout/process4"/>
    <dgm:cxn modelId="{825D6586-B1A6-4A03-A246-294680C419DB}" type="presParOf" srcId="{82CD6464-721F-41CC-8E3B-5A688D468653}" destId="{F82589A2-85F2-4E42-BDB4-8D198348A5C3}" srcOrd="1" destOrd="0" presId="urn:microsoft.com/office/officeart/2005/8/layout/process4"/>
    <dgm:cxn modelId="{416A8C8B-6646-4387-B15B-FAFDA8D4A7B5}" type="presParOf" srcId="{82CD6464-721F-41CC-8E3B-5A688D468653}" destId="{CA137ED1-6118-4E06-BA52-A511CD4BA292}" srcOrd="2" destOrd="0" presId="urn:microsoft.com/office/officeart/2005/8/layout/process4"/>
    <dgm:cxn modelId="{35938BE5-EBC1-4E2C-B93E-8F9A1D537367}" type="presParOf" srcId="{CA137ED1-6118-4E06-BA52-A511CD4BA292}" destId="{679EC902-2B88-40D1-B220-5ADFBCAFFDFA}" srcOrd="0" destOrd="0" presId="urn:microsoft.com/office/officeart/2005/8/layout/process4"/>
    <dgm:cxn modelId="{5892F748-C9AA-4FCE-9409-E73263114272}" type="presParOf" srcId="{82CD6464-721F-41CC-8E3B-5A688D468653}" destId="{8F3D4671-C741-4EBB-BFE9-5249384C7D58}" srcOrd="3" destOrd="0" presId="urn:microsoft.com/office/officeart/2005/8/layout/process4"/>
    <dgm:cxn modelId="{89DFF273-EA6C-44D8-B59A-0F806BE8981B}" type="presParOf" srcId="{82CD6464-721F-41CC-8E3B-5A688D468653}" destId="{BA336EF2-71CA-4E50-A2EA-3E90B936A7F5}" srcOrd="4" destOrd="0" presId="urn:microsoft.com/office/officeart/2005/8/layout/process4"/>
    <dgm:cxn modelId="{6ADADEF7-192F-4061-8B10-21DF81878621}" type="presParOf" srcId="{BA336EF2-71CA-4E50-A2EA-3E90B936A7F5}" destId="{F62A4353-919C-45FE-AD56-718D78C276D3}" srcOrd="0" destOrd="0" presId="urn:microsoft.com/office/officeart/2005/8/layout/process4"/>
    <dgm:cxn modelId="{515CF1E7-1CA0-4EEB-9D67-0AE02CA6851F}" type="presParOf" srcId="{82CD6464-721F-41CC-8E3B-5A688D468653}" destId="{130829F8-53CE-4598-811E-697B57060D2E}" srcOrd="5" destOrd="0" presId="urn:microsoft.com/office/officeart/2005/8/layout/process4"/>
    <dgm:cxn modelId="{4E1C41CE-6DA8-4764-BE7C-C28D25F85B59}" type="presParOf" srcId="{82CD6464-721F-41CC-8E3B-5A688D468653}" destId="{FE916E83-8F1B-453C-A1A7-55661A964F1A}" srcOrd="6" destOrd="0" presId="urn:microsoft.com/office/officeart/2005/8/layout/process4"/>
    <dgm:cxn modelId="{FE4784F4-7908-44CA-99C4-EBE972DEFC24}" type="presParOf" srcId="{FE916E83-8F1B-453C-A1A7-55661A964F1A}" destId="{1F826087-11A5-4F72-83C1-F4497F1E912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AFA1C4-A59A-4FA0-AF2F-CED875799A34}" type="doc">
      <dgm:prSet loTypeId="urn:microsoft.com/office/officeart/2005/8/layout/bProcess2" loCatId="process" qsTypeId="urn:microsoft.com/office/officeart/2005/8/quickstyle/simple3" qsCatId="simple" csTypeId="urn:microsoft.com/office/officeart/2005/8/colors/accent1_2" csCatId="accent1" phldr="1"/>
      <dgm:spPr/>
      <dgm:t>
        <a:bodyPr/>
        <a:lstStyle/>
        <a:p>
          <a:endParaRPr lang="zh-TW" altLang="en-US"/>
        </a:p>
      </dgm:t>
    </dgm:pt>
    <dgm:pt modelId="{42C8C71A-898C-426C-B34B-DCDCE8A7AE74}">
      <dgm:prSet phldrT="[文字]" custT="1"/>
      <dgm:spPr/>
      <dgm:t>
        <a:bodyPr/>
        <a:lstStyle/>
        <a:p>
          <a:r>
            <a:rPr lang="zh-TW" altLang="en-US" sz="2800" smtClean="0">
              <a:latin typeface="標楷體" panose="03000509000000000000" pitchFamily="65" charset="-120"/>
              <a:ea typeface="標楷體" panose="03000509000000000000" pitchFamily="65" charset="-120"/>
            </a:rPr>
            <a:t>龍眼木灰</a:t>
          </a:r>
          <a:r>
            <a:rPr lang="en-US" altLang="zh-TW" sz="2800" smtClean="0">
              <a:latin typeface="標楷體" panose="03000509000000000000" pitchFamily="65" charset="-120"/>
              <a:ea typeface="標楷體" panose="03000509000000000000" pitchFamily="65" charset="-120"/>
            </a:rPr>
            <a:t>200</a:t>
          </a:r>
          <a:r>
            <a:rPr lang="zh-TW" altLang="en-US" sz="2800" smtClean="0">
              <a:latin typeface="標楷體" panose="03000509000000000000" pitchFamily="65" charset="-120"/>
              <a:ea typeface="標楷體" panose="03000509000000000000" pitchFamily="65" charset="-120"/>
            </a:rPr>
            <a:t>克</a:t>
          </a:r>
          <a:r>
            <a:rPr lang="en-US" altLang="zh-TW" sz="2800" smtClean="0">
              <a:latin typeface="標楷體" panose="03000509000000000000" pitchFamily="65" charset="-120"/>
              <a:ea typeface="標楷體" panose="03000509000000000000" pitchFamily="65" charset="-120"/>
            </a:rPr>
            <a:t>4</a:t>
          </a:r>
          <a:r>
            <a:rPr lang="zh-TW" altLang="en-US" sz="2800" smtClean="0">
              <a:latin typeface="標楷體" panose="03000509000000000000" pitchFamily="65" charset="-120"/>
              <a:ea typeface="標楷體" panose="03000509000000000000" pitchFamily="65" charset="-120"/>
            </a:rPr>
            <a:t>杯</a:t>
          </a:r>
          <a:endParaRPr lang="zh-TW" altLang="en-US" sz="2800" dirty="0">
            <a:latin typeface="標楷體" panose="03000509000000000000" pitchFamily="65" charset="-120"/>
            <a:ea typeface="標楷體" panose="03000509000000000000" pitchFamily="65" charset="-120"/>
          </a:endParaRPr>
        </a:p>
      </dgm:t>
    </dgm:pt>
    <dgm:pt modelId="{5439AF59-B7AD-49F2-9C1F-100FA4D22EB0}" type="parTrans" cxnId="{561CB429-8518-42BE-83D6-0EB4BCE0CBD7}">
      <dgm:prSet/>
      <dgm:spPr/>
      <dgm:t>
        <a:bodyPr/>
        <a:lstStyle/>
        <a:p>
          <a:endParaRPr lang="zh-TW" altLang="en-US"/>
        </a:p>
      </dgm:t>
    </dgm:pt>
    <dgm:pt modelId="{33C4D451-EA64-4F48-82C5-E1B74A3F89C0}" type="sibTrans" cxnId="{561CB429-8518-42BE-83D6-0EB4BCE0CBD7}">
      <dgm:prSet/>
      <dgm:spPr/>
      <dgm:t>
        <a:bodyPr/>
        <a:lstStyle/>
        <a:p>
          <a:endParaRPr lang="zh-TW" altLang="en-US"/>
        </a:p>
      </dgm:t>
    </dgm:pt>
    <dgm:pt modelId="{7944AE17-1CE3-4EC5-87D6-FD1443134F11}">
      <dgm:prSet phldrT="[文字]" custT="1"/>
      <dgm:spPr/>
      <dgm:t>
        <a:bodyPr/>
        <a:lstStyle/>
        <a:p>
          <a:r>
            <a:rPr lang="zh-TW" altLang="en-US" sz="2000" b="1" smtClean="0"/>
            <a:t>分別加入</a:t>
          </a:r>
          <a:r>
            <a:rPr lang="en-US" altLang="zh-TW" sz="2000" b="1" smtClean="0"/>
            <a:t>0.8</a:t>
          </a:r>
          <a:r>
            <a:rPr lang="zh-TW" altLang="en-US" sz="2000" b="1" smtClean="0"/>
            <a:t>、</a:t>
          </a:r>
          <a:r>
            <a:rPr lang="en-US" altLang="zh-TW" sz="2000" b="1" smtClean="0"/>
            <a:t>1</a:t>
          </a:r>
          <a:r>
            <a:rPr lang="zh-TW" altLang="en-US" sz="2000" b="1" smtClean="0"/>
            <a:t>、</a:t>
          </a:r>
          <a:r>
            <a:rPr lang="en-US" altLang="zh-TW" sz="2000" b="1" smtClean="0"/>
            <a:t>1.5</a:t>
          </a:r>
          <a:r>
            <a:rPr lang="zh-TW" altLang="en-US" sz="2000" b="1" smtClean="0"/>
            <a:t>、</a:t>
          </a:r>
          <a:r>
            <a:rPr lang="en-US" altLang="zh-TW" sz="2000" b="1" smtClean="0"/>
            <a:t>2</a:t>
          </a:r>
          <a:r>
            <a:rPr lang="zh-TW" altLang="en-US" sz="2000" b="1" smtClean="0"/>
            <a:t>倍的熱水</a:t>
          </a:r>
          <a:endParaRPr lang="zh-TW" altLang="en-US" sz="2000" b="1" dirty="0"/>
        </a:p>
      </dgm:t>
    </dgm:pt>
    <dgm:pt modelId="{BE5F2EA2-020C-4881-BAF1-EE30B5635936}" type="parTrans" cxnId="{BD7FD638-2971-4A67-A65A-EFE073428983}">
      <dgm:prSet/>
      <dgm:spPr/>
      <dgm:t>
        <a:bodyPr/>
        <a:lstStyle/>
        <a:p>
          <a:endParaRPr lang="zh-TW" altLang="en-US"/>
        </a:p>
      </dgm:t>
    </dgm:pt>
    <dgm:pt modelId="{496458DB-D245-476C-B5BC-AF8B4104E136}" type="sibTrans" cxnId="{BD7FD638-2971-4A67-A65A-EFE073428983}">
      <dgm:prSet/>
      <dgm:spPr/>
      <dgm:t>
        <a:bodyPr/>
        <a:lstStyle/>
        <a:p>
          <a:endParaRPr lang="zh-TW" altLang="en-US"/>
        </a:p>
      </dgm:t>
    </dgm:pt>
    <dgm:pt modelId="{D5E5E02C-C6AA-45E0-AC98-B93A8BE46A06}">
      <dgm:prSet phldrT="[文字]" custT="1"/>
      <dgm:spPr/>
      <dgm:t>
        <a:bodyPr/>
        <a:lstStyle/>
        <a:p>
          <a:r>
            <a:rPr lang="zh-TW" altLang="en-US" sz="4400" smtClean="0">
              <a:latin typeface="標楷體" panose="03000509000000000000" pitchFamily="65" charset="-120"/>
              <a:ea typeface="標楷體" panose="03000509000000000000" pitchFamily="65" charset="-120"/>
            </a:rPr>
            <a:t>靜置</a:t>
          </a:r>
          <a:r>
            <a:rPr lang="en-US" altLang="zh-TW" sz="4400" smtClean="0">
              <a:latin typeface="標楷體" panose="03000509000000000000" pitchFamily="65" charset="-120"/>
              <a:ea typeface="標楷體" panose="03000509000000000000" pitchFamily="65" charset="-120"/>
            </a:rPr>
            <a:t>3</a:t>
          </a:r>
          <a:r>
            <a:rPr lang="zh-TW" altLang="en-US" sz="4400" smtClean="0">
              <a:latin typeface="標楷體" panose="03000509000000000000" pitchFamily="65" charset="-120"/>
              <a:ea typeface="標楷體" panose="03000509000000000000" pitchFamily="65" charset="-120"/>
            </a:rPr>
            <a:t>天</a:t>
          </a:r>
          <a:endParaRPr lang="zh-TW" altLang="en-US" sz="4400" dirty="0">
            <a:latin typeface="標楷體" panose="03000509000000000000" pitchFamily="65" charset="-120"/>
            <a:ea typeface="標楷體" panose="03000509000000000000" pitchFamily="65" charset="-120"/>
          </a:endParaRPr>
        </a:p>
      </dgm:t>
    </dgm:pt>
    <dgm:pt modelId="{6C5CA0B4-B505-4876-8115-EF439513D06A}" type="parTrans" cxnId="{8D21E0A0-08F3-43DA-B279-3177035E5FB3}">
      <dgm:prSet/>
      <dgm:spPr/>
      <dgm:t>
        <a:bodyPr/>
        <a:lstStyle/>
        <a:p>
          <a:endParaRPr lang="zh-TW" altLang="en-US"/>
        </a:p>
      </dgm:t>
    </dgm:pt>
    <dgm:pt modelId="{158BC507-CCFA-495A-8FEE-682802D7465A}" type="sibTrans" cxnId="{8D21E0A0-08F3-43DA-B279-3177035E5FB3}">
      <dgm:prSet/>
      <dgm:spPr/>
      <dgm:t>
        <a:bodyPr/>
        <a:lstStyle/>
        <a:p>
          <a:endParaRPr lang="zh-TW" altLang="en-US"/>
        </a:p>
      </dgm:t>
    </dgm:pt>
    <dgm:pt modelId="{6A1B6770-532F-46C8-9200-755581062411}">
      <dgm:prSet phldrT="[文字]" custT="1"/>
      <dgm:spPr/>
      <dgm:t>
        <a:bodyPr/>
        <a:lstStyle/>
        <a:p>
          <a:r>
            <a:rPr lang="zh-TW" altLang="en-US" sz="4400" smtClean="0">
              <a:latin typeface="標楷體" panose="03000509000000000000" pitchFamily="65" charset="-120"/>
              <a:ea typeface="標楷體" panose="03000509000000000000" pitchFamily="65" charset="-120"/>
            </a:rPr>
            <a:t>取木灰水</a:t>
          </a:r>
          <a:endParaRPr lang="zh-TW" altLang="en-US" sz="4400" dirty="0">
            <a:latin typeface="標楷體" panose="03000509000000000000" pitchFamily="65" charset="-120"/>
            <a:ea typeface="標楷體" panose="03000509000000000000" pitchFamily="65" charset="-120"/>
          </a:endParaRPr>
        </a:p>
      </dgm:t>
    </dgm:pt>
    <dgm:pt modelId="{F4FAD44C-B4F9-468B-85A8-ECEBAD5A92BE}" type="parTrans" cxnId="{2FF1AB2D-F4E4-41E2-8863-5722E863417E}">
      <dgm:prSet/>
      <dgm:spPr/>
      <dgm:t>
        <a:bodyPr/>
        <a:lstStyle/>
        <a:p>
          <a:endParaRPr lang="zh-TW" altLang="en-US"/>
        </a:p>
      </dgm:t>
    </dgm:pt>
    <dgm:pt modelId="{B366C501-BEBE-449B-A7EF-420D879B9354}" type="sibTrans" cxnId="{2FF1AB2D-F4E4-41E2-8863-5722E863417E}">
      <dgm:prSet/>
      <dgm:spPr/>
      <dgm:t>
        <a:bodyPr/>
        <a:lstStyle/>
        <a:p>
          <a:endParaRPr lang="zh-TW" altLang="en-US"/>
        </a:p>
      </dgm:t>
    </dgm:pt>
    <dgm:pt modelId="{B5C9C5B4-052C-48BA-872A-7F89622DAFEA}">
      <dgm:prSet phldrT="[文字]" custT="1"/>
      <dgm:spPr/>
      <dgm:t>
        <a:bodyPr/>
        <a:lstStyle/>
        <a:p>
          <a:r>
            <a:rPr lang="zh-TW" altLang="en-US" sz="4400" smtClean="0">
              <a:latin typeface="標楷體" panose="03000509000000000000" pitchFamily="65" charset="-120"/>
              <a:ea typeface="標楷體" panose="03000509000000000000" pitchFamily="65" charset="-120"/>
            </a:rPr>
            <a:t>過濾</a:t>
          </a:r>
          <a:endParaRPr lang="zh-TW" altLang="en-US" sz="4400" dirty="0">
            <a:latin typeface="標楷體" panose="03000509000000000000" pitchFamily="65" charset="-120"/>
            <a:ea typeface="標楷體" panose="03000509000000000000" pitchFamily="65" charset="-120"/>
          </a:endParaRPr>
        </a:p>
      </dgm:t>
    </dgm:pt>
    <dgm:pt modelId="{8AC34BF3-D11A-4388-8107-4B9CFBD3F172}" type="parTrans" cxnId="{E165F364-4747-40AC-BD6C-80B8561BF077}">
      <dgm:prSet/>
      <dgm:spPr/>
      <dgm:t>
        <a:bodyPr/>
        <a:lstStyle/>
        <a:p>
          <a:endParaRPr lang="zh-TW" altLang="en-US"/>
        </a:p>
      </dgm:t>
    </dgm:pt>
    <dgm:pt modelId="{7AAB9DA5-BCF6-478D-B696-57B67DD32BF7}" type="sibTrans" cxnId="{E165F364-4747-40AC-BD6C-80B8561BF077}">
      <dgm:prSet/>
      <dgm:spPr/>
      <dgm:t>
        <a:bodyPr/>
        <a:lstStyle/>
        <a:p>
          <a:endParaRPr lang="zh-TW" altLang="en-US"/>
        </a:p>
      </dgm:t>
    </dgm:pt>
    <dgm:pt modelId="{53B3F3EC-F8D1-4BAE-8C73-F3E92DA9A318}">
      <dgm:prSet phldrT="[文字]" custT="1"/>
      <dgm:spPr/>
      <dgm:t>
        <a:bodyPr/>
        <a:lstStyle/>
        <a:p>
          <a:r>
            <a:rPr lang="zh-TW" altLang="en-US" sz="4400" smtClean="0">
              <a:latin typeface="標楷體" panose="03000509000000000000" pitchFamily="65" charset="-120"/>
              <a:ea typeface="標楷體" panose="03000509000000000000" pitchFamily="65" charset="-120"/>
            </a:rPr>
            <a:t>攪拌</a:t>
          </a:r>
          <a:endParaRPr lang="zh-TW" altLang="en-US" sz="4400" dirty="0">
            <a:latin typeface="標楷體" panose="03000509000000000000" pitchFamily="65" charset="-120"/>
            <a:ea typeface="標楷體" panose="03000509000000000000" pitchFamily="65" charset="-120"/>
          </a:endParaRPr>
        </a:p>
      </dgm:t>
    </dgm:pt>
    <dgm:pt modelId="{BC2F30D7-0F1F-42CE-A758-6C983E258837}" type="parTrans" cxnId="{3055B876-549A-4214-A227-F243C9ED207D}">
      <dgm:prSet/>
      <dgm:spPr/>
      <dgm:t>
        <a:bodyPr/>
        <a:lstStyle/>
        <a:p>
          <a:endParaRPr lang="zh-TW" altLang="en-US"/>
        </a:p>
      </dgm:t>
    </dgm:pt>
    <dgm:pt modelId="{290468E0-FD84-4EF9-A822-4760B65D1F35}" type="sibTrans" cxnId="{3055B876-549A-4214-A227-F243C9ED207D}">
      <dgm:prSet/>
      <dgm:spPr/>
      <dgm:t>
        <a:bodyPr/>
        <a:lstStyle/>
        <a:p>
          <a:endParaRPr lang="zh-TW" altLang="en-US"/>
        </a:p>
      </dgm:t>
    </dgm:pt>
    <dgm:pt modelId="{718D1C3F-AA57-43EF-9860-9330F5C4D06D}" type="pres">
      <dgm:prSet presAssocID="{9DAFA1C4-A59A-4FA0-AF2F-CED875799A34}" presName="diagram" presStyleCnt="0">
        <dgm:presLayoutVars>
          <dgm:dir/>
          <dgm:resizeHandles/>
        </dgm:presLayoutVars>
      </dgm:prSet>
      <dgm:spPr/>
      <dgm:t>
        <a:bodyPr/>
        <a:lstStyle/>
        <a:p>
          <a:endParaRPr lang="zh-TW" altLang="en-US"/>
        </a:p>
      </dgm:t>
    </dgm:pt>
    <dgm:pt modelId="{9756836E-20FD-476A-9990-F1EA5C6D9798}" type="pres">
      <dgm:prSet presAssocID="{42C8C71A-898C-426C-B34B-DCDCE8A7AE74}" presName="firstNode" presStyleLbl="node1" presStyleIdx="0" presStyleCnt="6" custScaleX="100641" custLinFactNeighborX="-3172" custLinFactNeighborY="-623">
        <dgm:presLayoutVars>
          <dgm:bulletEnabled val="1"/>
        </dgm:presLayoutVars>
      </dgm:prSet>
      <dgm:spPr/>
      <dgm:t>
        <a:bodyPr/>
        <a:lstStyle/>
        <a:p>
          <a:endParaRPr lang="zh-TW" altLang="en-US"/>
        </a:p>
      </dgm:t>
    </dgm:pt>
    <dgm:pt modelId="{A3D8F7A7-0544-43C5-9C7C-FA44CA903327}" type="pres">
      <dgm:prSet presAssocID="{33C4D451-EA64-4F48-82C5-E1B74A3F89C0}" presName="sibTrans" presStyleLbl="sibTrans2D1" presStyleIdx="0" presStyleCnt="5"/>
      <dgm:spPr/>
      <dgm:t>
        <a:bodyPr/>
        <a:lstStyle/>
        <a:p>
          <a:endParaRPr lang="zh-TW" altLang="en-US"/>
        </a:p>
      </dgm:t>
    </dgm:pt>
    <dgm:pt modelId="{26224EAB-6667-4C40-8018-3A0AED2E835B}" type="pres">
      <dgm:prSet presAssocID="{7944AE17-1CE3-4EC5-87D6-FD1443134F11}" presName="middleNode" presStyleCnt="0"/>
      <dgm:spPr/>
      <dgm:t>
        <a:bodyPr/>
        <a:lstStyle/>
        <a:p>
          <a:endParaRPr lang="zh-TW" altLang="en-US"/>
        </a:p>
      </dgm:t>
    </dgm:pt>
    <dgm:pt modelId="{297CF60B-92CA-4359-913D-E30D611FC071}" type="pres">
      <dgm:prSet presAssocID="{7944AE17-1CE3-4EC5-87D6-FD1443134F11}" presName="padding" presStyleLbl="node1" presStyleIdx="0" presStyleCnt="6"/>
      <dgm:spPr/>
      <dgm:t>
        <a:bodyPr/>
        <a:lstStyle/>
        <a:p>
          <a:endParaRPr lang="zh-TW" altLang="en-US"/>
        </a:p>
      </dgm:t>
    </dgm:pt>
    <dgm:pt modelId="{B0561343-6558-4326-BC9F-5913FBF96DF9}" type="pres">
      <dgm:prSet presAssocID="{7944AE17-1CE3-4EC5-87D6-FD1443134F11}" presName="shape" presStyleLbl="node1" presStyleIdx="1" presStyleCnt="6" custScaleX="129547" custScaleY="131688">
        <dgm:presLayoutVars>
          <dgm:bulletEnabled val="1"/>
        </dgm:presLayoutVars>
      </dgm:prSet>
      <dgm:spPr/>
      <dgm:t>
        <a:bodyPr/>
        <a:lstStyle/>
        <a:p>
          <a:endParaRPr lang="zh-TW" altLang="en-US"/>
        </a:p>
      </dgm:t>
    </dgm:pt>
    <dgm:pt modelId="{D20CACA0-4C02-4226-AF0E-936F0973CA76}" type="pres">
      <dgm:prSet presAssocID="{496458DB-D245-476C-B5BC-AF8B4104E136}" presName="sibTrans" presStyleLbl="sibTrans2D1" presStyleIdx="1" presStyleCnt="5"/>
      <dgm:spPr/>
      <dgm:t>
        <a:bodyPr/>
        <a:lstStyle/>
        <a:p>
          <a:endParaRPr lang="zh-TW" altLang="en-US"/>
        </a:p>
      </dgm:t>
    </dgm:pt>
    <dgm:pt modelId="{1472564A-C0F2-4CB2-AF02-3E45A26AA4F6}" type="pres">
      <dgm:prSet presAssocID="{53B3F3EC-F8D1-4BAE-8C73-F3E92DA9A318}" presName="middleNode" presStyleCnt="0"/>
      <dgm:spPr/>
      <dgm:t>
        <a:bodyPr/>
        <a:lstStyle/>
        <a:p>
          <a:endParaRPr lang="zh-TW" altLang="en-US"/>
        </a:p>
      </dgm:t>
    </dgm:pt>
    <dgm:pt modelId="{D2C8E66C-B7E0-4C35-9392-CD4C8B4E3393}" type="pres">
      <dgm:prSet presAssocID="{53B3F3EC-F8D1-4BAE-8C73-F3E92DA9A318}" presName="padding" presStyleLbl="node1" presStyleIdx="1" presStyleCnt="6"/>
      <dgm:spPr/>
      <dgm:t>
        <a:bodyPr/>
        <a:lstStyle/>
        <a:p>
          <a:endParaRPr lang="zh-TW" altLang="en-US"/>
        </a:p>
      </dgm:t>
    </dgm:pt>
    <dgm:pt modelId="{DE465352-924B-470C-A6C1-E0B08DFEDC41}" type="pres">
      <dgm:prSet presAssocID="{53B3F3EC-F8D1-4BAE-8C73-F3E92DA9A318}" presName="shape" presStyleLbl="node1" presStyleIdx="2" presStyleCnt="6" custScaleX="157203" custScaleY="142709" custLinFactNeighborX="-2520" custLinFactNeighborY="6034">
        <dgm:presLayoutVars>
          <dgm:bulletEnabled val="1"/>
        </dgm:presLayoutVars>
      </dgm:prSet>
      <dgm:spPr/>
      <dgm:t>
        <a:bodyPr/>
        <a:lstStyle/>
        <a:p>
          <a:endParaRPr lang="zh-TW" altLang="en-US"/>
        </a:p>
      </dgm:t>
    </dgm:pt>
    <dgm:pt modelId="{7BD4888E-867F-4B2F-95AD-AA41D4182E00}" type="pres">
      <dgm:prSet presAssocID="{290468E0-FD84-4EF9-A822-4760B65D1F35}" presName="sibTrans" presStyleLbl="sibTrans2D1" presStyleIdx="2" presStyleCnt="5"/>
      <dgm:spPr/>
      <dgm:t>
        <a:bodyPr/>
        <a:lstStyle/>
        <a:p>
          <a:endParaRPr lang="zh-TW" altLang="en-US"/>
        </a:p>
      </dgm:t>
    </dgm:pt>
    <dgm:pt modelId="{70EEE0A1-61A3-435F-9CF0-737C4FBACFC1}" type="pres">
      <dgm:prSet presAssocID="{D5E5E02C-C6AA-45E0-AC98-B93A8BE46A06}" presName="middleNode" presStyleCnt="0"/>
      <dgm:spPr/>
      <dgm:t>
        <a:bodyPr/>
        <a:lstStyle/>
        <a:p>
          <a:endParaRPr lang="zh-TW" altLang="en-US"/>
        </a:p>
      </dgm:t>
    </dgm:pt>
    <dgm:pt modelId="{90434EB6-4D5D-4B07-A069-94C9618883BB}" type="pres">
      <dgm:prSet presAssocID="{D5E5E02C-C6AA-45E0-AC98-B93A8BE46A06}" presName="padding" presStyleLbl="node1" presStyleIdx="2" presStyleCnt="6"/>
      <dgm:spPr/>
      <dgm:t>
        <a:bodyPr/>
        <a:lstStyle/>
        <a:p>
          <a:endParaRPr lang="zh-TW" altLang="en-US"/>
        </a:p>
      </dgm:t>
    </dgm:pt>
    <dgm:pt modelId="{3CBEBBDB-AF10-45EB-9702-0716728BE938}" type="pres">
      <dgm:prSet presAssocID="{D5E5E02C-C6AA-45E0-AC98-B93A8BE46A06}" presName="shape" presStyleLbl="node1" presStyleIdx="3" presStyleCnt="6" custScaleX="145558" custScaleY="150549">
        <dgm:presLayoutVars>
          <dgm:bulletEnabled val="1"/>
        </dgm:presLayoutVars>
      </dgm:prSet>
      <dgm:spPr/>
      <dgm:t>
        <a:bodyPr/>
        <a:lstStyle/>
        <a:p>
          <a:endParaRPr lang="zh-TW" altLang="en-US"/>
        </a:p>
      </dgm:t>
    </dgm:pt>
    <dgm:pt modelId="{B7D9D3A7-88B1-43C9-8EBE-A4D3E2A7EF8E}" type="pres">
      <dgm:prSet presAssocID="{158BC507-CCFA-495A-8FEE-682802D7465A}" presName="sibTrans" presStyleLbl="sibTrans2D1" presStyleIdx="3" presStyleCnt="5"/>
      <dgm:spPr/>
      <dgm:t>
        <a:bodyPr/>
        <a:lstStyle/>
        <a:p>
          <a:endParaRPr lang="zh-TW" altLang="en-US"/>
        </a:p>
      </dgm:t>
    </dgm:pt>
    <dgm:pt modelId="{78FCD378-A42D-4769-960E-CC2169664734}" type="pres">
      <dgm:prSet presAssocID="{6A1B6770-532F-46C8-9200-755581062411}" presName="middleNode" presStyleCnt="0"/>
      <dgm:spPr/>
      <dgm:t>
        <a:bodyPr/>
        <a:lstStyle/>
        <a:p>
          <a:endParaRPr lang="zh-TW" altLang="en-US"/>
        </a:p>
      </dgm:t>
    </dgm:pt>
    <dgm:pt modelId="{009ACBC5-9B9F-4720-A78F-008A95FD4689}" type="pres">
      <dgm:prSet presAssocID="{6A1B6770-532F-46C8-9200-755581062411}" presName="padding" presStyleLbl="node1" presStyleIdx="3" presStyleCnt="6"/>
      <dgm:spPr/>
      <dgm:t>
        <a:bodyPr/>
        <a:lstStyle/>
        <a:p>
          <a:endParaRPr lang="zh-TW" altLang="en-US"/>
        </a:p>
      </dgm:t>
    </dgm:pt>
    <dgm:pt modelId="{24BDC544-5BBC-492D-874F-E4D858B4D514}" type="pres">
      <dgm:prSet presAssocID="{6A1B6770-532F-46C8-9200-755581062411}" presName="shape" presStyleLbl="node1" presStyleIdx="4" presStyleCnt="6" custScaleX="162153" custScaleY="154464">
        <dgm:presLayoutVars>
          <dgm:bulletEnabled val="1"/>
        </dgm:presLayoutVars>
      </dgm:prSet>
      <dgm:spPr/>
      <dgm:t>
        <a:bodyPr/>
        <a:lstStyle/>
        <a:p>
          <a:endParaRPr lang="zh-TW" altLang="en-US"/>
        </a:p>
      </dgm:t>
    </dgm:pt>
    <dgm:pt modelId="{4ED75500-2EC9-4BDC-9F84-FF34B05212DE}" type="pres">
      <dgm:prSet presAssocID="{B366C501-BEBE-449B-A7EF-420D879B9354}" presName="sibTrans" presStyleLbl="sibTrans2D1" presStyleIdx="4" presStyleCnt="5"/>
      <dgm:spPr/>
      <dgm:t>
        <a:bodyPr/>
        <a:lstStyle/>
        <a:p>
          <a:endParaRPr lang="zh-TW" altLang="en-US"/>
        </a:p>
      </dgm:t>
    </dgm:pt>
    <dgm:pt modelId="{F721E64E-F426-4D60-BEA6-5DADFCE00489}" type="pres">
      <dgm:prSet presAssocID="{B5C9C5B4-052C-48BA-872A-7F89622DAFEA}" presName="lastNode" presStyleLbl="node1" presStyleIdx="5" presStyleCnt="6">
        <dgm:presLayoutVars>
          <dgm:bulletEnabled val="1"/>
        </dgm:presLayoutVars>
      </dgm:prSet>
      <dgm:spPr/>
      <dgm:t>
        <a:bodyPr/>
        <a:lstStyle/>
        <a:p>
          <a:endParaRPr lang="zh-TW" altLang="en-US"/>
        </a:p>
      </dgm:t>
    </dgm:pt>
  </dgm:ptLst>
  <dgm:cxnLst>
    <dgm:cxn modelId="{BD7FD638-2971-4A67-A65A-EFE073428983}" srcId="{9DAFA1C4-A59A-4FA0-AF2F-CED875799A34}" destId="{7944AE17-1CE3-4EC5-87D6-FD1443134F11}" srcOrd="1" destOrd="0" parTransId="{BE5F2EA2-020C-4881-BAF1-EE30B5635936}" sibTransId="{496458DB-D245-476C-B5BC-AF8B4104E136}"/>
    <dgm:cxn modelId="{3B129EF4-B418-48C3-AB98-C8294E135994}" type="presOf" srcId="{6A1B6770-532F-46C8-9200-755581062411}" destId="{24BDC544-5BBC-492D-874F-E4D858B4D514}" srcOrd="0" destOrd="0" presId="urn:microsoft.com/office/officeart/2005/8/layout/bProcess2"/>
    <dgm:cxn modelId="{32F91CC0-1B6E-4BBD-93D0-7D826A95B9BA}" type="presOf" srcId="{496458DB-D245-476C-B5BC-AF8B4104E136}" destId="{D20CACA0-4C02-4226-AF0E-936F0973CA76}" srcOrd="0" destOrd="0" presId="urn:microsoft.com/office/officeart/2005/8/layout/bProcess2"/>
    <dgm:cxn modelId="{7D86C788-FDFA-4BBD-A6F0-A9476A0F7C00}" type="presOf" srcId="{D5E5E02C-C6AA-45E0-AC98-B93A8BE46A06}" destId="{3CBEBBDB-AF10-45EB-9702-0716728BE938}" srcOrd="0" destOrd="0" presId="urn:microsoft.com/office/officeart/2005/8/layout/bProcess2"/>
    <dgm:cxn modelId="{8D21E0A0-08F3-43DA-B279-3177035E5FB3}" srcId="{9DAFA1C4-A59A-4FA0-AF2F-CED875799A34}" destId="{D5E5E02C-C6AA-45E0-AC98-B93A8BE46A06}" srcOrd="3" destOrd="0" parTransId="{6C5CA0B4-B505-4876-8115-EF439513D06A}" sibTransId="{158BC507-CCFA-495A-8FEE-682802D7465A}"/>
    <dgm:cxn modelId="{3055B876-549A-4214-A227-F243C9ED207D}" srcId="{9DAFA1C4-A59A-4FA0-AF2F-CED875799A34}" destId="{53B3F3EC-F8D1-4BAE-8C73-F3E92DA9A318}" srcOrd="2" destOrd="0" parTransId="{BC2F30D7-0F1F-42CE-A758-6C983E258837}" sibTransId="{290468E0-FD84-4EF9-A822-4760B65D1F35}"/>
    <dgm:cxn modelId="{4EEF8D82-5F4F-4984-AF67-131057698A2E}" type="presOf" srcId="{290468E0-FD84-4EF9-A822-4760B65D1F35}" destId="{7BD4888E-867F-4B2F-95AD-AA41D4182E00}" srcOrd="0" destOrd="0" presId="urn:microsoft.com/office/officeart/2005/8/layout/bProcess2"/>
    <dgm:cxn modelId="{561CB429-8518-42BE-83D6-0EB4BCE0CBD7}" srcId="{9DAFA1C4-A59A-4FA0-AF2F-CED875799A34}" destId="{42C8C71A-898C-426C-B34B-DCDCE8A7AE74}" srcOrd="0" destOrd="0" parTransId="{5439AF59-B7AD-49F2-9C1F-100FA4D22EB0}" sibTransId="{33C4D451-EA64-4F48-82C5-E1B74A3F89C0}"/>
    <dgm:cxn modelId="{17EA0E15-FCD3-40D4-9576-EE80036B3E72}" type="presOf" srcId="{158BC507-CCFA-495A-8FEE-682802D7465A}" destId="{B7D9D3A7-88B1-43C9-8EBE-A4D3E2A7EF8E}" srcOrd="0" destOrd="0" presId="urn:microsoft.com/office/officeart/2005/8/layout/bProcess2"/>
    <dgm:cxn modelId="{94BF02B5-1213-4092-B807-3A101EED2C89}" type="presOf" srcId="{53B3F3EC-F8D1-4BAE-8C73-F3E92DA9A318}" destId="{DE465352-924B-470C-A6C1-E0B08DFEDC41}" srcOrd="0" destOrd="0" presId="urn:microsoft.com/office/officeart/2005/8/layout/bProcess2"/>
    <dgm:cxn modelId="{D51546E3-01AB-446C-ADA6-8C34540D2691}" type="presOf" srcId="{9DAFA1C4-A59A-4FA0-AF2F-CED875799A34}" destId="{718D1C3F-AA57-43EF-9860-9330F5C4D06D}" srcOrd="0" destOrd="0" presId="urn:microsoft.com/office/officeart/2005/8/layout/bProcess2"/>
    <dgm:cxn modelId="{E165F364-4747-40AC-BD6C-80B8561BF077}" srcId="{9DAFA1C4-A59A-4FA0-AF2F-CED875799A34}" destId="{B5C9C5B4-052C-48BA-872A-7F89622DAFEA}" srcOrd="5" destOrd="0" parTransId="{8AC34BF3-D11A-4388-8107-4B9CFBD3F172}" sibTransId="{7AAB9DA5-BCF6-478D-B696-57B67DD32BF7}"/>
    <dgm:cxn modelId="{C2290E6E-68DE-40B6-A8EA-0BD7D656430A}" type="presOf" srcId="{B366C501-BEBE-449B-A7EF-420D879B9354}" destId="{4ED75500-2EC9-4BDC-9F84-FF34B05212DE}" srcOrd="0" destOrd="0" presId="urn:microsoft.com/office/officeart/2005/8/layout/bProcess2"/>
    <dgm:cxn modelId="{72389B27-ACC6-4D2B-8616-25EE0ABE2159}" type="presOf" srcId="{B5C9C5B4-052C-48BA-872A-7F89622DAFEA}" destId="{F721E64E-F426-4D60-BEA6-5DADFCE00489}" srcOrd="0" destOrd="0" presId="urn:microsoft.com/office/officeart/2005/8/layout/bProcess2"/>
    <dgm:cxn modelId="{2FF1AB2D-F4E4-41E2-8863-5722E863417E}" srcId="{9DAFA1C4-A59A-4FA0-AF2F-CED875799A34}" destId="{6A1B6770-532F-46C8-9200-755581062411}" srcOrd="4" destOrd="0" parTransId="{F4FAD44C-B4F9-468B-85A8-ECEBAD5A92BE}" sibTransId="{B366C501-BEBE-449B-A7EF-420D879B9354}"/>
    <dgm:cxn modelId="{CE65E615-D33E-4A74-AE20-F309293C58F7}" type="presOf" srcId="{33C4D451-EA64-4F48-82C5-E1B74A3F89C0}" destId="{A3D8F7A7-0544-43C5-9C7C-FA44CA903327}" srcOrd="0" destOrd="0" presId="urn:microsoft.com/office/officeart/2005/8/layout/bProcess2"/>
    <dgm:cxn modelId="{F16CA591-C1EE-4F16-958C-95361F3276ED}" type="presOf" srcId="{42C8C71A-898C-426C-B34B-DCDCE8A7AE74}" destId="{9756836E-20FD-476A-9990-F1EA5C6D9798}" srcOrd="0" destOrd="0" presId="urn:microsoft.com/office/officeart/2005/8/layout/bProcess2"/>
    <dgm:cxn modelId="{5E18624B-5D69-4EE1-A874-9257C24C7B4D}" type="presOf" srcId="{7944AE17-1CE3-4EC5-87D6-FD1443134F11}" destId="{B0561343-6558-4326-BC9F-5913FBF96DF9}" srcOrd="0" destOrd="0" presId="urn:microsoft.com/office/officeart/2005/8/layout/bProcess2"/>
    <dgm:cxn modelId="{8D2D30ED-7D14-412C-98F7-D49A70DB6BCF}" type="presParOf" srcId="{718D1C3F-AA57-43EF-9860-9330F5C4D06D}" destId="{9756836E-20FD-476A-9990-F1EA5C6D9798}" srcOrd="0" destOrd="0" presId="urn:microsoft.com/office/officeart/2005/8/layout/bProcess2"/>
    <dgm:cxn modelId="{AE8F9CB9-CABA-4C7F-B0CE-030437D57D02}" type="presParOf" srcId="{718D1C3F-AA57-43EF-9860-9330F5C4D06D}" destId="{A3D8F7A7-0544-43C5-9C7C-FA44CA903327}" srcOrd="1" destOrd="0" presId="urn:microsoft.com/office/officeart/2005/8/layout/bProcess2"/>
    <dgm:cxn modelId="{AB1D14B7-22F3-4C66-8A17-FE15BA5011A0}" type="presParOf" srcId="{718D1C3F-AA57-43EF-9860-9330F5C4D06D}" destId="{26224EAB-6667-4C40-8018-3A0AED2E835B}" srcOrd="2" destOrd="0" presId="urn:microsoft.com/office/officeart/2005/8/layout/bProcess2"/>
    <dgm:cxn modelId="{B61EC778-A453-4EB3-8959-A5F49F94A9D7}" type="presParOf" srcId="{26224EAB-6667-4C40-8018-3A0AED2E835B}" destId="{297CF60B-92CA-4359-913D-E30D611FC071}" srcOrd="0" destOrd="0" presId="urn:microsoft.com/office/officeart/2005/8/layout/bProcess2"/>
    <dgm:cxn modelId="{CBBE9990-BBEE-48C8-AED1-4451F32B0C30}" type="presParOf" srcId="{26224EAB-6667-4C40-8018-3A0AED2E835B}" destId="{B0561343-6558-4326-BC9F-5913FBF96DF9}" srcOrd="1" destOrd="0" presId="urn:microsoft.com/office/officeart/2005/8/layout/bProcess2"/>
    <dgm:cxn modelId="{929879A7-011B-481C-9657-16450D4036CF}" type="presParOf" srcId="{718D1C3F-AA57-43EF-9860-9330F5C4D06D}" destId="{D20CACA0-4C02-4226-AF0E-936F0973CA76}" srcOrd="3" destOrd="0" presId="urn:microsoft.com/office/officeart/2005/8/layout/bProcess2"/>
    <dgm:cxn modelId="{BA50F0BC-5BF7-46E0-9A18-D287C0930025}" type="presParOf" srcId="{718D1C3F-AA57-43EF-9860-9330F5C4D06D}" destId="{1472564A-C0F2-4CB2-AF02-3E45A26AA4F6}" srcOrd="4" destOrd="0" presId="urn:microsoft.com/office/officeart/2005/8/layout/bProcess2"/>
    <dgm:cxn modelId="{CFEF8CEA-612B-44E9-B1FD-FC72F2FA6BE2}" type="presParOf" srcId="{1472564A-C0F2-4CB2-AF02-3E45A26AA4F6}" destId="{D2C8E66C-B7E0-4C35-9392-CD4C8B4E3393}" srcOrd="0" destOrd="0" presId="urn:microsoft.com/office/officeart/2005/8/layout/bProcess2"/>
    <dgm:cxn modelId="{C4C1E839-8D96-4161-BD88-B8C634A89660}" type="presParOf" srcId="{1472564A-C0F2-4CB2-AF02-3E45A26AA4F6}" destId="{DE465352-924B-470C-A6C1-E0B08DFEDC41}" srcOrd="1" destOrd="0" presId="urn:microsoft.com/office/officeart/2005/8/layout/bProcess2"/>
    <dgm:cxn modelId="{81EF9845-9971-49D0-8E12-D0AB51790DC8}" type="presParOf" srcId="{718D1C3F-AA57-43EF-9860-9330F5C4D06D}" destId="{7BD4888E-867F-4B2F-95AD-AA41D4182E00}" srcOrd="5" destOrd="0" presId="urn:microsoft.com/office/officeart/2005/8/layout/bProcess2"/>
    <dgm:cxn modelId="{23CA41B8-234D-4762-8581-885C50ED14B0}" type="presParOf" srcId="{718D1C3F-AA57-43EF-9860-9330F5C4D06D}" destId="{70EEE0A1-61A3-435F-9CF0-737C4FBACFC1}" srcOrd="6" destOrd="0" presId="urn:microsoft.com/office/officeart/2005/8/layout/bProcess2"/>
    <dgm:cxn modelId="{A72DE9C2-29AD-47DA-B3C8-2AD68BC9416C}" type="presParOf" srcId="{70EEE0A1-61A3-435F-9CF0-737C4FBACFC1}" destId="{90434EB6-4D5D-4B07-A069-94C9618883BB}" srcOrd="0" destOrd="0" presId="urn:microsoft.com/office/officeart/2005/8/layout/bProcess2"/>
    <dgm:cxn modelId="{E9889150-5CC0-4E0D-BF6B-660DBF1D7645}" type="presParOf" srcId="{70EEE0A1-61A3-435F-9CF0-737C4FBACFC1}" destId="{3CBEBBDB-AF10-45EB-9702-0716728BE938}" srcOrd="1" destOrd="0" presId="urn:microsoft.com/office/officeart/2005/8/layout/bProcess2"/>
    <dgm:cxn modelId="{D506DB1A-DB77-419F-8B35-5BF15F56366E}" type="presParOf" srcId="{718D1C3F-AA57-43EF-9860-9330F5C4D06D}" destId="{B7D9D3A7-88B1-43C9-8EBE-A4D3E2A7EF8E}" srcOrd="7" destOrd="0" presId="urn:microsoft.com/office/officeart/2005/8/layout/bProcess2"/>
    <dgm:cxn modelId="{65970855-4AE5-4194-8E22-116CD7C9F8BC}" type="presParOf" srcId="{718D1C3F-AA57-43EF-9860-9330F5C4D06D}" destId="{78FCD378-A42D-4769-960E-CC2169664734}" srcOrd="8" destOrd="0" presId="urn:microsoft.com/office/officeart/2005/8/layout/bProcess2"/>
    <dgm:cxn modelId="{660B50BF-A430-441A-B934-C0A24B502A09}" type="presParOf" srcId="{78FCD378-A42D-4769-960E-CC2169664734}" destId="{009ACBC5-9B9F-4720-A78F-008A95FD4689}" srcOrd="0" destOrd="0" presId="urn:microsoft.com/office/officeart/2005/8/layout/bProcess2"/>
    <dgm:cxn modelId="{CC58BA00-F4FD-497D-9618-BE016E7B376B}" type="presParOf" srcId="{78FCD378-A42D-4769-960E-CC2169664734}" destId="{24BDC544-5BBC-492D-874F-E4D858B4D514}" srcOrd="1" destOrd="0" presId="urn:microsoft.com/office/officeart/2005/8/layout/bProcess2"/>
    <dgm:cxn modelId="{6EBF3DE1-80FB-43C5-B0E4-8EC0F8DA442C}" type="presParOf" srcId="{718D1C3F-AA57-43EF-9860-9330F5C4D06D}" destId="{4ED75500-2EC9-4BDC-9F84-FF34B05212DE}" srcOrd="9" destOrd="0" presId="urn:microsoft.com/office/officeart/2005/8/layout/bProcess2"/>
    <dgm:cxn modelId="{DA5A07C1-D2B3-42D4-BDDE-953A7B660549}" type="presParOf" srcId="{718D1C3F-AA57-43EF-9860-9330F5C4D06D}" destId="{F721E64E-F426-4D60-BEA6-5DADFCE00489}" srcOrd="10"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63B6E-673F-4DB3-B30E-924860986ED9}">
      <dsp:nvSpPr>
        <dsp:cNvPr id="0" name=""/>
        <dsp:cNvSpPr/>
      </dsp:nvSpPr>
      <dsp:spPr>
        <a:xfrm>
          <a:off x="0" y="3875136"/>
          <a:ext cx="7704856" cy="852809"/>
        </a:xfrm>
        <a:prstGeom prst="rect">
          <a:avLst/>
        </a:prstGeom>
        <a:solidFill>
          <a:srgbClr val="92D05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zh-TW" altLang="en-US" sz="4000" kern="1200" dirty="0" smtClean="0">
              <a:solidFill>
                <a:schemeClr val="tx1"/>
              </a:solidFill>
              <a:latin typeface="標楷體" panose="03000509000000000000" pitchFamily="65" charset="-120"/>
              <a:ea typeface="標楷體" panose="03000509000000000000" pitchFamily="65" charset="-120"/>
            </a:rPr>
            <a:t>利用草木灰水製作純天然的肥皂</a:t>
          </a:r>
          <a:endParaRPr lang="zh-TW" altLang="en-US" sz="4000" kern="1200" dirty="0">
            <a:solidFill>
              <a:schemeClr val="tx1"/>
            </a:solidFill>
            <a:latin typeface="標楷體" panose="03000509000000000000" pitchFamily="65" charset="-120"/>
            <a:ea typeface="標楷體" panose="03000509000000000000" pitchFamily="65" charset="-120"/>
          </a:endParaRPr>
        </a:p>
      </dsp:txBody>
      <dsp:txXfrm>
        <a:off x="0" y="3875136"/>
        <a:ext cx="7704856" cy="852809"/>
      </dsp:txXfrm>
    </dsp:sp>
    <dsp:sp modelId="{679EC902-2B88-40D1-B220-5ADFBCAFFDFA}">
      <dsp:nvSpPr>
        <dsp:cNvPr id="0" name=""/>
        <dsp:cNvSpPr/>
      </dsp:nvSpPr>
      <dsp:spPr>
        <a:xfrm rot="10800000">
          <a:off x="0" y="2599273"/>
          <a:ext cx="7704856" cy="1311621"/>
        </a:xfrm>
        <a:prstGeom prst="upArrowCallout">
          <a:avLst/>
        </a:prstGeom>
        <a:solidFill>
          <a:srgbClr val="92D05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zh-TW" altLang="en-US" sz="4800" kern="1200" dirty="0" smtClean="0">
              <a:solidFill>
                <a:schemeClr val="tx1"/>
              </a:solidFill>
              <a:latin typeface="標楷體" panose="03000509000000000000" pitchFamily="65" charset="-120"/>
              <a:ea typeface="標楷體" panose="03000509000000000000" pitchFamily="65" charset="-120"/>
            </a:rPr>
            <a:t>利用草木灰製作鹼水</a:t>
          </a:r>
          <a:endParaRPr lang="zh-TW" altLang="en-US" sz="4800" kern="1200" dirty="0">
            <a:solidFill>
              <a:schemeClr val="tx1"/>
            </a:solidFill>
            <a:latin typeface="標楷體" panose="03000509000000000000" pitchFamily="65" charset="-120"/>
            <a:ea typeface="標楷體" panose="03000509000000000000" pitchFamily="65" charset="-120"/>
          </a:endParaRPr>
        </a:p>
      </dsp:txBody>
      <dsp:txXfrm rot="10800000">
        <a:off x="0" y="2599273"/>
        <a:ext cx="7704856" cy="852252"/>
      </dsp:txXfrm>
    </dsp:sp>
    <dsp:sp modelId="{F62A4353-919C-45FE-AD56-718D78C276D3}">
      <dsp:nvSpPr>
        <dsp:cNvPr id="0" name=""/>
        <dsp:cNvSpPr/>
      </dsp:nvSpPr>
      <dsp:spPr>
        <a:xfrm rot="10800000">
          <a:off x="0" y="1300444"/>
          <a:ext cx="7704856" cy="1311621"/>
        </a:xfrm>
        <a:prstGeom prst="upArrowCallout">
          <a:avLst/>
        </a:prstGeom>
        <a:solidFill>
          <a:srgbClr val="92D05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zh-TW" altLang="en-US" sz="4000" kern="1200" dirty="0" smtClean="0">
              <a:solidFill>
                <a:schemeClr val="tx1"/>
              </a:solidFill>
              <a:latin typeface="標楷體" panose="03000509000000000000" pitchFamily="65" charset="-120"/>
              <a:ea typeface="標楷體" panose="03000509000000000000" pitchFamily="65" charset="-120"/>
            </a:rPr>
            <a:t>了解不同油品皂化後的特質</a:t>
          </a:r>
          <a:endParaRPr lang="zh-TW" altLang="en-US" sz="4000" kern="1200" dirty="0">
            <a:solidFill>
              <a:schemeClr val="tx1"/>
            </a:solidFill>
            <a:latin typeface="標楷體" panose="03000509000000000000" pitchFamily="65" charset="-120"/>
            <a:ea typeface="標楷體" panose="03000509000000000000" pitchFamily="65" charset="-120"/>
          </a:endParaRPr>
        </a:p>
      </dsp:txBody>
      <dsp:txXfrm rot="10800000">
        <a:off x="0" y="1300444"/>
        <a:ext cx="7704856" cy="852252"/>
      </dsp:txXfrm>
    </dsp:sp>
    <dsp:sp modelId="{1F826087-11A5-4F72-83C1-F4497F1E9123}">
      <dsp:nvSpPr>
        <dsp:cNvPr id="0" name=""/>
        <dsp:cNvSpPr/>
      </dsp:nvSpPr>
      <dsp:spPr>
        <a:xfrm rot="10800000">
          <a:off x="0" y="0"/>
          <a:ext cx="7704856" cy="1311621"/>
        </a:xfrm>
        <a:prstGeom prst="upArrowCallout">
          <a:avLst/>
        </a:prstGeom>
        <a:solidFill>
          <a:srgbClr val="92D05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zh-TW" altLang="en-US" sz="4800" kern="1200" dirty="0" smtClean="0">
              <a:solidFill>
                <a:schemeClr val="tx1"/>
              </a:solidFill>
              <a:latin typeface="標楷體" panose="03000509000000000000" pitchFamily="65" charset="-120"/>
              <a:ea typeface="標楷體" panose="03000509000000000000" pitchFamily="65" charset="-120"/>
            </a:rPr>
            <a:t>了解皂化的原理</a:t>
          </a:r>
          <a:endParaRPr lang="zh-TW" altLang="en-US" sz="4800" kern="1200" dirty="0">
            <a:solidFill>
              <a:schemeClr val="tx1"/>
            </a:solidFill>
            <a:latin typeface="標楷體" panose="03000509000000000000" pitchFamily="65" charset="-120"/>
            <a:ea typeface="標楷體" panose="03000509000000000000" pitchFamily="65" charset="-120"/>
          </a:endParaRPr>
        </a:p>
      </dsp:txBody>
      <dsp:txXfrm rot="10800000">
        <a:off x="0" y="0"/>
        <a:ext cx="7704856" cy="852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6836E-20FD-476A-9990-F1EA5C6D9798}">
      <dsp:nvSpPr>
        <dsp:cNvPr id="0" name=""/>
        <dsp:cNvSpPr/>
      </dsp:nvSpPr>
      <dsp:spPr>
        <a:xfrm>
          <a:off x="0" y="261379"/>
          <a:ext cx="1804131" cy="179264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kern="1200" smtClean="0">
              <a:latin typeface="標楷體" panose="03000509000000000000" pitchFamily="65" charset="-120"/>
              <a:ea typeface="標楷體" panose="03000509000000000000" pitchFamily="65" charset="-120"/>
            </a:rPr>
            <a:t>龍眼木灰</a:t>
          </a:r>
          <a:r>
            <a:rPr lang="en-US" altLang="zh-TW" sz="2800" kern="1200" smtClean="0">
              <a:latin typeface="標楷體" panose="03000509000000000000" pitchFamily="65" charset="-120"/>
              <a:ea typeface="標楷體" panose="03000509000000000000" pitchFamily="65" charset="-120"/>
            </a:rPr>
            <a:t>200</a:t>
          </a:r>
          <a:r>
            <a:rPr lang="zh-TW" altLang="en-US" sz="2800" kern="1200" smtClean="0">
              <a:latin typeface="標楷體" panose="03000509000000000000" pitchFamily="65" charset="-120"/>
              <a:ea typeface="標楷體" panose="03000509000000000000" pitchFamily="65" charset="-120"/>
            </a:rPr>
            <a:t>克</a:t>
          </a:r>
          <a:r>
            <a:rPr lang="en-US" altLang="zh-TW" sz="2800" kern="1200" smtClean="0">
              <a:latin typeface="標楷體" panose="03000509000000000000" pitchFamily="65" charset="-120"/>
              <a:ea typeface="標楷體" panose="03000509000000000000" pitchFamily="65" charset="-120"/>
            </a:rPr>
            <a:t>4</a:t>
          </a:r>
          <a:r>
            <a:rPr lang="zh-TW" altLang="en-US" sz="2800" kern="1200" smtClean="0">
              <a:latin typeface="標楷體" panose="03000509000000000000" pitchFamily="65" charset="-120"/>
              <a:ea typeface="標楷體" panose="03000509000000000000" pitchFamily="65" charset="-120"/>
            </a:rPr>
            <a:t>杯</a:t>
          </a:r>
          <a:endParaRPr lang="zh-TW" altLang="en-US" sz="2800" kern="1200" dirty="0">
            <a:latin typeface="標楷體" panose="03000509000000000000" pitchFamily="65" charset="-120"/>
            <a:ea typeface="標楷體" panose="03000509000000000000" pitchFamily="65" charset="-120"/>
          </a:endParaRPr>
        </a:p>
      </dsp:txBody>
      <dsp:txXfrm>
        <a:off x="264209" y="523905"/>
        <a:ext cx="1275713" cy="1267588"/>
      </dsp:txXfrm>
    </dsp:sp>
    <dsp:sp modelId="{A3D8F7A7-0544-43C5-9C7C-FA44CA903327}">
      <dsp:nvSpPr>
        <dsp:cNvPr id="0" name=""/>
        <dsp:cNvSpPr/>
      </dsp:nvSpPr>
      <dsp:spPr>
        <a:xfrm rot="10798911">
          <a:off x="588758" y="2270975"/>
          <a:ext cx="627424" cy="332534"/>
        </a:xfrm>
        <a:prstGeom prst="triangle">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0561343-6558-4326-BC9F-5913FBF96DF9}">
      <dsp:nvSpPr>
        <dsp:cNvPr id="0" name=""/>
        <dsp:cNvSpPr/>
      </dsp:nvSpPr>
      <dsp:spPr>
        <a:xfrm>
          <a:off x="128344" y="2801642"/>
          <a:ext cx="1548982" cy="157458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b="1" kern="1200" smtClean="0"/>
            <a:t>分別加入</a:t>
          </a:r>
          <a:r>
            <a:rPr lang="en-US" altLang="zh-TW" sz="2000" b="1" kern="1200" smtClean="0"/>
            <a:t>0.8</a:t>
          </a:r>
          <a:r>
            <a:rPr lang="zh-TW" altLang="en-US" sz="2000" b="1" kern="1200" smtClean="0"/>
            <a:t>、</a:t>
          </a:r>
          <a:r>
            <a:rPr lang="en-US" altLang="zh-TW" sz="2000" b="1" kern="1200" smtClean="0"/>
            <a:t>1</a:t>
          </a:r>
          <a:r>
            <a:rPr lang="zh-TW" altLang="en-US" sz="2000" b="1" kern="1200" smtClean="0"/>
            <a:t>、</a:t>
          </a:r>
          <a:r>
            <a:rPr lang="en-US" altLang="zh-TW" sz="2000" b="1" kern="1200" smtClean="0"/>
            <a:t>1.5</a:t>
          </a:r>
          <a:r>
            <a:rPr lang="zh-TW" altLang="en-US" sz="2000" b="1" kern="1200" smtClean="0"/>
            <a:t>、</a:t>
          </a:r>
          <a:r>
            <a:rPr lang="en-US" altLang="zh-TW" sz="2000" b="1" kern="1200" smtClean="0"/>
            <a:t>2</a:t>
          </a:r>
          <a:r>
            <a:rPr lang="zh-TW" altLang="en-US" sz="2000" b="1" kern="1200" smtClean="0"/>
            <a:t>倍的熱水</a:t>
          </a:r>
          <a:endParaRPr lang="zh-TW" altLang="en-US" sz="2000" b="1" kern="1200" dirty="0"/>
        </a:p>
      </dsp:txBody>
      <dsp:txXfrm>
        <a:off x="355187" y="3032234"/>
        <a:ext cx="1095296" cy="1113397"/>
      </dsp:txXfrm>
    </dsp:sp>
    <dsp:sp modelId="{D20CACA0-4C02-4226-AF0E-936F0973CA76}">
      <dsp:nvSpPr>
        <dsp:cNvPr id="0" name=""/>
        <dsp:cNvSpPr/>
      </dsp:nvSpPr>
      <dsp:spPr>
        <a:xfrm rot="5491566">
          <a:off x="1869973" y="3456789"/>
          <a:ext cx="627424" cy="332534"/>
        </a:xfrm>
        <a:prstGeom prst="triangle">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E465352-924B-470C-A6C1-E0B08DFEDC41}">
      <dsp:nvSpPr>
        <dsp:cNvPr id="0" name=""/>
        <dsp:cNvSpPr/>
      </dsp:nvSpPr>
      <dsp:spPr>
        <a:xfrm>
          <a:off x="2671090" y="2807901"/>
          <a:ext cx="1879662" cy="170635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zh-TW" altLang="en-US" sz="4400" kern="1200" smtClean="0">
              <a:latin typeface="標楷體" panose="03000509000000000000" pitchFamily="65" charset="-120"/>
              <a:ea typeface="標楷體" panose="03000509000000000000" pitchFamily="65" charset="-120"/>
            </a:rPr>
            <a:t>攪拌</a:t>
          </a:r>
          <a:endParaRPr lang="zh-TW" altLang="en-US" sz="4400" kern="1200" dirty="0">
            <a:latin typeface="標楷體" panose="03000509000000000000" pitchFamily="65" charset="-120"/>
            <a:ea typeface="標楷體" panose="03000509000000000000" pitchFamily="65" charset="-120"/>
          </a:endParaRPr>
        </a:p>
      </dsp:txBody>
      <dsp:txXfrm>
        <a:off x="2946360" y="3057791"/>
        <a:ext cx="1329122" cy="1206579"/>
      </dsp:txXfrm>
    </dsp:sp>
    <dsp:sp modelId="{7BD4888E-867F-4B2F-95AD-AA41D4182E00}">
      <dsp:nvSpPr>
        <dsp:cNvPr id="0" name=""/>
        <dsp:cNvSpPr/>
      </dsp:nvSpPr>
      <dsp:spPr>
        <a:xfrm rot="41499">
          <a:off x="3312106" y="2260857"/>
          <a:ext cx="627424" cy="332534"/>
        </a:xfrm>
        <a:prstGeom prst="triangle">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CBEBBDB-AF10-45EB-9702-0716728BE938}">
      <dsp:nvSpPr>
        <dsp:cNvPr id="0" name=""/>
        <dsp:cNvSpPr/>
      </dsp:nvSpPr>
      <dsp:spPr>
        <a:xfrm>
          <a:off x="2770840" y="265087"/>
          <a:ext cx="1740424" cy="180010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zh-TW" altLang="en-US" sz="4400" kern="1200" smtClean="0">
              <a:latin typeface="標楷體" panose="03000509000000000000" pitchFamily="65" charset="-120"/>
              <a:ea typeface="標楷體" panose="03000509000000000000" pitchFamily="65" charset="-120"/>
            </a:rPr>
            <a:t>靜置</a:t>
          </a:r>
          <a:r>
            <a:rPr lang="en-US" altLang="zh-TW" sz="4400" kern="1200" smtClean="0">
              <a:latin typeface="標楷體" panose="03000509000000000000" pitchFamily="65" charset="-120"/>
              <a:ea typeface="標楷體" panose="03000509000000000000" pitchFamily="65" charset="-120"/>
            </a:rPr>
            <a:t>3</a:t>
          </a:r>
          <a:r>
            <a:rPr lang="zh-TW" altLang="en-US" sz="4400" kern="1200" smtClean="0">
              <a:latin typeface="標楷體" panose="03000509000000000000" pitchFamily="65" charset="-120"/>
              <a:ea typeface="標楷體" panose="03000509000000000000" pitchFamily="65" charset="-120"/>
            </a:rPr>
            <a:t>天</a:t>
          </a:r>
          <a:endParaRPr lang="zh-TW" altLang="en-US" sz="4400" kern="1200" dirty="0">
            <a:latin typeface="標楷體" panose="03000509000000000000" pitchFamily="65" charset="-120"/>
            <a:ea typeface="標楷體" panose="03000509000000000000" pitchFamily="65" charset="-120"/>
          </a:endParaRPr>
        </a:p>
      </dsp:txBody>
      <dsp:txXfrm>
        <a:off x="3025719" y="528706"/>
        <a:ext cx="1230666" cy="1272863"/>
      </dsp:txXfrm>
    </dsp:sp>
    <dsp:sp modelId="{B7D9D3A7-88B1-43C9-8EBE-A4D3E2A7EF8E}">
      <dsp:nvSpPr>
        <dsp:cNvPr id="0" name=""/>
        <dsp:cNvSpPr/>
      </dsp:nvSpPr>
      <dsp:spPr>
        <a:xfrm rot="5428679">
          <a:off x="4689938" y="1010238"/>
          <a:ext cx="627424" cy="332534"/>
        </a:xfrm>
        <a:prstGeom prst="triangle">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4BDC544-5BBC-492D-874F-E4D858B4D514}">
      <dsp:nvSpPr>
        <dsp:cNvPr id="0" name=""/>
        <dsp:cNvSpPr/>
      </dsp:nvSpPr>
      <dsp:spPr>
        <a:xfrm>
          <a:off x="5477204" y="265087"/>
          <a:ext cx="1938849" cy="184691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zh-TW" altLang="en-US" sz="4400" kern="1200" smtClean="0">
              <a:latin typeface="標楷體" panose="03000509000000000000" pitchFamily="65" charset="-120"/>
              <a:ea typeface="標楷體" panose="03000509000000000000" pitchFamily="65" charset="-120"/>
            </a:rPr>
            <a:t>取木灰水</a:t>
          </a:r>
          <a:endParaRPr lang="zh-TW" altLang="en-US" sz="4400" kern="1200" dirty="0">
            <a:latin typeface="標楷體" panose="03000509000000000000" pitchFamily="65" charset="-120"/>
            <a:ea typeface="標楷體" panose="03000509000000000000" pitchFamily="65" charset="-120"/>
          </a:endParaRPr>
        </a:p>
      </dsp:txBody>
      <dsp:txXfrm>
        <a:off x="5761142" y="535561"/>
        <a:ext cx="1370973" cy="1305964"/>
      </dsp:txXfrm>
    </dsp:sp>
    <dsp:sp modelId="{4ED75500-2EC9-4BDC-9F84-FF34B05212DE}">
      <dsp:nvSpPr>
        <dsp:cNvPr id="0" name=""/>
        <dsp:cNvSpPr/>
      </dsp:nvSpPr>
      <dsp:spPr>
        <a:xfrm rot="10800000">
          <a:off x="6132917" y="2268855"/>
          <a:ext cx="627424" cy="332534"/>
        </a:xfrm>
        <a:prstGeom prst="triangle">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721E64E-F426-4D60-BEA6-5DADFCE00489}">
      <dsp:nvSpPr>
        <dsp:cNvPr id="0" name=""/>
        <dsp:cNvSpPr/>
      </dsp:nvSpPr>
      <dsp:spPr>
        <a:xfrm>
          <a:off x="5550308" y="2739424"/>
          <a:ext cx="1792640" cy="179264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zh-TW" altLang="en-US" sz="4400" kern="1200" smtClean="0">
              <a:latin typeface="標楷體" panose="03000509000000000000" pitchFamily="65" charset="-120"/>
              <a:ea typeface="標楷體" panose="03000509000000000000" pitchFamily="65" charset="-120"/>
            </a:rPr>
            <a:t>過濾</a:t>
          </a:r>
          <a:endParaRPr lang="zh-TW" altLang="en-US" sz="4400" kern="1200" dirty="0">
            <a:latin typeface="標楷體" panose="03000509000000000000" pitchFamily="65" charset="-120"/>
            <a:ea typeface="標楷體" panose="03000509000000000000" pitchFamily="65" charset="-120"/>
          </a:endParaRPr>
        </a:p>
      </dsp:txBody>
      <dsp:txXfrm>
        <a:off x="5812834" y="3001950"/>
        <a:ext cx="1267588" cy="12675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841ABF-B050-485A-A193-C71A47714AD6}" type="datetimeFigureOut">
              <a:rPr lang="zh-TW" altLang="en-US" smtClean="0"/>
              <a:t>2018/11/1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E2FE35-ABC3-4554-98D0-0231A1D853DD}" type="slidenum">
              <a:rPr lang="zh-TW" altLang="en-US" smtClean="0"/>
              <a:t>‹#›</a:t>
            </a:fld>
            <a:endParaRPr lang="zh-TW" altLang="en-US"/>
          </a:p>
        </p:txBody>
      </p:sp>
    </p:spTree>
    <p:extLst>
      <p:ext uri="{BB962C8B-B14F-4D97-AF65-F5344CB8AC3E}">
        <p14:creationId xmlns:p14="http://schemas.microsoft.com/office/powerpoint/2010/main" val="2593154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BE2FE35-ABC3-4554-98D0-0231A1D853DD}" type="slidenum">
              <a:rPr lang="zh-TW" altLang="en-US" smtClean="0"/>
              <a:t>1</a:t>
            </a:fld>
            <a:endParaRPr lang="zh-TW" altLang="en-US"/>
          </a:p>
        </p:txBody>
      </p:sp>
    </p:spTree>
    <p:extLst>
      <p:ext uri="{BB962C8B-B14F-4D97-AF65-F5344CB8AC3E}">
        <p14:creationId xmlns:p14="http://schemas.microsoft.com/office/powerpoint/2010/main" val="3607499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Date Placeholder 29"/>
          <p:cNvSpPr>
            <a:spLocks noGrp="1"/>
          </p:cNvSpPr>
          <p:nvPr>
            <p:ph type="dt" sz="half" idx="10"/>
          </p:nvPr>
        </p:nvSpPr>
        <p:spPr/>
        <p:txBody>
          <a:bodyPr/>
          <a:lstStyle/>
          <a:p>
            <a:fld id="{5B93DA07-A095-474E-B628-3C0ECA8D2DF6}" type="datetimeFigureOut">
              <a:rPr lang="zh-TW" altLang="en-US" smtClean="0"/>
              <a:t>2018/11/1</a:t>
            </a:fld>
            <a:endParaRPr lang="zh-TW" altLang="en-US"/>
          </a:p>
        </p:txBody>
      </p:sp>
      <p:sp>
        <p:nvSpPr>
          <p:cNvPr id="19" name="Footer Placeholder 18"/>
          <p:cNvSpPr>
            <a:spLocks noGrp="1"/>
          </p:cNvSpPr>
          <p:nvPr>
            <p:ph type="ftr" sz="quarter" idx="11"/>
          </p:nvPr>
        </p:nvSpPr>
        <p:spPr/>
        <p:txBody>
          <a:bodyPr/>
          <a:lstStyle/>
          <a:p>
            <a:endParaRPr lang="zh-TW" altLang="en-US"/>
          </a:p>
        </p:txBody>
      </p:sp>
      <p:sp>
        <p:nvSpPr>
          <p:cNvPr id="27" name="Slide Number Placeholder 26"/>
          <p:cNvSpPr>
            <a:spLocks noGrp="1"/>
          </p:cNvSpPr>
          <p:nvPr>
            <p:ph type="sldNum" sz="quarter" idx="12"/>
          </p:nvPr>
        </p:nvSpPr>
        <p:spPr/>
        <p:txBody>
          <a:bodyPr/>
          <a:lstStyle/>
          <a:p>
            <a:fld id="{48240AA9-CB27-49D6-A96C-F3AC3A04289F}" type="slidenum">
              <a:rPr lang="zh-TW" altLang="en-US" smtClean="0"/>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5B93DA07-A095-474E-B628-3C0ECA8D2DF6}" type="datetimeFigureOut">
              <a:rPr lang="zh-TW" altLang="en-US" smtClean="0"/>
              <a:t>2018/11/1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8240AA9-CB27-49D6-A96C-F3AC3A04289F}"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5B93DA07-A095-474E-B628-3C0ECA8D2DF6}" type="datetimeFigureOut">
              <a:rPr lang="zh-TW" altLang="en-US" smtClean="0"/>
              <a:t>2018/11/1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8240AA9-CB27-49D6-A96C-F3AC3A04289F}"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Content Placeholder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5B93DA07-A095-474E-B628-3C0ECA8D2DF6}" type="datetimeFigureOut">
              <a:rPr lang="zh-TW" altLang="en-US" smtClean="0"/>
              <a:t>2018/11/1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8240AA9-CB27-49D6-A96C-F3AC3A04289F}"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Date Placeholder 3"/>
          <p:cNvSpPr>
            <a:spLocks noGrp="1"/>
          </p:cNvSpPr>
          <p:nvPr>
            <p:ph type="dt" sz="half" idx="10"/>
          </p:nvPr>
        </p:nvSpPr>
        <p:spPr/>
        <p:txBody>
          <a:bodyPr/>
          <a:lstStyle/>
          <a:p>
            <a:fld id="{5B93DA07-A095-474E-B628-3C0ECA8D2DF6}" type="datetimeFigureOut">
              <a:rPr lang="zh-TW" altLang="en-US" smtClean="0"/>
              <a:t>2018/11/1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8240AA9-CB27-49D6-A96C-F3AC3A04289F}" type="slidenum">
              <a:rPr lang="zh-TW" altLang="en-US" smtClean="0"/>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5B93DA07-A095-474E-B628-3C0ECA8D2DF6}" type="datetimeFigureOut">
              <a:rPr lang="zh-TW" altLang="en-US" smtClean="0"/>
              <a:t>2018/11/1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8240AA9-CB27-49D6-A96C-F3AC3A04289F}"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Date Placeholder 6"/>
          <p:cNvSpPr>
            <a:spLocks noGrp="1"/>
          </p:cNvSpPr>
          <p:nvPr>
            <p:ph type="dt" sz="half" idx="10"/>
          </p:nvPr>
        </p:nvSpPr>
        <p:spPr/>
        <p:txBody>
          <a:bodyPr/>
          <a:lstStyle/>
          <a:p>
            <a:fld id="{5B93DA07-A095-474E-B628-3C0ECA8D2DF6}" type="datetimeFigureOut">
              <a:rPr lang="zh-TW" altLang="en-US" smtClean="0"/>
              <a:t>2018/11/1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8240AA9-CB27-49D6-A96C-F3AC3A04289F}"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Date Placeholder 2"/>
          <p:cNvSpPr>
            <a:spLocks noGrp="1"/>
          </p:cNvSpPr>
          <p:nvPr>
            <p:ph type="dt" sz="half" idx="10"/>
          </p:nvPr>
        </p:nvSpPr>
        <p:spPr/>
        <p:txBody>
          <a:bodyPr/>
          <a:lstStyle/>
          <a:p>
            <a:fld id="{5B93DA07-A095-474E-B628-3C0ECA8D2DF6}" type="datetimeFigureOut">
              <a:rPr lang="zh-TW" altLang="en-US" smtClean="0"/>
              <a:t>2018/11/1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48240AA9-CB27-49D6-A96C-F3AC3A04289F}"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3DA07-A095-474E-B628-3C0ECA8D2DF6}" type="datetimeFigureOut">
              <a:rPr lang="zh-TW" altLang="en-US" smtClean="0"/>
              <a:t>2018/11/1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48240AA9-CB27-49D6-A96C-F3AC3A04289F}"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5B93DA07-A095-474E-B628-3C0ECA8D2DF6}" type="datetimeFigureOut">
              <a:rPr lang="zh-TW" altLang="en-US" smtClean="0"/>
              <a:t>2018/11/1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8240AA9-CB27-49D6-A96C-F3AC3A04289F}"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Date Placeholder 4"/>
          <p:cNvSpPr>
            <a:spLocks noGrp="1"/>
          </p:cNvSpPr>
          <p:nvPr>
            <p:ph type="dt" sz="half" idx="10"/>
          </p:nvPr>
        </p:nvSpPr>
        <p:spPr/>
        <p:txBody>
          <a:bodyPr/>
          <a:lstStyle/>
          <a:p>
            <a:fld id="{5B93DA07-A095-474E-B628-3C0ECA8D2DF6}" type="datetimeFigureOut">
              <a:rPr lang="zh-TW" altLang="en-US" smtClean="0"/>
              <a:t>2018/11/1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a:xfrm>
            <a:off x="8077200" y="6356350"/>
            <a:ext cx="609600" cy="365125"/>
          </a:xfrm>
        </p:spPr>
        <p:txBody>
          <a:bodyPr/>
          <a:lstStyle/>
          <a:p>
            <a:fld id="{48240AA9-CB27-49D6-A96C-F3AC3A04289F}" type="slidenum">
              <a:rPr lang="zh-TW" altLang="en-US" smtClean="0"/>
              <a:t>‹#›</a:t>
            </a:fld>
            <a:endParaRPr lang="zh-TW"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93DA07-A095-474E-B628-3C0ECA8D2DF6}" type="datetimeFigureOut">
              <a:rPr lang="zh-TW" altLang="en-US" smtClean="0"/>
              <a:t>2018/11/1</a:t>
            </a:fld>
            <a:endParaRPr lang="zh-TW"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TW"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8240AA9-CB27-49D6-A96C-F3AC3A04289F}" type="slidenum">
              <a:rPr lang="zh-TW" altLang="en-US" smtClean="0"/>
              <a:t>‹#›</a:t>
            </a:fld>
            <a:endParaRPr lang="zh-TW"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1484784"/>
            <a:ext cx="7772400" cy="1470025"/>
          </a:xfrm>
        </p:spPr>
        <p:txBody>
          <a:bodyPr/>
          <a:lstStyle/>
          <a:p>
            <a:pPr algn="ctr"/>
            <a:r>
              <a:rPr lang="zh-TW" altLang="en-US" dirty="0" smtClean="0">
                <a:latin typeface="標楷體" panose="03000509000000000000" pitchFamily="65" charset="-120"/>
                <a:ea typeface="標楷體" panose="03000509000000000000" pitchFamily="65" charset="-120"/>
              </a:rPr>
              <a:t>打皂未來，登峰皂極</a:t>
            </a:r>
            <a:endParaRPr lang="zh-TW" altLang="en-US"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323528" y="3861048"/>
            <a:ext cx="8208912" cy="1752600"/>
          </a:xfrm>
        </p:spPr>
        <p:txBody>
          <a:bodyPr>
            <a:normAutofit/>
          </a:bodyPr>
          <a:lstStyle/>
          <a:p>
            <a:pPr algn="ctr"/>
            <a:r>
              <a:rPr lang="zh-TW" altLang="en-US" sz="4800" dirty="0" smtClean="0">
                <a:solidFill>
                  <a:schemeClr val="tx1"/>
                </a:solidFill>
                <a:latin typeface="標楷體" panose="03000509000000000000" pitchFamily="65" charset="-120"/>
                <a:ea typeface="標楷體" panose="03000509000000000000" pitchFamily="65" charset="-120"/>
              </a:rPr>
              <a:t>報告者</a:t>
            </a:r>
            <a:r>
              <a:rPr lang="en-US" altLang="zh-TW" sz="4800" dirty="0" smtClean="0">
                <a:solidFill>
                  <a:schemeClr val="tx1"/>
                </a:solidFill>
                <a:latin typeface="標楷體" panose="03000509000000000000" pitchFamily="65" charset="-120"/>
                <a:ea typeface="標楷體" panose="03000509000000000000" pitchFamily="65" charset="-120"/>
              </a:rPr>
              <a:t>:</a:t>
            </a:r>
            <a:r>
              <a:rPr lang="zh-TW" altLang="en-US" sz="4800" dirty="0" smtClean="0">
                <a:solidFill>
                  <a:schemeClr val="tx1"/>
                </a:solidFill>
                <a:latin typeface="標楷體" panose="03000509000000000000" pitchFamily="65" charset="-120"/>
                <a:ea typeface="標楷體" panose="03000509000000000000" pitchFamily="65" charset="-120"/>
              </a:rPr>
              <a:t>徐  諒</a:t>
            </a:r>
            <a:r>
              <a:rPr lang="zh-TW" altLang="en-US" sz="4800" dirty="0">
                <a:solidFill>
                  <a:schemeClr val="tx1"/>
                </a:solidFill>
                <a:latin typeface="標楷體" panose="03000509000000000000" pitchFamily="65" charset="-120"/>
                <a:ea typeface="標楷體" panose="03000509000000000000" pitchFamily="65" charset="-120"/>
              </a:rPr>
              <a:t>、何大</a:t>
            </a:r>
            <a:r>
              <a:rPr lang="zh-TW" altLang="en-US" sz="4800" dirty="0" smtClean="0">
                <a:solidFill>
                  <a:schemeClr val="tx1"/>
                </a:solidFill>
                <a:latin typeface="標楷體" panose="03000509000000000000" pitchFamily="65" charset="-120"/>
                <a:ea typeface="標楷體" panose="03000509000000000000" pitchFamily="65" charset="-120"/>
              </a:rPr>
              <a:t>芊</a:t>
            </a:r>
            <a:endParaRPr lang="en-US" altLang="zh-TW" sz="4800" dirty="0" smtClean="0">
              <a:solidFill>
                <a:schemeClr val="tx1"/>
              </a:solidFill>
              <a:latin typeface="標楷體" panose="03000509000000000000" pitchFamily="65" charset="-120"/>
              <a:ea typeface="標楷體" panose="03000509000000000000" pitchFamily="65" charset="-120"/>
            </a:endParaRPr>
          </a:p>
          <a:p>
            <a:pPr algn="ctr"/>
            <a:r>
              <a:rPr lang="zh-TW" altLang="en-US" sz="4800" dirty="0">
                <a:latin typeface="標楷體" panose="03000509000000000000" pitchFamily="65" charset="-120"/>
                <a:ea typeface="標楷體" panose="03000509000000000000" pitchFamily="65" charset="-120"/>
              </a:rPr>
              <a:t> </a:t>
            </a:r>
            <a:r>
              <a:rPr lang="zh-TW" altLang="en-US" sz="4800" dirty="0" smtClean="0">
                <a:latin typeface="標楷體" panose="03000509000000000000" pitchFamily="65" charset="-120"/>
                <a:ea typeface="標楷體" panose="03000509000000000000" pitchFamily="65" charset="-120"/>
              </a:rPr>
              <a:t>       </a:t>
            </a:r>
            <a:r>
              <a:rPr lang="zh-TW" altLang="en-US" sz="4800" dirty="0" smtClean="0">
                <a:solidFill>
                  <a:schemeClr val="tx1"/>
                </a:solidFill>
                <a:latin typeface="標楷體" panose="03000509000000000000" pitchFamily="65" charset="-120"/>
                <a:ea typeface="標楷體" panose="03000509000000000000" pitchFamily="65" charset="-120"/>
              </a:rPr>
              <a:t>洪成吉、邱楷哲</a:t>
            </a:r>
            <a:endParaRPr lang="zh-TW" altLang="en-US" sz="48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90687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908720"/>
            <a:ext cx="7787208" cy="938368"/>
          </a:xfrm>
          <a:solidFill>
            <a:srgbClr val="92D050"/>
          </a:solidFill>
          <a:ln>
            <a:solidFill>
              <a:srgbClr val="7030A0"/>
            </a:solidFill>
          </a:ln>
        </p:spPr>
        <p:txBody>
          <a:bodyPr/>
          <a:lstStyle/>
          <a:p>
            <a:pPr lvl="0" algn="ctr"/>
            <a:r>
              <a:rPr lang="zh-TW" altLang="en-US" dirty="0">
                <a:solidFill>
                  <a:schemeClr val="tx1"/>
                </a:solidFill>
                <a:latin typeface="標楷體" panose="03000509000000000000" pitchFamily="65" charset="-120"/>
                <a:ea typeface="標楷體" panose="03000509000000000000" pitchFamily="65" charset="-120"/>
              </a:rPr>
              <a:t>了解不同油品皂化後的特質</a:t>
            </a:r>
          </a:p>
        </p:txBody>
      </p:sp>
      <p:sp>
        <p:nvSpPr>
          <p:cNvPr id="4" name="內容版面配置區 3"/>
          <p:cNvSpPr>
            <a:spLocks noGrp="1"/>
          </p:cNvSpPr>
          <p:nvPr>
            <p:ph idx="1"/>
          </p:nvPr>
        </p:nvSpPr>
        <p:spPr>
          <a:xfrm>
            <a:off x="467544" y="1628800"/>
            <a:ext cx="8229600" cy="4525963"/>
          </a:xfrm>
        </p:spPr>
        <p:txBody>
          <a:bodyPr>
            <a:normAutofit/>
          </a:bodyPr>
          <a:lstStyle/>
          <a:p>
            <a:pPr indent="-139700">
              <a:spcBef>
                <a:spcPts val="0"/>
              </a:spcBef>
              <a:buNone/>
            </a:pPr>
            <a:endParaRPr lang="en-US" altLang="zh-TW" sz="4000" dirty="0" smtClean="0">
              <a:latin typeface="標楷體" panose="03000509000000000000" pitchFamily="65" charset="-120"/>
              <a:ea typeface="標楷體" panose="03000509000000000000" pitchFamily="65" charset="-120"/>
              <a:cs typeface="Arial"/>
              <a:sym typeface="Arial"/>
            </a:endParaRPr>
          </a:p>
          <a:p>
            <a:pPr indent="-139700">
              <a:spcBef>
                <a:spcPts val="0"/>
              </a:spcBef>
              <a:buNone/>
            </a:pPr>
            <a:r>
              <a:rPr lang="zh-TW" altLang="en-US" sz="4800" dirty="0" smtClean="0">
                <a:latin typeface="標楷體" panose="03000509000000000000" pitchFamily="65" charset="-120"/>
                <a:ea typeface="標楷體" panose="03000509000000000000" pitchFamily="65" charset="-120"/>
                <a:cs typeface="Arial"/>
                <a:sym typeface="Arial"/>
              </a:rPr>
              <a:t>油品成皂後的考慮因素</a:t>
            </a:r>
            <a:endParaRPr lang="en-US" altLang="zh-TW" sz="4800" dirty="0" smtClean="0">
              <a:latin typeface="標楷體" panose="03000509000000000000" pitchFamily="65" charset="-120"/>
              <a:ea typeface="標楷體" panose="03000509000000000000" pitchFamily="65" charset="-120"/>
              <a:cs typeface="Arial"/>
              <a:sym typeface="Arial"/>
            </a:endParaRPr>
          </a:p>
          <a:p>
            <a:pPr indent="-139700">
              <a:spcBef>
                <a:spcPts val="0"/>
              </a:spcBef>
              <a:buNone/>
            </a:pPr>
            <a:r>
              <a:rPr lang="en-US" altLang="zh-TW" sz="4800" dirty="0" smtClean="0">
                <a:latin typeface="標楷體" panose="03000509000000000000" pitchFamily="65" charset="-120"/>
                <a:ea typeface="標楷體" panose="03000509000000000000" pitchFamily="65" charset="-120"/>
                <a:cs typeface="Arial"/>
                <a:sym typeface="Arial"/>
              </a:rPr>
              <a:t>1.</a:t>
            </a:r>
            <a:r>
              <a:rPr lang="zh-TW" altLang="en-US" sz="4800" dirty="0" smtClean="0">
                <a:latin typeface="標楷體" panose="03000509000000000000" pitchFamily="65" charset="-120"/>
                <a:ea typeface="標楷體" panose="03000509000000000000" pitchFamily="65" charset="-120"/>
                <a:cs typeface="Arial"/>
                <a:sym typeface="Arial"/>
              </a:rPr>
              <a:t>清潔度</a:t>
            </a:r>
            <a:endParaRPr lang="en-US" altLang="zh-TW" sz="4800" dirty="0" smtClean="0">
              <a:latin typeface="標楷體" panose="03000509000000000000" pitchFamily="65" charset="-120"/>
              <a:ea typeface="標楷體" panose="03000509000000000000" pitchFamily="65" charset="-120"/>
              <a:cs typeface="Arial"/>
              <a:sym typeface="Arial"/>
            </a:endParaRPr>
          </a:p>
          <a:p>
            <a:pPr lvl="0" indent="-139700" algn="just">
              <a:spcBef>
                <a:spcPts val="0"/>
              </a:spcBef>
              <a:buNone/>
            </a:pPr>
            <a:r>
              <a:rPr lang="en-US" altLang="zh-TW" sz="4800" dirty="0" smtClean="0">
                <a:latin typeface="標楷體" panose="03000509000000000000" pitchFamily="65" charset="-120"/>
                <a:ea typeface="標楷體" panose="03000509000000000000" pitchFamily="65" charset="-120"/>
                <a:cs typeface="Arial"/>
                <a:sym typeface="Arial"/>
              </a:rPr>
              <a:t>2.</a:t>
            </a:r>
            <a:r>
              <a:rPr lang="zh-TW" altLang="en-US" sz="4800" dirty="0" smtClean="0">
                <a:latin typeface="標楷體" panose="03000509000000000000" pitchFamily="65" charset="-120"/>
                <a:ea typeface="標楷體" panose="03000509000000000000" pitchFamily="65" charset="-120"/>
                <a:cs typeface="Arial"/>
                <a:sym typeface="Arial"/>
              </a:rPr>
              <a:t>滋潤度</a:t>
            </a:r>
            <a:endParaRPr lang="en-US" altLang="zh-TW" sz="4800" dirty="0" smtClean="0">
              <a:latin typeface="標楷體" panose="03000509000000000000" pitchFamily="65" charset="-120"/>
              <a:ea typeface="標楷體" panose="03000509000000000000" pitchFamily="65" charset="-120"/>
            </a:endParaRPr>
          </a:p>
          <a:p>
            <a:pPr lvl="0" indent="-139700" algn="just">
              <a:spcBef>
                <a:spcPts val="0"/>
              </a:spcBef>
              <a:buNone/>
            </a:pPr>
            <a:r>
              <a:rPr lang="en-US" altLang="zh-TW" sz="4800" dirty="0" smtClean="0">
                <a:latin typeface="標楷體" panose="03000509000000000000" pitchFamily="65" charset="-120"/>
                <a:ea typeface="標楷體" panose="03000509000000000000" pitchFamily="65" charset="-120"/>
              </a:rPr>
              <a:t>3.</a:t>
            </a:r>
            <a:r>
              <a:rPr lang="zh-TW" altLang="en-US" sz="4800" dirty="0" smtClean="0">
                <a:latin typeface="標楷體" panose="03000509000000000000" pitchFamily="65" charset="-120"/>
                <a:ea typeface="標楷體" panose="03000509000000000000" pitchFamily="65" charset="-120"/>
              </a:rPr>
              <a:t>起泡度</a:t>
            </a:r>
            <a:endParaRPr lang="zh-TW" altLang="en-US" sz="4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1603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lgn="ctr"/>
            <a:r>
              <a:rPr lang="zh-TW" altLang="en-US" sz="5400" dirty="0" smtClean="0">
                <a:latin typeface="標楷體" panose="03000509000000000000" pitchFamily="65" charset="-120"/>
                <a:ea typeface="標楷體" panose="03000509000000000000" pitchFamily="65" charset="-120"/>
              </a:rPr>
              <a:t>清潔</a:t>
            </a:r>
            <a:r>
              <a:rPr lang="zh-TW" altLang="en-US" sz="5400" dirty="0">
                <a:latin typeface="標楷體" panose="03000509000000000000" pitchFamily="65" charset="-120"/>
                <a:ea typeface="標楷體" panose="03000509000000000000" pitchFamily="65" charset="-120"/>
                <a:cs typeface="Arial"/>
                <a:sym typeface="Arial"/>
              </a:rPr>
              <a:t>度</a:t>
            </a:r>
            <a:endParaRPr lang="zh-TW" altLang="en-US" dirty="0"/>
          </a:p>
        </p:txBody>
      </p:sp>
      <p:sp>
        <p:nvSpPr>
          <p:cNvPr id="3" name="內容版面配置區 2"/>
          <p:cNvSpPr>
            <a:spLocks noGrp="1"/>
          </p:cNvSpPr>
          <p:nvPr>
            <p:ph idx="1"/>
          </p:nvPr>
        </p:nvSpPr>
        <p:spPr>
          <a:xfrm>
            <a:off x="539552" y="1844824"/>
            <a:ext cx="8229600" cy="4525963"/>
          </a:xfrm>
        </p:spPr>
        <p:txBody>
          <a:bodyPr>
            <a:noAutofit/>
          </a:bodyPr>
          <a:lstStyle/>
          <a:p>
            <a:pPr marL="0" indent="0">
              <a:buNone/>
            </a:pPr>
            <a:r>
              <a:rPr lang="zh-TW" altLang="en-US" sz="2800" dirty="0" smtClean="0">
                <a:latin typeface="標楷體" panose="03000509000000000000" pitchFamily="65" charset="-120"/>
                <a:ea typeface="標楷體" panose="03000509000000000000" pitchFamily="65" charset="-120"/>
              </a:rPr>
              <a:t>清潔</a:t>
            </a:r>
            <a:r>
              <a:rPr lang="zh-TW" altLang="en-US" sz="2800" dirty="0">
                <a:latin typeface="標楷體" panose="03000509000000000000" pitchFamily="65" charset="-120"/>
                <a:ea typeface="標楷體" panose="03000509000000000000" pitchFamily="65" charset="-120"/>
                <a:cs typeface="Arial"/>
                <a:sym typeface="Arial"/>
              </a:rPr>
              <a:t>度</a:t>
            </a:r>
            <a:r>
              <a:rPr lang="zh-TW" altLang="en-US" sz="2800" dirty="0" smtClean="0">
                <a:latin typeface="標楷體" panose="03000509000000000000" pitchFamily="65" charset="-120"/>
                <a:ea typeface="標楷體" panose="03000509000000000000" pitchFamily="65" charset="-120"/>
              </a:rPr>
              <a:t>測試 </a:t>
            </a:r>
            <a:endParaRPr lang="en-US" altLang="zh-TW" sz="2800" dirty="0" smtClean="0">
              <a:latin typeface="標楷體" panose="03000509000000000000" pitchFamily="65" charset="-120"/>
              <a:ea typeface="標楷體" panose="03000509000000000000" pitchFamily="65" charset="-120"/>
            </a:endParaRPr>
          </a:p>
          <a:p>
            <a:pPr marL="0" indent="0">
              <a:buNone/>
            </a:pPr>
            <a:r>
              <a:rPr lang="en-US" altLang="zh-TW" sz="2800" dirty="0" smtClean="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1</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將</a:t>
            </a:r>
            <a:r>
              <a:rPr lang="zh-TW" altLang="en-US" sz="2800" dirty="0">
                <a:latin typeface="標楷體" panose="03000509000000000000" pitchFamily="65" charset="-120"/>
                <a:ea typeface="標楷體" panose="03000509000000000000" pitchFamily="65" charset="-120"/>
              </a:rPr>
              <a:t>蠟筆塗在塑膠杯上 </a:t>
            </a:r>
            <a:r>
              <a:rPr lang="en-US" altLang="zh-TW" sz="2800" dirty="0">
                <a:latin typeface="標楷體" panose="03000509000000000000" pitchFamily="65" charset="-120"/>
                <a:ea typeface="標楷體" panose="03000509000000000000" pitchFamily="65" charset="-120"/>
              </a:rPr>
              <a:t>10 </a:t>
            </a:r>
            <a:r>
              <a:rPr lang="zh-TW" altLang="en-US" sz="2800" dirty="0">
                <a:latin typeface="標楷體" panose="03000509000000000000" pitchFamily="65" charset="-120"/>
                <a:ea typeface="標楷體" panose="03000509000000000000" pitchFamily="65" charset="-120"/>
              </a:rPr>
              <a:t>下</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上下來回算一下</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 </a:t>
            </a:r>
            <a:endParaRPr lang="en-US" altLang="zh-TW" sz="2800" dirty="0" smtClean="0">
              <a:latin typeface="標楷體" panose="03000509000000000000" pitchFamily="65" charset="-120"/>
              <a:ea typeface="標楷體" panose="03000509000000000000" pitchFamily="65" charset="-120"/>
            </a:endParaRPr>
          </a:p>
          <a:p>
            <a:pPr marL="0" indent="0">
              <a:buNone/>
            </a:pPr>
            <a:r>
              <a:rPr lang="en-US" altLang="zh-TW" sz="2800" dirty="0" smtClean="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2</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將</a:t>
            </a:r>
            <a:r>
              <a:rPr lang="zh-TW" altLang="en-US" sz="2800" dirty="0">
                <a:latin typeface="標楷體" panose="03000509000000000000" pitchFamily="65" charset="-120"/>
                <a:ea typeface="標楷體" panose="03000509000000000000" pitchFamily="65" charset="-120"/>
              </a:rPr>
              <a:t>手沾溼，用肥皂在手上劃 </a:t>
            </a:r>
            <a:r>
              <a:rPr lang="en-US" altLang="zh-TW" sz="2800" dirty="0">
                <a:latin typeface="標楷體" panose="03000509000000000000" pitchFamily="65" charset="-120"/>
                <a:ea typeface="標楷體" panose="03000509000000000000" pitchFamily="65" charset="-120"/>
              </a:rPr>
              <a:t>10 </a:t>
            </a:r>
            <a:r>
              <a:rPr lang="zh-TW" altLang="en-US" sz="2800" dirty="0">
                <a:latin typeface="標楷體" panose="03000509000000000000" pitchFamily="65" charset="-120"/>
                <a:ea typeface="標楷體" panose="03000509000000000000" pitchFamily="65" charset="-120"/>
              </a:rPr>
              <a:t>圈，開始用力搓，計算約多少下 </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上下來回算 </a:t>
            </a:r>
            <a:r>
              <a:rPr lang="en-US" altLang="zh-TW" sz="2800" dirty="0">
                <a:latin typeface="標楷體" panose="03000509000000000000" pitchFamily="65" charset="-120"/>
                <a:ea typeface="標楷體" panose="03000509000000000000" pitchFamily="65" charset="-120"/>
              </a:rPr>
              <a:t>1 </a:t>
            </a:r>
            <a:r>
              <a:rPr lang="zh-TW" altLang="en-US" sz="2800" dirty="0">
                <a:latin typeface="標楷體" panose="03000509000000000000" pitchFamily="65" charset="-120"/>
                <a:ea typeface="標楷體" panose="03000509000000000000" pitchFamily="65" charset="-120"/>
              </a:rPr>
              <a:t>下</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才能</a:t>
            </a:r>
            <a:r>
              <a:rPr lang="zh-TW" altLang="en-US" sz="2800" dirty="0">
                <a:latin typeface="標楷體" panose="03000509000000000000" pitchFamily="65" charset="-120"/>
                <a:ea typeface="標楷體" panose="03000509000000000000" pitchFamily="65" charset="-120"/>
              </a:rPr>
              <a:t>將塑膠杯洗乾淨</a:t>
            </a:r>
            <a:r>
              <a:rPr lang="zh-TW" altLang="en-US" sz="2800" dirty="0" smtClean="0"/>
              <a:t>。                                   </a:t>
            </a:r>
            <a:endParaRPr lang="en-US" altLang="zh-TW" sz="2800" dirty="0" smtClean="0"/>
          </a:p>
          <a:p>
            <a:pPr marL="0" indent="0">
              <a:buNone/>
            </a:pPr>
            <a:r>
              <a:rPr lang="zh-TW" altLang="en-US" sz="2800" dirty="0" smtClean="0">
                <a:latin typeface="標楷體" panose="03000509000000000000" pitchFamily="65" charset="-120"/>
                <a:ea typeface="標楷體" panose="03000509000000000000" pitchFamily="65" charset="-120"/>
              </a:rPr>
              <a:t>                        </a:t>
            </a:r>
            <a:endParaRPr lang="zh-TW" altLang="en-US" sz="2800" dirty="0">
              <a:latin typeface="標楷體" panose="03000509000000000000" pitchFamily="65" charset="-120"/>
              <a:ea typeface="標楷體" panose="03000509000000000000" pitchFamily="65" charset="-12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003" y="3933056"/>
            <a:ext cx="3413880" cy="268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844824"/>
            <a:ext cx="7372350" cy="4775175"/>
          </a:xfrm>
          <a:prstGeom prst="rect">
            <a:avLst/>
          </a:prstGeom>
        </p:spPr>
      </p:pic>
    </p:spTree>
    <p:extLst>
      <p:ext uri="{BB962C8B-B14F-4D97-AF65-F5344CB8AC3E}">
        <p14:creationId xmlns:p14="http://schemas.microsoft.com/office/powerpoint/2010/main" val="7210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6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5400" dirty="0">
                <a:latin typeface="標楷體" panose="03000509000000000000" pitchFamily="65" charset="-120"/>
                <a:ea typeface="標楷體" panose="03000509000000000000" pitchFamily="65" charset="-120"/>
                <a:cs typeface="Arial"/>
                <a:sym typeface="Arial"/>
              </a:rPr>
              <a:t>滋潤度</a:t>
            </a:r>
            <a:endParaRPr lang="zh-TW" altLang="en-US" dirty="0"/>
          </a:p>
        </p:txBody>
      </p:sp>
      <p:sp>
        <p:nvSpPr>
          <p:cNvPr id="3" name="內容版面配置區 2"/>
          <p:cNvSpPr>
            <a:spLocks noGrp="1"/>
          </p:cNvSpPr>
          <p:nvPr>
            <p:ph idx="1"/>
          </p:nvPr>
        </p:nvSpPr>
        <p:spPr/>
        <p:txBody>
          <a:bodyPr>
            <a:noAutofit/>
          </a:bodyPr>
          <a:lstStyle/>
          <a:p>
            <a:pPr marL="0" indent="0">
              <a:buNone/>
            </a:pPr>
            <a:r>
              <a:rPr lang="en-US" altLang="zh-TW" sz="2800" dirty="0" smtClean="0">
                <a:latin typeface="標楷體" panose="03000509000000000000" pitchFamily="65" charset="-120"/>
                <a:ea typeface="標楷體" panose="03000509000000000000" pitchFamily="65" charset="-120"/>
              </a:rPr>
              <a:t>1.</a:t>
            </a:r>
            <a:r>
              <a:rPr lang="zh-TW" altLang="en-US" sz="2800" dirty="0" smtClean="0">
                <a:latin typeface="標楷體" panose="03000509000000000000" pitchFamily="65" charset="-120"/>
                <a:ea typeface="標楷體" panose="03000509000000000000" pitchFamily="65" charset="-120"/>
              </a:rPr>
              <a:t>請</a:t>
            </a:r>
            <a:r>
              <a:rPr lang="zh-TW" altLang="en-US" sz="2800" dirty="0">
                <a:latin typeface="標楷體" panose="03000509000000000000" pitchFamily="65" charset="-120"/>
                <a:ea typeface="標楷體" panose="03000509000000000000" pitchFamily="65" charset="-120"/>
              </a:rPr>
              <a:t>班上 </a:t>
            </a:r>
            <a:r>
              <a:rPr lang="en-US" altLang="zh-TW" sz="2800" dirty="0">
                <a:latin typeface="標楷體" panose="03000509000000000000" pitchFamily="65" charset="-120"/>
                <a:ea typeface="標楷體" panose="03000509000000000000" pitchFamily="65" charset="-120"/>
              </a:rPr>
              <a:t>13 </a:t>
            </a:r>
            <a:r>
              <a:rPr lang="zh-TW" altLang="en-US" sz="2800" dirty="0">
                <a:latin typeface="標楷體" panose="03000509000000000000" pitchFamily="65" charset="-120"/>
                <a:ea typeface="標楷體" panose="03000509000000000000" pitchFamily="65" charset="-120"/>
              </a:rPr>
              <a:t>位同學飯前利用手工皂洗手，告訴我們各種皂洗完</a:t>
            </a:r>
            <a:r>
              <a:rPr lang="zh-TW" altLang="en-US" sz="2800" dirty="0" smtClean="0">
                <a:latin typeface="標楷體" panose="03000509000000000000" pitchFamily="65" charset="-120"/>
                <a:ea typeface="標楷體" panose="03000509000000000000" pitchFamily="65" charset="-120"/>
              </a:rPr>
              <a:t>的滋潤</a:t>
            </a:r>
            <a:r>
              <a:rPr lang="zh-TW" altLang="en-US" sz="2800" dirty="0">
                <a:latin typeface="標楷體" panose="03000509000000000000" pitchFamily="65" charset="-120"/>
                <a:ea typeface="標楷體" panose="03000509000000000000" pitchFamily="65" charset="-120"/>
              </a:rPr>
              <a:t>感，並以分級的方式決定</a:t>
            </a:r>
            <a:r>
              <a:rPr lang="zh-TW" altLang="en-US" sz="2800" dirty="0" smtClean="0">
                <a:latin typeface="標楷體" panose="03000509000000000000" pitchFamily="65" charset="-120"/>
                <a:ea typeface="標楷體" panose="03000509000000000000" pitchFamily="65" charset="-120"/>
              </a:rPr>
              <a:t>各種</a:t>
            </a:r>
            <a:r>
              <a:rPr lang="zh-TW" altLang="en-US" sz="2800" dirty="0">
                <a:latin typeface="標楷體" panose="03000509000000000000" pitchFamily="65" charset="-120"/>
                <a:ea typeface="標楷體" panose="03000509000000000000" pitchFamily="65" charset="-120"/>
              </a:rPr>
              <a:t>皂的保</a:t>
            </a:r>
            <a:r>
              <a:rPr lang="zh-TW" altLang="en-US" sz="2800" dirty="0" smtClean="0">
                <a:latin typeface="標楷體" panose="03000509000000000000" pitchFamily="65" charset="-120"/>
                <a:ea typeface="標楷體" panose="03000509000000000000" pitchFamily="65" charset="-120"/>
              </a:rPr>
              <a:t>濕度。</a:t>
            </a:r>
            <a:endParaRPr lang="en-US" altLang="zh-TW" sz="2800" dirty="0" smtClean="0">
              <a:latin typeface="標楷體" panose="03000509000000000000" pitchFamily="65" charset="-120"/>
              <a:ea typeface="標楷體" panose="03000509000000000000" pitchFamily="65" charset="-120"/>
            </a:endParaRPr>
          </a:p>
          <a:p>
            <a:pPr marL="0" indent="0">
              <a:buNone/>
            </a:pPr>
            <a:r>
              <a:rPr lang="en-US" altLang="zh-TW" sz="2800" dirty="0" smtClean="0">
                <a:latin typeface="標楷體" panose="03000509000000000000" pitchFamily="65" charset="-120"/>
                <a:ea typeface="標楷體" panose="03000509000000000000" pitchFamily="65" charset="-120"/>
              </a:rPr>
              <a:t>2.</a:t>
            </a:r>
            <a:r>
              <a:rPr lang="zh-TW" altLang="en-US" sz="2800" dirty="0" smtClean="0">
                <a:latin typeface="標楷體" panose="03000509000000000000" pitchFamily="65" charset="-120"/>
                <a:ea typeface="標楷體" panose="03000509000000000000" pitchFamily="65" charset="-120"/>
              </a:rPr>
              <a:t> 分級方式</a:t>
            </a:r>
            <a:endParaRPr lang="en-US" altLang="zh-TW" sz="2800" dirty="0" smtClean="0">
              <a:latin typeface="標楷體" panose="03000509000000000000" pitchFamily="65" charset="-120"/>
              <a:ea typeface="標楷體" panose="03000509000000000000" pitchFamily="65" charset="-120"/>
            </a:endParaRPr>
          </a:p>
          <a:p>
            <a:pPr marL="0" indent="0">
              <a:buNone/>
            </a:pPr>
            <a:r>
              <a:rPr lang="zh-TW" altLang="en-US" sz="2800" dirty="0" smtClean="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1</a:t>
            </a:r>
            <a:r>
              <a:rPr lang="zh-TW" altLang="en-US" sz="2800" dirty="0" smtClean="0">
                <a:latin typeface="標楷體" panose="03000509000000000000" pitchFamily="65" charset="-120"/>
                <a:ea typeface="標楷體" panose="03000509000000000000" pitchFamily="65" charset="-120"/>
              </a:rPr>
              <a:t>分</a:t>
            </a:r>
            <a:r>
              <a:rPr lang="en-US" altLang="zh-TW"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非常</a:t>
            </a:r>
            <a:r>
              <a:rPr lang="zh-TW" altLang="en-US" sz="2800" dirty="0" smtClean="0">
                <a:latin typeface="標楷體" panose="03000509000000000000" pitchFamily="65" charset="-120"/>
                <a:ea typeface="標楷體" panose="03000509000000000000" pitchFamily="65" charset="-120"/>
              </a:rPr>
              <a:t>乾燥</a:t>
            </a:r>
            <a:endParaRPr lang="en-US" altLang="zh-TW" sz="2800" dirty="0" smtClean="0">
              <a:latin typeface="標楷體" panose="03000509000000000000" pitchFamily="65" charset="-120"/>
              <a:ea typeface="標楷體" panose="03000509000000000000" pitchFamily="65" charset="-120"/>
            </a:endParaRPr>
          </a:p>
          <a:p>
            <a:pPr marL="0" indent="0">
              <a:buNone/>
            </a:pPr>
            <a:r>
              <a:rPr lang="zh-TW" altLang="en-US" sz="2800" dirty="0" smtClean="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2</a:t>
            </a:r>
            <a:r>
              <a:rPr lang="zh-TW" altLang="en-US" sz="2800" dirty="0" smtClean="0">
                <a:latin typeface="標楷體" panose="03000509000000000000" pitchFamily="65" charset="-120"/>
                <a:ea typeface="標楷體" panose="03000509000000000000" pitchFamily="65" charset="-120"/>
              </a:rPr>
              <a:t>分</a:t>
            </a:r>
            <a:r>
              <a:rPr lang="en-US" altLang="zh-TW"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乾燥</a:t>
            </a:r>
            <a:endParaRPr lang="en-US" altLang="zh-TW" sz="2800" dirty="0">
              <a:latin typeface="標楷體" panose="03000509000000000000" pitchFamily="65" charset="-120"/>
              <a:ea typeface="標楷體" panose="03000509000000000000" pitchFamily="65" charset="-120"/>
            </a:endParaRPr>
          </a:p>
          <a:p>
            <a:pPr marL="0" indent="0">
              <a:buNone/>
            </a:pPr>
            <a:r>
              <a:rPr lang="zh-TW" altLang="en-US" sz="2800" dirty="0" smtClean="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3</a:t>
            </a:r>
            <a:r>
              <a:rPr lang="zh-TW" altLang="en-US" sz="2800" dirty="0" smtClean="0">
                <a:latin typeface="標楷體" panose="03000509000000000000" pitchFamily="65" charset="-120"/>
                <a:ea typeface="標楷體" panose="03000509000000000000" pitchFamily="65" charset="-120"/>
              </a:rPr>
              <a:t>分</a:t>
            </a:r>
            <a:r>
              <a:rPr lang="en-US" altLang="zh-TW"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保濕</a:t>
            </a:r>
            <a:endParaRPr lang="en-US" altLang="zh-TW" sz="2800" dirty="0" smtClean="0">
              <a:latin typeface="標楷體" panose="03000509000000000000" pitchFamily="65" charset="-120"/>
              <a:ea typeface="標楷體" panose="03000509000000000000" pitchFamily="65" charset="-120"/>
            </a:endParaRPr>
          </a:p>
          <a:p>
            <a:pPr marL="0" indent="0">
              <a:buNone/>
            </a:pPr>
            <a:r>
              <a:rPr lang="zh-TW" altLang="en-US" sz="2800" dirty="0" smtClean="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4</a:t>
            </a:r>
            <a:r>
              <a:rPr lang="zh-TW" altLang="en-US" sz="2800" dirty="0" smtClean="0">
                <a:latin typeface="標楷體" panose="03000509000000000000" pitchFamily="65" charset="-120"/>
                <a:ea typeface="標楷體" panose="03000509000000000000" pitchFamily="65" charset="-120"/>
              </a:rPr>
              <a:t>分</a:t>
            </a:r>
            <a:r>
              <a:rPr lang="en-US" altLang="zh-TW"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黏膩</a:t>
            </a:r>
            <a:endParaRPr lang="en-US" altLang="zh-TW" sz="2800" dirty="0" smtClean="0">
              <a:latin typeface="標楷體" panose="03000509000000000000" pitchFamily="65" charset="-120"/>
              <a:ea typeface="標楷體" panose="03000509000000000000" pitchFamily="65" charset="-120"/>
            </a:endParaRPr>
          </a:p>
          <a:p>
            <a:pPr marL="0" indent="0">
              <a:buNone/>
            </a:pPr>
            <a:r>
              <a:rPr lang="zh-TW" altLang="en-US" sz="2800" dirty="0" smtClean="0">
                <a:latin typeface="標楷體" panose="03000509000000000000" pitchFamily="65" charset="-120"/>
                <a:ea typeface="標楷體" panose="03000509000000000000" pitchFamily="65" charset="-120"/>
              </a:rPr>
              <a:t>  </a:t>
            </a:r>
            <a:endParaRPr lang="en-US" altLang="zh-TW" sz="2800" dirty="0" smtClean="0">
              <a:latin typeface="標楷體" panose="03000509000000000000" pitchFamily="65" charset="-120"/>
              <a:ea typeface="標楷體" panose="03000509000000000000" pitchFamily="65" charset="-12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5" y="1734906"/>
            <a:ext cx="4685183" cy="456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圖片 3"/>
          <p:cNvPicPr>
            <a:picLocks noChangeAspect="1"/>
          </p:cNvPicPr>
          <p:nvPr/>
        </p:nvPicPr>
        <p:blipFill rotWithShape="1">
          <a:blip r:embed="rId3">
            <a:extLst>
              <a:ext uri="{28A0092B-C50C-407E-A947-70E740481C1C}">
                <a14:useLocalDpi xmlns:a14="http://schemas.microsoft.com/office/drawing/2010/main" val="0"/>
              </a:ext>
            </a:extLst>
          </a:blip>
          <a:srcRect l="392" r="3090" b="331"/>
          <a:stretch/>
        </p:blipFill>
        <p:spPr>
          <a:xfrm>
            <a:off x="4572000" y="1732141"/>
            <a:ext cx="4440089" cy="4461384"/>
          </a:xfrm>
          <a:prstGeom prst="rect">
            <a:avLst/>
          </a:prstGeom>
        </p:spPr>
      </p:pic>
    </p:spTree>
    <p:extLst>
      <p:ext uri="{BB962C8B-B14F-4D97-AF65-F5344CB8AC3E}">
        <p14:creationId xmlns:p14="http://schemas.microsoft.com/office/powerpoint/2010/main" val="66212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300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par>
                                <p:cTn id="8" presetID="16" presetClass="entr" presetSubtype="21" fill="hold" nodeType="withEffect">
                                  <p:stCondLst>
                                    <p:cond delay="1300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9609" y="548680"/>
            <a:ext cx="8229600" cy="1143000"/>
          </a:xfrm>
        </p:spPr>
        <p:txBody>
          <a:bodyPr/>
          <a:lstStyle/>
          <a:p>
            <a:pPr algn="ctr"/>
            <a:r>
              <a:rPr lang="zh-TW" altLang="en-US" sz="5400" dirty="0">
                <a:latin typeface="標楷體" panose="03000509000000000000" pitchFamily="65" charset="-120"/>
                <a:ea typeface="標楷體" panose="03000509000000000000" pitchFamily="65" charset="-120"/>
              </a:rPr>
              <a:t>起泡度</a:t>
            </a:r>
            <a:endParaRPr lang="zh-TW" altLang="en-US" dirty="0"/>
          </a:p>
        </p:txBody>
      </p:sp>
      <p:sp>
        <p:nvSpPr>
          <p:cNvPr id="3" name="內容版面配置區 2"/>
          <p:cNvSpPr>
            <a:spLocks noGrp="1"/>
          </p:cNvSpPr>
          <p:nvPr>
            <p:ph idx="1"/>
          </p:nvPr>
        </p:nvSpPr>
        <p:spPr>
          <a:xfrm>
            <a:off x="467544" y="1628800"/>
            <a:ext cx="8229600" cy="4525963"/>
          </a:xfrm>
        </p:spPr>
        <p:txBody>
          <a:bodyPr>
            <a:normAutofit/>
          </a:bodyPr>
          <a:lstStyle/>
          <a:p>
            <a:pPr marL="0" indent="0">
              <a:buNone/>
            </a:pPr>
            <a:r>
              <a:rPr lang="zh-TW" altLang="en-US" sz="3000" dirty="0" smtClean="0">
                <a:latin typeface="標楷體" panose="03000509000000000000" pitchFamily="65" charset="-120"/>
                <a:ea typeface="標楷體" panose="03000509000000000000" pitchFamily="65" charset="-120"/>
              </a:rPr>
              <a:t>將</a:t>
            </a:r>
            <a:r>
              <a:rPr lang="zh-TW" altLang="en-US" sz="3000" dirty="0">
                <a:latin typeface="標楷體" panose="03000509000000000000" pitchFamily="65" charset="-120"/>
                <a:ea typeface="標楷體" panose="03000509000000000000" pitchFamily="65" charset="-120"/>
              </a:rPr>
              <a:t>手工皂放進起泡網</a:t>
            </a:r>
            <a:r>
              <a:rPr lang="zh-TW" altLang="en-US" sz="3000" dirty="0" smtClean="0">
                <a:latin typeface="標楷體" panose="03000509000000000000" pitchFamily="65" charset="-120"/>
                <a:ea typeface="標楷體" panose="03000509000000000000" pitchFamily="65" charset="-120"/>
              </a:rPr>
              <a:t>，搓揉</a:t>
            </a:r>
            <a:r>
              <a:rPr lang="en-US" altLang="zh-TW" sz="3000" dirty="0" smtClean="0">
                <a:latin typeface="標楷體" panose="03000509000000000000" pitchFamily="65" charset="-120"/>
                <a:ea typeface="標楷體" panose="03000509000000000000" pitchFamily="65" charset="-120"/>
              </a:rPr>
              <a:t>30</a:t>
            </a:r>
            <a:r>
              <a:rPr lang="zh-TW" altLang="en-US" sz="3000" dirty="0" smtClean="0">
                <a:latin typeface="標楷體" panose="03000509000000000000" pitchFamily="65" charset="-120"/>
                <a:ea typeface="標楷體" panose="03000509000000000000" pitchFamily="65" charset="-120"/>
              </a:rPr>
              <a:t>下後，將</a:t>
            </a:r>
            <a:r>
              <a:rPr lang="zh-TW" altLang="en-US" sz="3000" dirty="0">
                <a:latin typeface="標楷體" panose="03000509000000000000" pitchFamily="65" charset="-120"/>
                <a:ea typeface="標楷體" panose="03000509000000000000" pitchFamily="65" charset="-120"/>
              </a:rPr>
              <a:t>泡泡放入塑膠杯中</a:t>
            </a:r>
            <a:r>
              <a:rPr lang="zh-TW" altLang="en-US" sz="3000" dirty="0" smtClean="0">
                <a:latin typeface="標楷體" panose="03000509000000000000" pitchFamily="65" charset="-120"/>
                <a:ea typeface="標楷體" panose="03000509000000000000" pitchFamily="65" charset="-120"/>
              </a:rPr>
              <a:t>測量高度。</a:t>
            </a:r>
            <a:endParaRPr lang="en-US" altLang="zh-TW" sz="3000" dirty="0" smtClean="0">
              <a:latin typeface="標楷體" panose="03000509000000000000" pitchFamily="65" charset="-120"/>
              <a:ea typeface="標楷體" panose="03000509000000000000" pitchFamily="65" charset="-120"/>
            </a:endParaRPr>
          </a:p>
        </p:txBody>
      </p:sp>
      <p:pic>
        <p:nvPicPr>
          <p:cNvPr id="4100"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412439" y="2996952"/>
            <a:ext cx="3456384" cy="3270825"/>
          </a:xfrm>
          <a:prstGeom prst="rect">
            <a:avLst/>
          </a:prstGeom>
          <a:noFill/>
          <a:ln>
            <a:noFill/>
          </a:ln>
          <a:effectLst>
            <a:glow rad="635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920" y="2214007"/>
            <a:ext cx="5076056" cy="4408377"/>
          </a:xfrm>
          <a:prstGeom prst="rect">
            <a:avLst/>
          </a:prstGeom>
        </p:spPr>
      </p:pic>
    </p:spTree>
    <p:extLst>
      <p:ext uri="{BB962C8B-B14F-4D97-AF65-F5344CB8AC3E}">
        <p14:creationId xmlns:p14="http://schemas.microsoft.com/office/powerpoint/2010/main" val="67593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latin typeface="標楷體" panose="03000509000000000000" pitchFamily="65" charset="-120"/>
                <a:ea typeface="標楷體" panose="03000509000000000000" pitchFamily="65" charset="-120"/>
              </a:rPr>
              <a:t>實驗結果</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pPr lvl="0" indent="-139700" algn="just">
              <a:spcBef>
                <a:spcPts val="0"/>
              </a:spcBef>
              <a:buNone/>
            </a:pPr>
            <a:r>
              <a:rPr lang="en-US" altLang="zh-TW" sz="4800" dirty="0" smtClean="0">
                <a:latin typeface="標楷體" panose="03000509000000000000" pitchFamily="65" charset="-120"/>
                <a:ea typeface="標楷體" panose="03000509000000000000" pitchFamily="65" charset="-120"/>
                <a:cs typeface="Arial"/>
                <a:sym typeface="Arial"/>
              </a:rPr>
              <a:t>1.</a:t>
            </a:r>
            <a:r>
              <a:rPr lang="zh-TW" altLang="en-US" sz="4800" dirty="0" smtClean="0">
                <a:latin typeface="標楷體" panose="03000509000000000000" pitchFamily="65" charset="-120"/>
                <a:ea typeface="標楷體" panose="03000509000000000000" pitchFamily="65" charset="-120"/>
                <a:cs typeface="Arial"/>
                <a:sym typeface="Arial"/>
              </a:rPr>
              <a:t>清潔</a:t>
            </a:r>
            <a:r>
              <a:rPr lang="zh-TW" altLang="en-US" sz="4800" dirty="0">
                <a:latin typeface="標楷體" panose="03000509000000000000" pitchFamily="65" charset="-120"/>
                <a:ea typeface="標楷體" panose="03000509000000000000" pitchFamily="65" charset="-120"/>
                <a:cs typeface="Arial"/>
                <a:sym typeface="Arial"/>
              </a:rPr>
              <a:t>度</a:t>
            </a:r>
            <a:r>
              <a:rPr lang="en-US" altLang="zh-TW" sz="4800" dirty="0" smtClean="0">
                <a:latin typeface="標楷體" panose="03000509000000000000" pitchFamily="65" charset="-120"/>
                <a:ea typeface="標楷體" panose="03000509000000000000" pitchFamily="65" charset="-120"/>
                <a:cs typeface="Arial"/>
                <a:sym typeface="Arial"/>
              </a:rPr>
              <a:t>:</a:t>
            </a:r>
            <a:r>
              <a:rPr lang="zh-TW" altLang="en-US" sz="4800" dirty="0">
                <a:latin typeface="標楷體" panose="03000509000000000000" pitchFamily="65" charset="-120"/>
                <a:ea typeface="標楷體" panose="03000509000000000000" pitchFamily="65" charset="-120"/>
                <a:cs typeface="Arial"/>
                <a:sym typeface="Arial"/>
              </a:rPr>
              <a:t>棕櫚核仁</a:t>
            </a:r>
            <a:r>
              <a:rPr lang="zh-TW" altLang="en-US" sz="4800" dirty="0" smtClean="0">
                <a:latin typeface="標楷體" panose="03000509000000000000" pitchFamily="65" charset="-120"/>
                <a:ea typeface="標楷體" panose="03000509000000000000" pitchFamily="65" charset="-120"/>
                <a:cs typeface="Arial"/>
                <a:sym typeface="Arial"/>
              </a:rPr>
              <a:t>油最佳</a:t>
            </a:r>
            <a:endParaRPr lang="en-US" altLang="zh-TW" sz="4800" dirty="0" smtClean="0">
              <a:latin typeface="標楷體" panose="03000509000000000000" pitchFamily="65" charset="-120"/>
              <a:ea typeface="標楷體" panose="03000509000000000000" pitchFamily="65" charset="-120"/>
              <a:cs typeface="Arial"/>
              <a:sym typeface="Arial"/>
            </a:endParaRPr>
          </a:p>
          <a:p>
            <a:pPr indent="-139700" algn="just">
              <a:spcBef>
                <a:spcPts val="0"/>
              </a:spcBef>
              <a:buNone/>
            </a:pPr>
            <a:r>
              <a:rPr lang="en-US" altLang="zh-TW" sz="4800" dirty="0" smtClean="0">
                <a:latin typeface="標楷體" panose="03000509000000000000" pitchFamily="65" charset="-120"/>
                <a:ea typeface="標楷體" panose="03000509000000000000" pitchFamily="65" charset="-120"/>
                <a:cs typeface="Arial"/>
                <a:sym typeface="Arial"/>
              </a:rPr>
              <a:t>2.</a:t>
            </a:r>
            <a:r>
              <a:rPr lang="zh-TW" altLang="en-US" sz="4800" dirty="0" smtClean="0">
                <a:latin typeface="標楷體" panose="03000509000000000000" pitchFamily="65" charset="-120"/>
                <a:ea typeface="標楷體" panose="03000509000000000000" pitchFamily="65" charset="-120"/>
                <a:cs typeface="Arial"/>
                <a:sym typeface="Arial"/>
              </a:rPr>
              <a:t>滋潤度</a:t>
            </a:r>
            <a:r>
              <a:rPr lang="en-US" altLang="zh-TW" sz="4800" dirty="0" smtClean="0">
                <a:latin typeface="標楷體" panose="03000509000000000000" pitchFamily="65" charset="-120"/>
                <a:ea typeface="標楷體" panose="03000509000000000000" pitchFamily="65" charset="-120"/>
                <a:cs typeface="Arial"/>
                <a:sym typeface="Arial"/>
              </a:rPr>
              <a:t>:</a:t>
            </a:r>
            <a:r>
              <a:rPr lang="zh-TW" altLang="en-US" sz="4800" dirty="0" smtClean="0">
                <a:latin typeface="標楷體" panose="03000509000000000000" pitchFamily="65" charset="-120"/>
                <a:ea typeface="標楷體" panose="03000509000000000000" pitchFamily="65" charset="-120"/>
                <a:cs typeface="Arial"/>
                <a:sym typeface="Arial"/>
              </a:rPr>
              <a:t>棕櫚</a:t>
            </a:r>
            <a:r>
              <a:rPr lang="zh-TW" altLang="en-US" sz="4800" dirty="0">
                <a:latin typeface="標楷體" panose="03000509000000000000" pitchFamily="65" charset="-120"/>
                <a:ea typeface="標楷體" panose="03000509000000000000" pitchFamily="65" charset="-120"/>
                <a:cs typeface="Arial"/>
                <a:sym typeface="Arial"/>
              </a:rPr>
              <a:t>核仁油最佳</a:t>
            </a:r>
            <a:endParaRPr lang="en-US" altLang="zh-TW" sz="4800" dirty="0">
              <a:latin typeface="標楷體" panose="03000509000000000000" pitchFamily="65" charset="-120"/>
              <a:ea typeface="標楷體" panose="03000509000000000000" pitchFamily="65" charset="-120"/>
              <a:cs typeface="Arial"/>
              <a:sym typeface="Arial"/>
            </a:endParaRPr>
          </a:p>
          <a:p>
            <a:pPr lvl="0" indent="-139700" algn="just">
              <a:spcBef>
                <a:spcPts val="0"/>
              </a:spcBef>
              <a:buNone/>
            </a:pPr>
            <a:r>
              <a:rPr lang="en-US" altLang="zh-TW" sz="4800" dirty="0" smtClean="0">
                <a:latin typeface="標楷體" panose="03000509000000000000" pitchFamily="65" charset="-120"/>
                <a:ea typeface="標楷體" panose="03000509000000000000" pitchFamily="65" charset="-120"/>
              </a:rPr>
              <a:t>3.</a:t>
            </a:r>
            <a:r>
              <a:rPr lang="zh-TW" altLang="en-US" sz="4800" dirty="0" smtClean="0">
                <a:latin typeface="標楷體" panose="03000509000000000000" pitchFamily="65" charset="-120"/>
                <a:ea typeface="標楷體" panose="03000509000000000000" pitchFamily="65" charset="-120"/>
              </a:rPr>
              <a:t>起泡度</a:t>
            </a:r>
            <a:r>
              <a:rPr lang="en-US" altLang="zh-TW" sz="4800" dirty="0" smtClean="0">
                <a:latin typeface="標楷體" panose="03000509000000000000" pitchFamily="65" charset="-120"/>
                <a:ea typeface="標楷體" panose="03000509000000000000" pitchFamily="65" charset="-120"/>
              </a:rPr>
              <a:t>:</a:t>
            </a:r>
            <a:r>
              <a:rPr lang="zh-TW" altLang="en-US" sz="4800" dirty="0" smtClean="0">
                <a:latin typeface="標楷體" panose="03000509000000000000" pitchFamily="65" charset="-120"/>
                <a:ea typeface="標楷體" panose="03000509000000000000" pitchFamily="65" charset="-120"/>
              </a:rPr>
              <a:t>米糠油最佳</a:t>
            </a:r>
            <a:endParaRPr lang="zh-TW" altLang="en-US" sz="4800" dirty="0">
              <a:latin typeface="標楷體" panose="03000509000000000000" pitchFamily="65" charset="-120"/>
              <a:ea typeface="標楷體" panose="03000509000000000000" pitchFamily="65" charset="-120"/>
              <a:cs typeface="Arial"/>
              <a:sym typeface="Arial"/>
            </a:endParaRPr>
          </a:p>
          <a:p>
            <a:pPr lvl="0" indent="-139700" algn="just">
              <a:spcBef>
                <a:spcPts val="0"/>
              </a:spcBef>
              <a:buClr>
                <a:schemeClr val="dk1"/>
              </a:buClr>
              <a:buSzPts val="3200"/>
              <a:buNone/>
            </a:pPr>
            <a:endParaRPr lang="zh-TW" altLang="en-US" dirty="0">
              <a:latin typeface="標楷體" panose="03000509000000000000" pitchFamily="65" charset="-120"/>
              <a:ea typeface="標楷體" panose="03000509000000000000" pitchFamily="65" charset="-120"/>
              <a:cs typeface="Arial"/>
              <a:sym typeface="Arial"/>
            </a:endParaRP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84117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9672" y="908720"/>
            <a:ext cx="6264696" cy="938368"/>
          </a:xfrm>
          <a:solidFill>
            <a:srgbClr val="92D050"/>
          </a:solidFill>
          <a:ln>
            <a:solidFill>
              <a:srgbClr val="7030A0"/>
            </a:solidFill>
          </a:ln>
        </p:spPr>
        <p:txBody>
          <a:bodyPr/>
          <a:lstStyle/>
          <a:p>
            <a:pPr lvl="0" algn="ctr"/>
            <a:r>
              <a:rPr lang="zh-TW" altLang="en-US" dirty="0">
                <a:solidFill>
                  <a:schemeClr val="tx1"/>
                </a:solidFill>
                <a:latin typeface="標楷體" panose="03000509000000000000" pitchFamily="65" charset="-120"/>
                <a:ea typeface="標楷體" panose="03000509000000000000" pitchFamily="65" charset="-120"/>
              </a:rPr>
              <a:t>利用草木灰製作鹼水</a:t>
            </a:r>
          </a:p>
        </p:txBody>
      </p:sp>
      <p:sp>
        <p:nvSpPr>
          <p:cNvPr id="3" name="內容版面配置區 2"/>
          <p:cNvSpPr>
            <a:spLocks noGrp="1"/>
          </p:cNvSpPr>
          <p:nvPr>
            <p:ph idx="1"/>
          </p:nvPr>
        </p:nvSpPr>
        <p:spPr>
          <a:xfrm>
            <a:off x="467544" y="1899889"/>
            <a:ext cx="8229600" cy="4525963"/>
          </a:xfrm>
        </p:spPr>
        <p:txBody>
          <a:bodyPr>
            <a:normAutofit fontScale="92500" lnSpcReduction="10000"/>
          </a:bodyPr>
          <a:lstStyle/>
          <a:p>
            <a:pPr marL="0" indent="0">
              <a:buNone/>
            </a:pPr>
            <a:r>
              <a:rPr lang="zh-TW" altLang="en-US" sz="3200" dirty="0" smtClean="0">
                <a:latin typeface="標楷體" panose="03000509000000000000" pitchFamily="65" charset="-120"/>
                <a:ea typeface="標楷體" panose="03000509000000000000" pitchFamily="65" charset="-120"/>
              </a:rPr>
              <a:t>生活中的鹼性物質</a:t>
            </a:r>
            <a:r>
              <a:rPr lang="en-US" altLang="zh-TW" sz="3200" dirty="0" smtClean="0">
                <a:latin typeface="標楷體" panose="03000509000000000000" pitchFamily="65" charset="-120"/>
                <a:ea typeface="標楷體" panose="03000509000000000000" pitchFamily="65" charset="-120"/>
              </a:rPr>
              <a:t>:</a:t>
            </a:r>
          </a:p>
          <a:p>
            <a:pPr marL="0" indent="0">
              <a:buNone/>
            </a:pPr>
            <a:r>
              <a:rPr lang="zh-TW" altLang="en-US" sz="3200" dirty="0" smtClean="0">
                <a:latin typeface="標楷體" panose="03000509000000000000" pitchFamily="65" charset="-120"/>
                <a:ea typeface="標楷體" panose="03000509000000000000" pitchFamily="65" charset="-120"/>
              </a:rPr>
              <a:t>木灰</a:t>
            </a:r>
            <a:r>
              <a:rPr lang="zh-TW" altLang="en-US"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香灰、金紙灰、龍眼木灰、稻草灰、香蕉葉灰。</a:t>
            </a:r>
            <a:endParaRPr lang="en-US" altLang="zh-TW" sz="3200" dirty="0" smtClean="0">
              <a:latin typeface="標楷體" panose="03000509000000000000" pitchFamily="65" charset="-120"/>
              <a:ea typeface="標楷體" panose="03000509000000000000" pitchFamily="65" charset="-120"/>
            </a:endParaRPr>
          </a:p>
          <a:p>
            <a:pPr marL="0" indent="0">
              <a:buNone/>
            </a:pPr>
            <a:endParaRPr lang="en-US" altLang="zh-TW" sz="3200" dirty="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pPr marL="0" indent="0">
              <a:buNone/>
            </a:pPr>
            <a:r>
              <a:rPr lang="en-US" altLang="zh-TW" sz="2800" dirty="0" smtClean="0">
                <a:latin typeface="標楷體" panose="03000509000000000000" pitchFamily="65" charset="-120"/>
                <a:ea typeface="標楷體" panose="03000509000000000000" pitchFamily="65" charset="-120"/>
              </a:rPr>
              <a:t>            (  </a:t>
            </a:r>
          </a:p>
          <a:p>
            <a:pPr marL="0" indent="0">
              <a:buNone/>
            </a:pPr>
            <a:r>
              <a:rPr lang="en-US" altLang="zh-TW" sz="2800" dirty="0">
                <a:latin typeface="標楷體" panose="03000509000000000000" pitchFamily="65" charset="-120"/>
                <a:ea typeface="標楷體" panose="03000509000000000000" pitchFamily="65" charset="-120"/>
              </a:rPr>
              <a:t> </a:t>
            </a:r>
            <a:endParaRPr lang="en-US" altLang="zh-TW" sz="2800" dirty="0" smtClean="0">
              <a:latin typeface="標楷體" panose="03000509000000000000" pitchFamily="65" charset="-120"/>
              <a:ea typeface="標楷體" panose="03000509000000000000" pitchFamily="65" charset="-120"/>
            </a:endParaRPr>
          </a:p>
          <a:p>
            <a:pPr marL="0" indent="0">
              <a:buNone/>
            </a:pPr>
            <a:r>
              <a:rPr lang="en-US" altLang="zh-TW" sz="2800" dirty="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 </a:t>
            </a:r>
          </a:p>
          <a:p>
            <a:pPr marL="0" indent="0">
              <a:buNone/>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香蕉</a:t>
            </a:r>
            <a:r>
              <a:rPr lang="zh-TW" altLang="en-US" sz="2800" dirty="0">
                <a:latin typeface="標楷體" panose="03000509000000000000" pitchFamily="65" charset="-120"/>
                <a:ea typeface="標楷體" panose="03000509000000000000" pitchFamily="65" charset="-120"/>
              </a:rPr>
              <a:t>葉</a:t>
            </a:r>
            <a:r>
              <a:rPr lang="zh-TW" altLang="en-US" sz="2800" dirty="0" smtClean="0">
                <a:latin typeface="標楷體" panose="03000509000000000000" pitchFamily="65" charset="-120"/>
                <a:ea typeface="標楷體" panose="03000509000000000000" pitchFamily="65" charset="-120"/>
              </a:rPr>
              <a:t>灰   </a:t>
            </a:r>
            <a:r>
              <a:rPr lang="en-US" altLang="zh-TW" sz="2800" dirty="0" smtClean="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稻草灰          木</a:t>
            </a:r>
            <a:r>
              <a:rPr lang="zh-TW" altLang="en-US" sz="2800" dirty="0">
                <a:latin typeface="標楷體" panose="03000509000000000000" pitchFamily="65" charset="-120"/>
                <a:ea typeface="標楷體" panose="03000509000000000000" pitchFamily="65" charset="-120"/>
              </a:rPr>
              <a:t>灰</a:t>
            </a:r>
            <a:endParaRPr lang="en-US" altLang="zh-TW" sz="2800" dirty="0">
              <a:latin typeface="標楷體" panose="03000509000000000000" pitchFamily="65" charset="-120"/>
              <a:ea typeface="標楷體" panose="03000509000000000000" pitchFamily="65" charset="-120"/>
            </a:endParaRPr>
          </a:p>
          <a:p>
            <a:pPr marL="0" indent="0">
              <a:buNone/>
            </a:pPr>
            <a:r>
              <a:rPr lang="en-US" altLang="zh-TW" dirty="0" smtClean="0">
                <a:latin typeface="標楷體" panose="03000509000000000000" pitchFamily="65" charset="-120"/>
                <a:ea typeface="標楷體" panose="03000509000000000000" pitchFamily="65" charset="-120"/>
              </a:rPr>
              <a:t>            </a:t>
            </a:r>
            <a:endParaRPr lang="zh-TW" altLang="en-US" dirty="0">
              <a:latin typeface="標楷體" panose="03000509000000000000" pitchFamily="65" charset="-120"/>
              <a:ea typeface="標楷體" panose="03000509000000000000" pitchFamily="65" charset="-12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014" y="3551176"/>
            <a:ext cx="2347913"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I:\小論文\檔案庫\鹼水\各種灰\IMG_22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3579462"/>
            <a:ext cx="2323928" cy="174288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小論文\檔案庫\鹼水\各種灰\木灰\木灰1\IMG_22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3537473"/>
            <a:ext cx="2454427" cy="1749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714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latin typeface="標楷體" panose="03000509000000000000" pitchFamily="65" charset="-120"/>
                <a:ea typeface="標楷體" panose="03000509000000000000" pitchFamily="65" charset="-120"/>
              </a:rPr>
              <a:t>製作龍眼木灰水</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39552" y="2060848"/>
            <a:ext cx="7920880" cy="4601096"/>
          </a:xfrm>
        </p:spPr>
        <p:txBody>
          <a:bodyPr>
            <a:normAutofit/>
          </a:bodyPr>
          <a:lstStyle/>
          <a:p>
            <a:pPr marL="0" indent="0">
              <a:buNone/>
            </a:pPr>
            <a:endParaRPr lang="zh-TW" altLang="en-US" sz="2800" dirty="0">
              <a:latin typeface="標楷體" panose="03000509000000000000" pitchFamily="65" charset="-120"/>
              <a:ea typeface="標楷體" panose="03000509000000000000" pitchFamily="65" charset="-120"/>
            </a:endParaRPr>
          </a:p>
        </p:txBody>
      </p:sp>
      <p:graphicFrame>
        <p:nvGraphicFramePr>
          <p:cNvPr id="4" name="資料庫圖表 3"/>
          <p:cNvGraphicFramePr/>
          <p:nvPr>
            <p:extLst>
              <p:ext uri="{D42A27DB-BD31-4B8C-83A1-F6EECF244321}">
                <p14:modId xmlns:p14="http://schemas.microsoft.com/office/powerpoint/2010/main" val="1687741321"/>
              </p:ext>
            </p:extLst>
          </p:nvPr>
        </p:nvGraphicFramePr>
        <p:xfrm>
          <a:off x="611560" y="2060848"/>
          <a:ext cx="7416824" cy="4797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2504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latin typeface="標楷體" panose="03000509000000000000" pitchFamily="65" charset="-120"/>
                <a:ea typeface="標楷體" panose="03000509000000000000" pitchFamily="65" charset="-120"/>
              </a:rPr>
              <a:t>酸鹼滴</a:t>
            </a:r>
            <a:r>
              <a:rPr lang="zh-TW" altLang="en-US" dirty="0" smtClean="0">
                <a:latin typeface="標楷體" panose="03000509000000000000" pitchFamily="65" charset="-120"/>
                <a:ea typeface="標楷體" panose="03000509000000000000" pitchFamily="65" charset="-120"/>
              </a:rPr>
              <a:t>定</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實驗流程</a:t>
            </a:r>
            <a:endParaRPr lang="zh-TW" altLang="en-US" dirty="0">
              <a:latin typeface="標楷體" panose="03000509000000000000" pitchFamily="65" charset="-120"/>
              <a:ea typeface="標楷體" panose="03000509000000000000" pitchFamily="65" charset="-120"/>
            </a:endParaRPr>
          </a:p>
        </p:txBody>
      </p:sp>
      <p:grpSp>
        <p:nvGrpSpPr>
          <p:cNvPr id="6" name="群組 5"/>
          <p:cNvGrpSpPr/>
          <p:nvPr/>
        </p:nvGrpSpPr>
        <p:grpSpPr>
          <a:xfrm>
            <a:off x="584069" y="2785202"/>
            <a:ext cx="8857912" cy="2889337"/>
            <a:chOff x="2035097" y="1886445"/>
            <a:chExt cx="9338205" cy="2889337"/>
          </a:xfrm>
        </p:grpSpPr>
        <p:sp>
          <p:nvSpPr>
            <p:cNvPr id="7" name="L-圖案 6"/>
            <p:cNvSpPr/>
            <p:nvPr/>
          </p:nvSpPr>
          <p:spPr>
            <a:xfrm rot="5400000">
              <a:off x="2247382" y="3615865"/>
              <a:ext cx="639432" cy="1064001"/>
            </a:xfrm>
            <a:prstGeom prst="corner">
              <a:avLst>
                <a:gd name="adj1" fmla="val 16120"/>
                <a:gd name="adj2" fmla="val 161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 name="手繪多邊形 7"/>
            <p:cNvSpPr/>
            <p:nvPr/>
          </p:nvSpPr>
          <p:spPr>
            <a:xfrm>
              <a:off x="2140645" y="3933772"/>
              <a:ext cx="960586" cy="842010"/>
            </a:xfrm>
            <a:custGeom>
              <a:avLst/>
              <a:gdLst>
                <a:gd name="connsiteX0" fmla="*/ 0 w 960586"/>
                <a:gd name="connsiteY0" fmla="*/ 0 h 842010"/>
                <a:gd name="connsiteX1" fmla="*/ 960586 w 960586"/>
                <a:gd name="connsiteY1" fmla="*/ 0 h 842010"/>
                <a:gd name="connsiteX2" fmla="*/ 960586 w 960586"/>
                <a:gd name="connsiteY2" fmla="*/ 842010 h 842010"/>
                <a:gd name="connsiteX3" fmla="*/ 0 w 960586"/>
                <a:gd name="connsiteY3" fmla="*/ 842010 h 842010"/>
                <a:gd name="connsiteX4" fmla="*/ 0 w 960586"/>
                <a:gd name="connsiteY4" fmla="*/ 0 h 842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586" h="842010">
                  <a:moveTo>
                    <a:pt x="0" y="0"/>
                  </a:moveTo>
                  <a:lnTo>
                    <a:pt x="960586" y="0"/>
                  </a:lnTo>
                  <a:lnTo>
                    <a:pt x="960586" y="842010"/>
                  </a:lnTo>
                  <a:lnTo>
                    <a:pt x="0" y="8420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lvl="0" defTabSz="933450">
                <a:lnSpc>
                  <a:spcPct val="90000"/>
                </a:lnSpc>
                <a:spcBef>
                  <a:spcPct val="0"/>
                </a:spcBef>
                <a:spcAft>
                  <a:spcPct val="35000"/>
                </a:spcAft>
              </a:pPr>
              <a:r>
                <a:rPr lang="zh-TW" altLang="en-US" sz="2000" dirty="0">
                  <a:latin typeface="標楷體" panose="03000509000000000000" pitchFamily="65" charset="-120"/>
                  <a:ea typeface="標楷體" panose="03000509000000000000" pitchFamily="65" charset="-120"/>
                </a:rPr>
                <a:t>木灰水</a:t>
              </a:r>
              <a:r>
                <a:rPr lang="en-US" altLang="zh-TW" sz="2000" dirty="0">
                  <a:latin typeface="標楷體" panose="03000509000000000000" pitchFamily="65" charset="-120"/>
                  <a:ea typeface="標楷體" panose="03000509000000000000" pitchFamily="65" charset="-120"/>
                </a:rPr>
                <a:t>0.5ml</a:t>
              </a:r>
              <a:endParaRPr lang="zh-TW" altLang="en-US" sz="2000" kern="1200" dirty="0">
                <a:latin typeface="標楷體" panose="03000509000000000000" pitchFamily="65" charset="-120"/>
                <a:ea typeface="標楷體" panose="03000509000000000000" pitchFamily="65" charset="-120"/>
              </a:endParaRPr>
            </a:p>
          </p:txBody>
        </p:sp>
        <p:sp>
          <p:nvSpPr>
            <p:cNvPr id="9" name="等腰三角形 8"/>
            <p:cNvSpPr/>
            <p:nvPr/>
          </p:nvSpPr>
          <p:spPr>
            <a:xfrm>
              <a:off x="2919988" y="3537532"/>
              <a:ext cx="181242" cy="181242"/>
            </a:xfrm>
            <a:prstGeom prst="triangle">
              <a:avLst>
                <a:gd name="adj" fmla="val 100000"/>
              </a:avLst>
            </a:prstGeom>
          </p:spPr>
          <p:style>
            <a:lnRef idx="2">
              <a:schemeClr val="accent5">
                <a:hueOff val="251554"/>
                <a:satOff val="-1918"/>
                <a:lumOff val="-850"/>
                <a:alphaOff val="0"/>
              </a:schemeClr>
            </a:lnRef>
            <a:fillRef idx="1">
              <a:schemeClr val="accent5">
                <a:hueOff val="251554"/>
                <a:satOff val="-1918"/>
                <a:lumOff val="-850"/>
                <a:alphaOff val="0"/>
              </a:schemeClr>
            </a:fillRef>
            <a:effectRef idx="0">
              <a:schemeClr val="accent5">
                <a:hueOff val="251554"/>
                <a:satOff val="-1918"/>
                <a:lumOff val="-850"/>
                <a:alphaOff val="0"/>
              </a:schemeClr>
            </a:effectRef>
            <a:fontRef idx="minor">
              <a:schemeClr val="lt1"/>
            </a:fontRef>
          </p:style>
        </p:sp>
        <p:sp>
          <p:nvSpPr>
            <p:cNvPr id="10" name="L-圖案 9"/>
            <p:cNvSpPr/>
            <p:nvPr/>
          </p:nvSpPr>
          <p:spPr>
            <a:xfrm rot="5400000">
              <a:off x="3423327" y="3324876"/>
              <a:ext cx="639432" cy="1064001"/>
            </a:xfrm>
            <a:prstGeom prst="corner">
              <a:avLst>
                <a:gd name="adj1" fmla="val 16120"/>
                <a:gd name="adj2" fmla="val 16110"/>
              </a:avLst>
            </a:prstGeom>
          </p:spPr>
          <p:style>
            <a:lnRef idx="2">
              <a:schemeClr val="accent5">
                <a:hueOff val="503109"/>
                <a:satOff val="-3837"/>
                <a:lumOff val="-1699"/>
                <a:alphaOff val="0"/>
              </a:schemeClr>
            </a:lnRef>
            <a:fillRef idx="1">
              <a:schemeClr val="accent5">
                <a:hueOff val="503109"/>
                <a:satOff val="-3837"/>
                <a:lumOff val="-1699"/>
                <a:alphaOff val="0"/>
              </a:schemeClr>
            </a:fillRef>
            <a:effectRef idx="0">
              <a:schemeClr val="accent5">
                <a:hueOff val="503109"/>
                <a:satOff val="-3837"/>
                <a:lumOff val="-1699"/>
                <a:alphaOff val="0"/>
              </a:schemeClr>
            </a:effectRef>
            <a:fontRef idx="minor">
              <a:schemeClr val="lt1"/>
            </a:fontRef>
          </p:style>
        </p:sp>
        <p:sp>
          <p:nvSpPr>
            <p:cNvPr id="11" name="手繪多邊形 10"/>
            <p:cNvSpPr/>
            <p:nvPr/>
          </p:nvSpPr>
          <p:spPr>
            <a:xfrm>
              <a:off x="3316590" y="3642783"/>
              <a:ext cx="960586" cy="842010"/>
            </a:xfrm>
            <a:custGeom>
              <a:avLst/>
              <a:gdLst>
                <a:gd name="connsiteX0" fmla="*/ 0 w 960586"/>
                <a:gd name="connsiteY0" fmla="*/ 0 h 842010"/>
                <a:gd name="connsiteX1" fmla="*/ 960586 w 960586"/>
                <a:gd name="connsiteY1" fmla="*/ 0 h 842010"/>
                <a:gd name="connsiteX2" fmla="*/ 960586 w 960586"/>
                <a:gd name="connsiteY2" fmla="*/ 842010 h 842010"/>
                <a:gd name="connsiteX3" fmla="*/ 0 w 960586"/>
                <a:gd name="connsiteY3" fmla="*/ 842010 h 842010"/>
                <a:gd name="connsiteX4" fmla="*/ 0 w 960586"/>
                <a:gd name="connsiteY4" fmla="*/ 0 h 842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586" h="842010">
                  <a:moveTo>
                    <a:pt x="0" y="0"/>
                  </a:moveTo>
                  <a:lnTo>
                    <a:pt x="960586" y="0"/>
                  </a:lnTo>
                  <a:lnTo>
                    <a:pt x="960586" y="842010"/>
                  </a:lnTo>
                  <a:lnTo>
                    <a:pt x="0" y="8420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lvl="0" defTabSz="933450">
                <a:lnSpc>
                  <a:spcPct val="90000"/>
                </a:lnSpc>
                <a:spcBef>
                  <a:spcPct val="0"/>
                </a:spcBef>
                <a:spcAft>
                  <a:spcPct val="35000"/>
                </a:spcAft>
              </a:pPr>
              <a:r>
                <a:rPr lang="zh-TW" altLang="en-US" sz="2000" dirty="0">
                  <a:latin typeface="標楷體" panose="03000509000000000000" pitchFamily="65" charset="-120"/>
                  <a:ea typeface="標楷體" panose="03000509000000000000" pitchFamily="65" charset="-120"/>
                </a:rPr>
                <a:t>酚酞指示劑 </a:t>
              </a:r>
              <a:r>
                <a:rPr lang="en-US" altLang="zh-TW" sz="2000" dirty="0">
                  <a:latin typeface="標楷體" panose="03000509000000000000" pitchFamily="65" charset="-120"/>
                  <a:ea typeface="標楷體" panose="03000509000000000000" pitchFamily="65" charset="-120"/>
                </a:rPr>
                <a:t>2 </a:t>
              </a:r>
              <a:r>
                <a:rPr lang="zh-TW" altLang="en-US" sz="2000" dirty="0">
                  <a:latin typeface="標楷體" panose="03000509000000000000" pitchFamily="65" charset="-120"/>
                  <a:ea typeface="標楷體" panose="03000509000000000000" pitchFamily="65" charset="-120"/>
                </a:rPr>
                <a:t>滴</a:t>
              </a:r>
              <a:endParaRPr lang="zh-TW" altLang="en-US" sz="2000" kern="1200" dirty="0">
                <a:latin typeface="標楷體" panose="03000509000000000000" pitchFamily="65" charset="-120"/>
                <a:ea typeface="標楷體" panose="03000509000000000000" pitchFamily="65" charset="-120"/>
              </a:endParaRPr>
            </a:p>
          </p:txBody>
        </p:sp>
        <p:sp>
          <p:nvSpPr>
            <p:cNvPr id="12" name="等腰三角形 11"/>
            <p:cNvSpPr/>
            <p:nvPr/>
          </p:nvSpPr>
          <p:spPr>
            <a:xfrm>
              <a:off x="4095933" y="3246543"/>
              <a:ext cx="181242" cy="181242"/>
            </a:xfrm>
            <a:prstGeom prst="triangle">
              <a:avLst>
                <a:gd name="adj" fmla="val 100000"/>
              </a:avLst>
            </a:prstGeom>
          </p:spPr>
          <p:style>
            <a:lnRef idx="2">
              <a:schemeClr val="accent5">
                <a:hueOff val="754663"/>
                <a:satOff val="-5755"/>
                <a:lumOff val="-2549"/>
                <a:alphaOff val="0"/>
              </a:schemeClr>
            </a:lnRef>
            <a:fillRef idx="1">
              <a:schemeClr val="accent5">
                <a:hueOff val="754663"/>
                <a:satOff val="-5755"/>
                <a:lumOff val="-2549"/>
                <a:alphaOff val="0"/>
              </a:schemeClr>
            </a:fillRef>
            <a:effectRef idx="0">
              <a:schemeClr val="accent5">
                <a:hueOff val="754663"/>
                <a:satOff val="-5755"/>
                <a:lumOff val="-2549"/>
                <a:alphaOff val="0"/>
              </a:schemeClr>
            </a:effectRef>
            <a:fontRef idx="minor">
              <a:schemeClr val="lt1"/>
            </a:fontRef>
          </p:style>
        </p:sp>
        <p:sp>
          <p:nvSpPr>
            <p:cNvPr id="13" name="L-圖案 12"/>
            <p:cNvSpPr/>
            <p:nvPr/>
          </p:nvSpPr>
          <p:spPr>
            <a:xfrm rot="5400000">
              <a:off x="4599272" y="3033887"/>
              <a:ext cx="639432" cy="1064001"/>
            </a:xfrm>
            <a:prstGeom prst="corner">
              <a:avLst>
                <a:gd name="adj1" fmla="val 16120"/>
                <a:gd name="adj2" fmla="val 16110"/>
              </a:avLst>
            </a:prstGeom>
          </p:spPr>
          <p:style>
            <a:lnRef idx="2">
              <a:schemeClr val="accent5">
                <a:hueOff val="1006218"/>
                <a:satOff val="-7674"/>
                <a:lumOff val="-3399"/>
                <a:alphaOff val="0"/>
              </a:schemeClr>
            </a:lnRef>
            <a:fillRef idx="1">
              <a:schemeClr val="accent5">
                <a:hueOff val="1006218"/>
                <a:satOff val="-7674"/>
                <a:lumOff val="-3399"/>
                <a:alphaOff val="0"/>
              </a:schemeClr>
            </a:fillRef>
            <a:effectRef idx="0">
              <a:schemeClr val="accent5">
                <a:hueOff val="1006218"/>
                <a:satOff val="-7674"/>
                <a:lumOff val="-3399"/>
                <a:alphaOff val="0"/>
              </a:schemeClr>
            </a:effectRef>
            <a:fontRef idx="minor">
              <a:schemeClr val="lt1"/>
            </a:fontRef>
          </p:style>
        </p:sp>
        <p:sp>
          <p:nvSpPr>
            <p:cNvPr id="14" name="手繪多邊形 13"/>
            <p:cNvSpPr/>
            <p:nvPr/>
          </p:nvSpPr>
          <p:spPr>
            <a:xfrm>
              <a:off x="4492535" y="3337164"/>
              <a:ext cx="960586" cy="842010"/>
            </a:xfrm>
            <a:custGeom>
              <a:avLst/>
              <a:gdLst>
                <a:gd name="connsiteX0" fmla="*/ 0 w 960586"/>
                <a:gd name="connsiteY0" fmla="*/ 0 h 842010"/>
                <a:gd name="connsiteX1" fmla="*/ 960586 w 960586"/>
                <a:gd name="connsiteY1" fmla="*/ 0 h 842010"/>
                <a:gd name="connsiteX2" fmla="*/ 960586 w 960586"/>
                <a:gd name="connsiteY2" fmla="*/ 842010 h 842010"/>
                <a:gd name="connsiteX3" fmla="*/ 0 w 960586"/>
                <a:gd name="connsiteY3" fmla="*/ 842010 h 842010"/>
                <a:gd name="connsiteX4" fmla="*/ 0 w 960586"/>
                <a:gd name="connsiteY4" fmla="*/ 0 h 842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586" h="842010">
                  <a:moveTo>
                    <a:pt x="0" y="0"/>
                  </a:moveTo>
                  <a:lnTo>
                    <a:pt x="960586" y="0"/>
                  </a:lnTo>
                  <a:lnTo>
                    <a:pt x="960586" y="842010"/>
                  </a:lnTo>
                  <a:lnTo>
                    <a:pt x="0" y="8420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lvl="0" defTabSz="933450">
                <a:lnSpc>
                  <a:spcPct val="90000"/>
                </a:lnSpc>
                <a:spcBef>
                  <a:spcPct val="0"/>
                </a:spcBef>
                <a:spcAft>
                  <a:spcPct val="35000"/>
                </a:spcAft>
              </a:pPr>
              <a:r>
                <a:rPr lang="zh-TW" altLang="en-US" sz="2000" dirty="0">
                  <a:latin typeface="標楷體" panose="03000509000000000000" pitchFamily="65" charset="-120"/>
                  <a:ea typeface="標楷體" panose="03000509000000000000" pitchFamily="65" charset="-120"/>
                </a:rPr>
                <a:t>稀鹽酸溶液</a:t>
              </a:r>
              <a:endParaRPr lang="zh-TW" altLang="en-US" sz="2000" kern="1200" dirty="0">
                <a:latin typeface="標楷體" panose="03000509000000000000" pitchFamily="65" charset="-120"/>
                <a:ea typeface="標楷體" panose="03000509000000000000" pitchFamily="65" charset="-120"/>
              </a:endParaRPr>
            </a:p>
          </p:txBody>
        </p:sp>
        <p:sp>
          <p:nvSpPr>
            <p:cNvPr id="15" name="等腰三角形 14"/>
            <p:cNvSpPr/>
            <p:nvPr/>
          </p:nvSpPr>
          <p:spPr>
            <a:xfrm>
              <a:off x="5271878" y="2955554"/>
              <a:ext cx="181242" cy="181242"/>
            </a:xfrm>
            <a:prstGeom prst="triangle">
              <a:avLst>
                <a:gd name="adj" fmla="val 100000"/>
              </a:avLst>
            </a:prstGeom>
          </p:spPr>
          <p:style>
            <a:lnRef idx="2">
              <a:schemeClr val="accent5">
                <a:hueOff val="1257772"/>
                <a:satOff val="-9592"/>
                <a:lumOff val="-4248"/>
                <a:alphaOff val="0"/>
              </a:schemeClr>
            </a:lnRef>
            <a:fillRef idx="1">
              <a:schemeClr val="accent5">
                <a:hueOff val="1257772"/>
                <a:satOff val="-9592"/>
                <a:lumOff val="-4248"/>
                <a:alphaOff val="0"/>
              </a:schemeClr>
            </a:fillRef>
            <a:effectRef idx="0">
              <a:schemeClr val="accent5">
                <a:hueOff val="1257772"/>
                <a:satOff val="-9592"/>
                <a:lumOff val="-4248"/>
                <a:alphaOff val="0"/>
              </a:schemeClr>
            </a:effectRef>
            <a:fontRef idx="minor">
              <a:schemeClr val="lt1"/>
            </a:fontRef>
          </p:style>
        </p:sp>
        <p:sp>
          <p:nvSpPr>
            <p:cNvPr id="16" name="L-圖案 15"/>
            <p:cNvSpPr/>
            <p:nvPr/>
          </p:nvSpPr>
          <p:spPr>
            <a:xfrm rot="5400000">
              <a:off x="5775217" y="2742898"/>
              <a:ext cx="639432" cy="1064001"/>
            </a:xfrm>
            <a:prstGeom prst="corner">
              <a:avLst>
                <a:gd name="adj1" fmla="val 16120"/>
                <a:gd name="adj2" fmla="val 16110"/>
              </a:avLst>
            </a:prstGeom>
          </p:spPr>
          <p:style>
            <a:lnRef idx="2">
              <a:schemeClr val="accent5">
                <a:hueOff val="1509326"/>
                <a:satOff val="-11511"/>
                <a:lumOff val="-5098"/>
                <a:alphaOff val="0"/>
              </a:schemeClr>
            </a:lnRef>
            <a:fillRef idx="1">
              <a:schemeClr val="accent5">
                <a:hueOff val="1509326"/>
                <a:satOff val="-11511"/>
                <a:lumOff val="-5098"/>
                <a:alphaOff val="0"/>
              </a:schemeClr>
            </a:fillRef>
            <a:effectRef idx="0">
              <a:schemeClr val="accent5">
                <a:hueOff val="1509326"/>
                <a:satOff val="-11511"/>
                <a:lumOff val="-5098"/>
                <a:alphaOff val="0"/>
              </a:schemeClr>
            </a:effectRef>
            <a:fontRef idx="minor">
              <a:schemeClr val="lt1"/>
            </a:fontRef>
          </p:style>
        </p:sp>
        <p:sp>
          <p:nvSpPr>
            <p:cNvPr id="17" name="手繪多邊形 16"/>
            <p:cNvSpPr/>
            <p:nvPr/>
          </p:nvSpPr>
          <p:spPr>
            <a:xfrm>
              <a:off x="5668480" y="3060805"/>
              <a:ext cx="960586" cy="842010"/>
            </a:xfrm>
            <a:custGeom>
              <a:avLst/>
              <a:gdLst>
                <a:gd name="connsiteX0" fmla="*/ 0 w 960586"/>
                <a:gd name="connsiteY0" fmla="*/ 0 h 842010"/>
                <a:gd name="connsiteX1" fmla="*/ 960586 w 960586"/>
                <a:gd name="connsiteY1" fmla="*/ 0 h 842010"/>
                <a:gd name="connsiteX2" fmla="*/ 960586 w 960586"/>
                <a:gd name="connsiteY2" fmla="*/ 842010 h 842010"/>
                <a:gd name="connsiteX3" fmla="*/ 0 w 960586"/>
                <a:gd name="connsiteY3" fmla="*/ 842010 h 842010"/>
                <a:gd name="connsiteX4" fmla="*/ 0 w 960586"/>
                <a:gd name="connsiteY4" fmla="*/ 0 h 842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586" h="842010">
                  <a:moveTo>
                    <a:pt x="0" y="0"/>
                  </a:moveTo>
                  <a:lnTo>
                    <a:pt x="960586" y="0"/>
                  </a:lnTo>
                  <a:lnTo>
                    <a:pt x="960586" y="842010"/>
                  </a:lnTo>
                  <a:lnTo>
                    <a:pt x="0" y="8420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lvl="0" defTabSz="933450">
                <a:lnSpc>
                  <a:spcPct val="90000"/>
                </a:lnSpc>
                <a:spcBef>
                  <a:spcPct val="0"/>
                </a:spcBef>
                <a:spcAft>
                  <a:spcPct val="35000"/>
                </a:spcAft>
              </a:pPr>
              <a:r>
                <a:rPr lang="zh-TW" altLang="en-US" sz="2000" dirty="0">
                  <a:latin typeface="標楷體" panose="03000509000000000000" pitchFamily="65" charset="-120"/>
                  <a:ea typeface="標楷體" panose="03000509000000000000" pitchFamily="65" charset="-120"/>
                </a:rPr>
                <a:t>搖晃</a:t>
              </a:r>
              <a:endParaRPr lang="zh-TW" altLang="en-US" sz="2000" kern="1200" dirty="0">
                <a:latin typeface="標楷體" panose="03000509000000000000" pitchFamily="65" charset="-120"/>
                <a:ea typeface="標楷體" panose="03000509000000000000" pitchFamily="65" charset="-120"/>
              </a:endParaRPr>
            </a:p>
          </p:txBody>
        </p:sp>
        <p:sp>
          <p:nvSpPr>
            <p:cNvPr id="18" name="等腰三角形 17"/>
            <p:cNvSpPr/>
            <p:nvPr/>
          </p:nvSpPr>
          <p:spPr>
            <a:xfrm>
              <a:off x="6447823" y="2664565"/>
              <a:ext cx="181242" cy="181242"/>
            </a:xfrm>
            <a:prstGeom prst="triangle">
              <a:avLst>
                <a:gd name="adj" fmla="val 100000"/>
              </a:avLst>
            </a:prstGeom>
          </p:spPr>
          <p:style>
            <a:lnRef idx="2">
              <a:schemeClr val="accent5">
                <a:hueOff val="1760881"/>
                <a:satOff val="-13429"/>
                <a:lumOff val="-5948"/>
                <a:alphaOff val="0"/>
              </a:schemeClr>
            </a:lnRef>
            <a:fillRef idx="1">
              <a:schemeClr val="accent5">
                <a:hueOff val="1760881"/>
                <a:satOff val="-13429"/>
                <a:lumOff val="-5948"/>
                <a:alphaOff val="0"/>
              </a:schemeClr>
            </a:fillRef>
            <a:effectRef idx="0">
              <a:schemeClr val="accent5">
                <a:hueOff val="1760881"/>
                <a:satOff val="-13429"/>
                <a:lumOff val="-5948"/>
                <a:alphaOff val="0"/>
              </a:schemeClr>
            </a:effectRef>
            <a:fontRef idx="minor">
              <a:schemeClr val="lt1"/>
            </a:fontRef>
          </p:style>
        </p:sp>
        <p:sp>
          <p:nvSpPr>
            <p:cNvPr id="19" name="L-圖案 18"/>
            <p:cNvSpPr/>
            <p:nvPr/>
          </p:nvSpPr>
          <p:spPr>
            <a:xfrm rot="5400000">
              <a:off x="6951162" y="2451909"/>
              <a:ext cx="639432" cy="1064001"/>
            </a:xfrm>
            <a:prstGeom prst="corner">
              <a:avLst>
                <a:gd name="adj1" fmla="val 16120"/>
                <a:gd name="adj2" fmla="val 16110"/>
              </a:avLst>
            </a:prstGeom>
          </p:spPr>
          <p:style>
            <a:lnRef idx="2">
              <a:schemeClr val="accent5">
                <a:hueOff val="2012435"/>
                <a:satOff val="-15348"/>
                <a:lumOff val="-6797"/>
                <a:alphaOff val="0"/>
              </a:schemeClr>
            </a:lnRef>
            <a:fillRef idx="1">
              <a:schemeClr val="accent5">
                <a:hueOff val="2012435"/>
                <a:satOff val="-15348"/>
                <a:lumOff val="-6797"/>
                <a:alphaOff val="0"/>
              </a:schemeClr>
            </a:fillRef>
            <a:effectRef idx="0">
              <a:schemeClr val="accent5">
                <a:hueOff val="2012435"/>
                <a:satOff val="-15348"/>
                <a:lumOff val="-6797"/>
                <a:alphaOff val="0"/>
              </a:schemeClr>
            </a:effectRef>
            <a:fontRef idx="minor">
              <a:schemeClr val="lt1"/>
            </a:fontRef>
          </p:style>
        </p:sp>
        <p:sp>
          <p:nvSpPr>
            <p:cNvPr id="20" name="手繪多邊形 19"/>
            <p:cNvSpPr/>
            <p:nvPr/>
          </p:nvSpPr>
          <p:spPr>
            <a:xfrm>
              <a:off x="6844425" y="2769817"/>
              <a:ext cx="960586" cy="842010"/>
            </a:xfrm>
            <a:custGeom>
              <a:avLst/>
              <a:gdLst>
                <a:gd name="connsiteX0" fmla="*/ 0 w 960586"/>
                <a:gd name="connsiteY0" fmla="*/ 0 h 842010"/>
                <a:gd name="connsiteX1" fmla="*/ 960586 w 960586"/>
                <a:gd name="connsiteY1" fmla="*/ 0 h 842010"/>
                <a:gd name="connsiteX2" fmla="*/ 960586 w 960586"/>
                <a:gd name="connsiteY2" fmla="*/ 842010 h 842010"/>
                <a:gd name="connsiteX3" fmla="*/ 0 w 960586"/>
                <a:gd name="connsiteY3" fmla="*/ 842010 h 842010"/>
                <a:gd name="connsiteX4" fmla="*/ 0 w 960586"/>
                <a:gd name="connsiteY4" fmla="*/ 0 h 842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586" h="842010">
                  <a:moveTo>
                    <a:pt x="0" y="0"/>
                  </a:moveTo>
                  <a:lnTo>
                    <a:pt x="960586" y="0"/>
                  </a:lnTo>
                  <a:lnTo>
                    <a:pt x="960586" y="842010"/>
                  </a:lnTo>
                  <a:lnTo>
                    <a:pt x="0" y="8420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lvl="0" defTabSz="933450">
                <a:lnSpc>
                  <a:spcPct val="90000"/>
                </a:lnSpc>
                <a:spcBef>
                  <a:spcPct val="0"/>
                </a:spcBef>
                <a:spcAft>
                  <a:spcPct val="35000"/>
                </a:spcAft>
              </a:pPr>
              <a:r>
                <a:rPr lang="zh-TW" altLang="en-US" sz="2000" dirty="0">
                  <a:latin typeface="標楷體" panose="03000509000000000000" pitchFamily="65" charset="-120"/>
                  <a:ea typeface="標楷體" panose="03000509000000000000" pitchFamily="65" charset="-120"/>
                </a:rPr>
                <a:t>粉紅色消失</a:t>
              </a:r>
              <a:endParaRPr lang="zh-TW" altLang="en-US" sz="2000" kern="1200" dirty="0">
                <a:latin typeface="標楷體" panose="03000509000000000000" pitchFamily="65" charset="-120"/>
                <a:ea typeface="標楷體" panose="03000509000000000000" pitchFamily="65" charset="-120"/>
              </a:endParaRPr>
            </a:p>
          </p:txBody>
        </p:sp>
        <p:sp>
          <p:nvSpPr>
            <p:cNvPr id="21" name="等腰三角形 20"/>
            <p:cNvSpPr/>
            <p:nvPr/>
          </p:nvSpPr>
          <p:spPr>
            <a:xfrm>
              <a:off x="7623769" y="2373577"/>
              <a:ext cx="181242" cy="181242"/>
            </a:xfrm>
            <a:prstGeom prst="triangle">
              <a:avLst>
                <a:gd name="adj" fmla="val 100000"/>
              </a:avLst>
            </a:prstGeom>
          </p:spPr>
          <p:style>
            <a:lnRef idx="2">
              <a:schemeClr val="accent5">
                <a:hueOff val="2263990"/>
                <a:satOff val="-17266"/>
                <a:lumOff val="-7647"/>
                <a:alphaOff val="0"/>
              </a:schemeClr>
            </a:lnRef>
            <a:fillRef idx="1">
              <a:schemeClr val="accent5">
                <a:hueOff val="2263990"/>
                <a:satOff val="-17266"/>
                <a:lumOff val="-7647"/>
                <a:alphaOff val="0"/>
              </a:schemeClr>
            </a:fillRef>
            <a:effectRef idx="0">
              <a:schemeClr val="accent5">
                <a:hueOff val="2263990"/>
                <a:satOff val="-17266"/>
                <a:lumOff val="-7647"/>
                <a:alphaOff val="0"/>
              </a:schemeClr>
            </a:effectRef>
            <a:fontRef idx="minor">
              <a:schemeClr val="lt1"/>
            </a:fontRef>
          </p:style>
        </p:sp>
        <p:sp>
          <p:nvSpPr>
            <p:cNvPr id="22" name="L-圖案 21"/>
            <p:cNvSpPr/>
            <p:nvPr/>
          </p:nvSpPr>
          <p:spPr>
            <a:xfrm rot="5400000">
              <a:off x="8127107" y="2160921"/>
              <a:ext cx="639432" cy="1064001"/>
            </a:xfrm>
            <a:prstGeom prst="corner">
              <a:avLst>
                <a:gd name="adj1" fmla="val 16120"/>
                <a:gd name="adj2" fmla="val 16110"/>
              </a:avLst>
            </a:prstGeom>
          </p:spPr>
          <p:style>
            <a:lnRef idx="2">
              <a:schemeClr val="accent5">
                <a:hueOff val="2515544"/>
                <a:satOff val="-19185"/>
                <a:lumOff val="-8497"/>
                <a:alphaOff val="0"/>
              </a:schemeClr>
            </a:lnRef>
            <a:fillRef idx="1">
              <a:schemeClr val="accent5">
                <a:hueOff val="2515544"/>
                <a:satOff val="-19185"/>
                <a:lumOff val="-8497"/>
                <a:alphaOff val="0"/>
              </a:schemeClr>
            </a:fillRef>
            <a:effectRef idx="0">
              <a:schemeClr val="accent5">
                <a:hueOff val="2515544"/>
                <a:satOff val="-19185"/>
                <a:lumOff val="-8497"/>
                <a:alphaOff val="0"/>
              </a:schemeClr>
            </a:effectRef>
            <a:fontRef idx="minor">
              <a:schemeClr val="lt1"/>
            </a:fontRef>
          </p:style>
        </p:sp>
        <p:sp>
          <p:nvSpPr>
            <p:cNvPr id="23" name="手繪多邊形 22"/>
            <p:cNvSpPr/>
            <p:nvPr/>
          </p:nvSpPr>
          <p:spPr>
            <a:xfrm>
              <a:off x="8020370" y="2478828"/>
              <a:ext cx="960586" cy="842010"/>
            </a:xfrm>
            <a:custGeom>
              <a:avLst/>
              <a:gdLst>
                <a:gd name="connsiteX0" fmla="*/ 0 w 960586"/>
                <a:gd name="connsiteY0" fmla="*/ 0 h 842010"/>
                <a:gd name="connsiteX1" fmla="*/ 960586 w 960586"/>
                <a:gd name="connsiteY1" fmla="*/ 0 h 842010"/>
                <a:gd name="connsiteX2" fmla="*/ 960586 w 960586"/>
                <a:gd name="connsiteY2" fmla="*/ 842010 h 842010"/>
                <a:gd name="connsiteX3" fmla="*/ 0 w 960586"/>
                <a:gd name="connsiteY3" fmla="*/ 842010 h 842010"/>
                <a:gd name="connsiteX4" fmla="*/ 0 w 960586"/>
                <a:gd name="connsiteY4" fmla="*/ 0 h 842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586" h="842010">
                  <a:moveTo>
                    <a:pt x="0" y="0"/>
                  </a:moveTo>
                  <a:lnTo>
                    <a:pt x="960586" y="0"/>
                  </a:lnTo>
                  <a:lnTo>
                    <a:pt x="960586" y="842010"/>
                  </a:lnTo>
                  <a:lnTo>
                    <a:pt x="0" y="8420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lvl="0" defTabSz="933450">
                <a:lnSpc>
                  <a:spcPct val="90000"/>
                </a:lnSpc>
                <a:spcBef>
                  <a:spcPct val="0"/>
                </a:spcBef>
                <a:spcAft>
                  <a:spcPct val="35000"/>
                </a:spcAft>
              </a:pPr>
              <a:r>
                <a:rPr lang="zh-TW" altLang="en-US" sz="2400" dirty="0">
                  <a:latin typeface="標楷體" panose="03000509000000000000" pitchFamily="65" charset="-120"/>
                  <a:ea typeface="標楷體" panose="03000509000000000000" pitchFamily="65" charset="-120"/>
                </a:rPr>
                <a:t>滴定終點</a:t>
              </a:r>
              <a:endParaRPr lang="zh-TW" altLang="en-US" sz="2100" kern="1200" dirty="0">
                <a:latin typeface="標楷體" panose="03000509000000000000" pitchFamily="65" charset="-120"/>
                <a:ea typeface="標楷體" panose="03000509000000000000" pitchFamily="65" charset="-120"/>
              </a:endParaRPr>
            </a:p>
          </p:txBody>
        </p:sp>
        <p:sp>
          <p:nvSpPr>
            <p:cNvPr id="24" name="等腰三角形 23"/>
            <p:cNvSpPr/>
            <p:nvPr/>
          </p:nvSpPr>
          <p:spPr>
            <a:xfrm>
              <a:off x="8799714" y="2082588"/>
              <a:ext cx="181242" cy="181242"/>
            </a:xfrm>
            <a:prstGeom prst="triangle">
              <a:avLst>
                <a:gd name="adj" fmla="val 100000"/>
              </a:avLst>
            </a:prstGeom>
          </p:spPr>
          <p:style>
            <a:lnRef idx="2">
              <a:schemeClr val="accent5">
                <a:hueOff val="2767099"/>
                <a:satOff val="-21103"/>
                <a:lumOff val="-9346"/>
                <a:alphaOff val="0"/>
              </a:schemeClr>
            </a:lnRef>
            <a:fillRef idx="1">
              <a:schemeClr val="accent5">
                <a:hueOff val="2767099"/>
                <a:satOff val="-21103"/>
                <a:lumOff val="-9346"/>
                <a:alphaOff val="0"/>
              </a:schemeClr>
            </a:fillRef>
            <a:effectRef idx="0">
              <a:schemeClr val="accent5">
                <a:hueOff val="2767099"/>
                <a:satOff val="-21103"/>
                <a:lumOff val="-9346"/>
                <a:alphaOff val="0"/>
              </a:schemeClr>
            </a:effectRef>
            <a:fontRef idx="minor">
              <a:schemeClr val="lt1"/>
            </a:fontRef>
          </p:style>
        </p:sp>
        <p:sp>
          <p:nvSpPr>
            <p:cNvPr id="25" name="L-圖案 24"/>
            <p:cNvSpPr/>
            <p:nvPr/>
          </p:nvSpPr>
          <p:spPr>
            <a:xfrm rot="5400000">
              <a:off x="9303052" y="1869932"/>
              <a:ext cx="639432" cy="1064001"/>
            </a:xfrm>
            <a:prstGeom prst="corner">
              <a:avLst>
                <a:gd name="adj1" fmla="val 16120"/>
                <a:gd name="adj2" fmla="val 16110"/>
              </a:avLst>
            </a:prstGeom>
          </p:spPr>
          <p:style>
            <a:lnRef idx="2">
              <a:schemeClr val="accent5">
                <a:hueOff val="3018653"/>
                <a:satOff val="-23022"/>
                <a:lumOff val="-10196"/>
                <a:alphaOff val="0"/>
              </a:schemeClr>
            </a:lnRef>
            <a:fillRef idx="1">
              <a:schemeClr val="accent5">
                <a:hueOff val="3018653"/>
                <a:satOff val="-23022"/>
                <a:lumOff val="-10196"/>
                <a:alphaOff val="0"/>
              </a:schemeClr>
            </a:fillRef>
            <a:effectRef idx="0">
              <a:schemeClr val="accent5">
                <a:hueOff val="3018653"/>
                <a:satOff val="-23022"/>
                <a:lumOff val="-10196"/>
                <a:alphaOff val="0"/>
              </a:schemeClr>
            </a:effectRef>
            <a:fontRef idx="minor">
              <a:schemeClr val="lt1"/>
            </a:fontRef>
          </p:style>
        </p:sp>
        <p:sp>
          <p:nvSpPr>
            <p:cNvPr id="26" name="手繪多邊形 25"/>
            <p:cNvSpPr/>
            <p:nvPr/>
          </p:nvSpPr>
          <p:spPr>
            <a:xfrm>
              <a:off x="9196315" y="2187839"/>
              <a:ext cx="960586" cy="842010"/>
            </a:xfrm>
            <a:custGeom>
              <a:avLst/>
              <a:gdLst>
                <a:gd name="connsiteX0" fmla="*/ 0 w 960586"/>
                <a:gd name="connsiteY0" fmla="*/ 0 h 842010"/>
                <a:gd name="connsiteX1" fmla="*/ 960586 w 960586"/>
                <a:gd name="connsiteY1" fmla="*/ 0 h 842010"/>
                <a:gd name="connsiteX2" fmla="*/ 960586 w 960586"/>
                <a:gd name="connsiteY2" fmla="*/ 842010 h 842010"/>
                <a:gd name="connsiteX3" fmla="*/ 0 w 960586"/>
                <a:gd name="connsiteY3" fmla="*/ 842010 h 842010"/>
                <a:gd name="connsiteX4" fmla="*/ 0 w 960586"/>
                <a:gd name="connsiteY4" fmla="*/ 0 h 842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586" h="842010">
                  <a:moveTo>
                    <a:pt x="0" y="0"/>
                  </a:moveTo>
                  <a:lnTo>
                    <a:pt x="960586" y="0"/>
                  </a:lnTo>
                  <a:lnTo>
                    <a:pt x="960586" y="842010"/>
                  </a:lnTo>
                  <a:lnTo>
                    <a:pt x="0" y="8420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endParaRPr lang="zh-TW" altLang="en-US" sz="2100" kern="1200" dirty="0">
                <a:latin typeface="標楷體" panose="03000509000000000000" pitchFamily="65" charset="-120"/>
                <a:ea typeface="標楷體" panose="03000509000000000000" pitchFamily="65" charset="-120"/>
              </a:endParaRPr>
            </a:p>
          </p:txBody>
        </p:sp>
        <p:sp>
          <p:nvSpPr>
            <p:cNvPr id="28" name="手繪多邊形 27"/>
            <p:cNvSpPr/>
            <p:nvPr/>
          </p:nvSpPr>
          <p:spPr>
            <a:xfrm>
              <a:off x="10412716" y="1886445"/>
              <a:ext cx="960586" cy="842010"/>
            </a:xfrm>
            <a:custGeom>
              <a:avLst/>
              <a:gdLst>
                <a:gd name="connsiteX0" fmla="*/ 0 w 960586"/>
                <a:gd name="connsiteY0" fmla="*/ 0 h 842010"/>
                <a:gd name="connsiteX1" fmla="*/ 960586 w 960586"/>
                <a:gd name="connsiteY1" fmla="*/ 0 h 842010"/>
                <a:gd name="connsiteX2" fmla="*/ 960586 w 960586"/>
                <a:gd name="connsiteY2" fmla="*/ 842010 h 842010"/>
                <a:gd name="connsiteX3" fmla="*/ 0 w 960586"/>
                <a:gd name="connsiteY3" fmla="*/ 842010 h 842010"/>
                <a:gd name="connsiteX4" fmla="*/ 0 w 960586"/>
                <a:gd name="connsiteY4" fmla="*/ 0 h 842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586" h="842010">
                  <a:moveTo>
                    <a:pt x="0" y="0"/>
                  </a:moveTo>
                  <a:lnTo>
                    <a:pt x="960586" y="0"/>
                  </a:lnTo>
                  <a:lnTo>
                    <a:pt x="960586" y="842010"/>
                  </a:lnTo>
                  <a:lnTo>
                    <a:pt x="0" y="8420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endParaRPr lang="zh-TW" altLang="en-US" sz="2100" kern="1200" dirty="0">
                <a:latin typeface="標楷體" panose="03000509000000000000" pitchFamily="65" charset="-120"/>
                <a:ea typeface="標楷體" panose="03000509000000000000" pitchFamily="65" charset="-120"/>
              </a:endParaRPr>
            </a:p>
          </p:txBody>
        </p:sp>
        <p:sp>
          <p:nvSpPr>
            <p:cNvPr id="30" name="手繪多邊形 29"/>
            <p:cNvSpPr/>
            <p:nvPr/>
          </p:nvSpPr>
          <p:spPr>
            <a:xfrm>
              <a:off x="9196315" y="2187839"/>
              <a:ext cx="960586" cy="842010"/>
            </a:xfrm>
            <a:custGeom>
              <a:avLst/>
              <a:gdLst>
                <a:gd name="connsiteX0" fmla="*/ 0 w 960586"/>
                <a:gd name="connsiteY0" fmla="*/ 0 h 842010"/>
                <a:gd name="connsiteX1" fmla="*/ 960586 w 960586"/>
                <a:gd name="connsiteY1" fmla="*/ 0 h 842010"/>
                <a:gd name="connsiteX2" fmla="*/ 960586 w 960586"/>
                <a:gd name="connsiteY2" fmla="*/ 842010 h 842010"/>
                <a:gd name="connsiteX3" fmla="*/ 0 w 960586"/>
                <a:gd name="connsiteY3" fmla="*/ 842010 h 842010"/>
                <a:gd name="connsiteX4" fmla="*/ 0 w 960586"/>
                <a:gd name="connsiteY4" fmla="*/ 0 h 842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586" h="842010">
                  <a:moveTo>
                    <a:pt x="0" y="0"/>
                  </a:moveTo>
                  <a:lnTo>
                    <a:pt x="960586" y="0"/>
                  </a:lnTo>
                  <a:lnTo>
                    <a:pt x="960586" y="842010"/>
                  </a:lnTo>
                  <a:lnTo>
                    <a:pt x="0" y="8420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r>
                <a:rPr lang="zh-TW" altLang="en-US" sz="2000" dirty="0">
                  <a:latin typeface="標楷體" panose="03000509000000000000" pitchFamily="65" charset="-120"/>
                  <a:ea typeface="標楷體" panose="03000509000000000000" pitchFamily="65" charset="-120"/>
                </a:rPr>
                <a:t>滴定點的溶液 </a:t>
              </a:r>
              <a:r>
                <a:rPr lang="en-US" altLang="zh-TW" sz="2000" dirty="0">
                  <a:latin typeface="標楷體" panose="03000509000000000000" pitchFamily="65" charset="-120"/>
                  <a:ea typeface="標楷體" panose="03000509000000000000" pitchFamily="65" charset="-120"/>
                </a:rPr>
                <a:t>PH </a:t>
              </a:r>
              <a:r>
                <a:rPr lang="zh-TW" altLang="en-US" sz="2000" dirty="0">
                  <a:latin typeface="標楷體" panose="03000509000000000000" pitchFamily="65" charset="-120"/>
                  <a:ea typeface="標楷體" panose="03000509000000000000" pitchFamily="65" charset="-120"/>
                </a:rPr>
                <a:t>值</a:t>
              </a:r>
            </a:p>
          </p:txBody>
        </p:sp>
      </p:gr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9651" y="1894860"/>
            <a:ext cx="5435818"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21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6" presetClass="entr" presetSubtype="21" fill="hold" nodeType="afterEffect">
                                  <p:stCondLst>
                                    <p:cond delay="10000"/>
                                  </p:stCondLst>
                                  <p:childTnLst>
                                    <p:set>
                                      <p:cBhvr>
                                        <p:cTn id="10" dur="1" fill="hold">
                                          <p:stCondLst>
                                            <p:cond delay="0"/>
                                          </p:stCondLst>
                                        </p:cTn>
                                        <p:tgtEl>
                                          <p:spTgt spid="1026"/>
                                        </p:tgtEl>
                                        <p:attrNameLst>
                                          <p:attrName>style.visibility</p:attrName>
                                        </p:attrNameLst>
                                      </p:cBhvr>
                                      <p:to>
                                        <p:strVal val="visible"/>
                                      </p:to>
                                    </p:set>
                                    <p:animEffect transition="in" filter="barn(inVertical)">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latin typeface="標楷體" panose="03000509000000000000" pitchFamily="65" charset="-120"/>
                <a:ea typeface="標楷體" panose="03000509000000000000" pitchFamily="65" charset="-120"/>
              </a:rPr>
              <a:t>實驗結論</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zh-TW" sz="4800" dirty="0" smtClean="0">
                <a:latin typeface="標楷體" pitchFamily="65" charset="-120"/>
                <a:ea typeface="標楷體" pitchFamily="65" charset="-120"/>
              </a:rPr>
              <a:t>濃度</a:t>
            </a:r>
            <a:r>
              <a:rPr lang="zh-TW" altLang="zh-TW" sz="4800" dirty="0">
                <a:latin typeface="標楷體" pitchFamily="65" charset="-120"/>
                <a:ea typeface="標楷體" pitchFamily="65" charset="-120"/>
              </a:rPr>
              <a:t>愈高的木灰水</a:t>
            </a:r>
            <a:r>
              <a:rPr lang="en-US" altLang="zh-TW" sz="4800" dirty="0" smtClean="0">
                <a:latin typeface="標楷體" panose="03000509000000000000" pitchFamily="65" charset="-120"/>
                <a:ea typeface="標楷體" panose="03000509000000000000" pitchFamily="65" charset="-120"/>
              </a:rPr>
              <a:t>PH</a:t>
            </a:r>
            <a:r>
              <a:rPr lang="zh-TW" altLang="en-US" sz="4800" dirty="0" smtClean="0">
                <a:latin typeface="標楷體" panose="03000509000000000000" pitchFamily="65" charset="-120"/>
                <a:ea typeface="標楷體" panose="03000509000000000000" pitchFamily="65" charset="-120"/>
              </a:rPr>
              <a:t>值愈高。</a:t>
            </a:r>
          </a:p>
          <a:p>
            <a:r>
              <a:rPr lang="zh-TW" altLang="zh-TW" sz="4800" dirty="0" smtClean="0">
                <a:latin typeface="標楷體" pitchFamily="65" charset="-120"/>
                <a:ea typeface="標楷體" pitchFamily="65" charset="-120"/>
              </a:rPr>
              <a:t>濃度愈高的木灰水滴定時所需要的稀鹽酸量愈多</a:t>
            </a:r>
            <a:r>
              <a:rPr lang="zh-TW" altLang="en-US" sz="4800" dirty="0" smtClean="0">
                <a:latin typeface="標楷體" pitchFamily="65" charset="-120"/>
                <a:ea typeface="標楷體" pitchFamily="65" charset="-120"/>
              </a:rPr>
              <a:t>。</a:t>
            </a:r>
            <a:endParaRPr lang="en-US" altLang="zh-TW" sz="4800" dirty="0" smtClean="0">
              <a:latin typeface="標楷體" pitchFamily="65" charset="-120"/>
              <a:ea typeface="標楷體" pitchFamily="65" charset="-120"/>
            </a:endParaRPr>
          </a:p>
        </p:txBody>
      </p:sp>
    </p:spTree>
    <p:extLst>
      <p:ext uri="{BB962C8B-B14F-4D97-AF65-F5344CB8AC3E}">
        <p14:creationId xmlns:p14="http://schemas.microsoft.com/office/powerpoint/2010/main" val="961872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908720"/>
            <a:ext cx="8229600" cy="938368"/>
          </a:xfrm>
          <a:solidFill>
            <a:srgbClr val="92D050"/>
          </a:solidFill>
          <a:ln>
            <a:solidFill>
              <a:srgbClr val="7030A0"/>
            </a:solidFill>
          </a:ln>
        </p:spPr>
        <p:txBody>
          <a:bodyPr>
            <a:normAutofit fontScale="90000"/>
          </a:bodyPr>
          <a:lstStyle/>
          <a:p>
            <a:pPr lvl="0"/>
            <a:r>
              <a:rPr lang="zh-TW" altLang="en-US" dirty="0">
                <a:solidFill>
                  <a:schemeClr val="tx1"/>
                </a:solidFill>
                <a:latin typeface="標楷體" panose="03000509000000000000" pitchFamily="65" charset="-120"/>
                <a:ea typeface="標楷體" panose="03000509000000000000" pitchFamily="65" charset="-120"/>
              </a:rPr>
              <a:t>利用草木灰水製作純天然的肥皂</a:t>
            </a:r>
          </a:p>
        </p:txBody>
      </p:sp>
      <p:sp>
        <p:nvSpPr>
          <p:cNvPr id="3" name="內容版面配置區 2"/>
          <p:cNvSpPr>
            <a:spLocks noGrp="1"/>
          </p:cNvSpPr>
          <p:nvPr>
            <p:ph idx="1"/>
          </p:nvPr>
        </p:nvSpPr>
        <p:spPr>
          <a:xfrm>
            <a:off x="457200" y="1935480"/>
            <a:ext cx="8507288" cy="4836522"/>
          </a:xfrm>
          <a:ln>
            <a:noFill/>
          </a:ln>
        </p:spPr>
        <p:txBody>
          <a:bodyPr>
            <a:normAutofit/>
          </a:bodyPr>
          <a:lstStyle/>
          <a:p>
            <a:pPr marL="0" indent="0">
              <a:buNone/>
            </a:pPr>
            <a:r>
              <a:rPr lang="en-US" altLang="zh-TW" sz="4400" dirty="0" smtClean="0">
                <a:latin typeface="標楷體" panose="03000509000000000000" pitchFamily="65" charset="-120"/>
                <a:ea typeface="標楷體" panose="03000509000000000000" pitchFamily="65" charset="-120"/>
              </a:rPr>
              <a:t>1.</a:t>
            </a:r>
            <a:r>
              <a:rPr lang="zh-TW" altLang="en-US" sz="4400" dirty="0" smtClean="0">
                <a:latin typeface="標楷體" panose="03000509000000000000" pitchFamily="65" charset="-120"/>
                <a:ea typeface="標楷體" panose="03000509000000000000" pitchFamily="65" charset="-120"/>
              </a:rPr>
              <a:t>油品</a:t>
            </a:r>
            <a:r>
              <a:rPr lang="en-US" altLang="zh-TW" sz="4400" dirty="0" smtClean="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棕櫚核仁油、</a:t>
            </a:r>
            <a:r>
              <a:rPr lang="zh-TW" altLang="en-US" sz="4400" dirty="0" smtClean="0">
                <a:latin typeface="標楷體" panose="03000509000000000000" pitchFamily="65" charset="-120"/>
                <a:ea typeface="標楷體" panose="03000509000000000000" pitchFamily="65" charset="-120"/>
              </a:rPr>
              <a:t>椰子油</a:t>
            </a:r>
            <a:r>
              <a:rPr lang="zh-TW" altLang="en-US" sz="4400" dirty="0">
                <a:latin typeface="標楷體" panose="03000509000000000000" pitchFamily="65" charset="-120"/>
                <a:ea typeface="標楷體" panose="03000509000000000000" pitchFamily="65" charset="-120"/>
              </a:rPr>
              <a:t>、乳木</a:t>
            </a:r>
            <a:r>
              <a:rPr lang="zh-TW" altLang="en-US" sz="4400" dirty="0" smtClean="0">
                <a:latin typeface="標楷體" panose="03000509000000000000" pitchFamily="65" charset="-120"/>
                <a:ea typeface="標楷體" panose="03000509000000000000" pitchFamily="65" charset="-120"/>
              </a:rPr>
              <a:t>果油、</a:t>
            </a:r>
            <a:r>
              <a:rPr lang="zh-TW" altLang="en-US" sz="4400" dirty="0">
                <a:latin typeface="標楷體" panose="03000509000000000000" pitchFamily="65" charset="-120"/>
                <a:ea typeface="標楷體" panose="03000509000000000000" pitchFamily="65" charset="-120"/>
              </a:rPr>
              <a:t>米糠</a:t>
            </a:r>
            <a:r>
              <a:rPr lang="zh-TW" altLang="en-US" sz="4400" dirty="0" smtClean="0">
                <a:latin typeface="標楷體" panose="03000509000000000000" pitchFamily="65" charset="-120"/>
                <a:ea typeface="標楷體" panose="03000509000000000000" pitchFamily="65" charset="-120"/>
              </a:rPr>
              <a:t>油 </a:t>
            </a:r>
            <a:endParaRPr lang="en-US" altLang="zh-TW" sz="4400" dirty="0" smtClean="0">
              <a:latin typeface="標楷體" panose="03000509000000000000" pitchFamily="65" charset="-120"/>
              <a:ea typeface="標楷體" panose="03000509000000000000" pitchFamily="65" charset="-120"/>
            </a:endParaRPr>
          </a:p>
          <a:p>
            <a:pPr marL="0" indent="0">
              <a:buNone/>
            </a:pPr>
            <a:r>
              <a:rPr lang="zh-TW" altLang="en-US" sz="4400" dirty="0" smtClean="0">
                <a:latin typeface="標楷體" panose="03000509000000000000" pitchFamily="65" charset="-120"/>
                <a:ea typeface="標楷體" panose="03000509000000000000" pitchFamily="65" charset="-120"/>
              </a:rPr>
              <a:t>重量</a:t>
            </a:r>
            <a:r>
              <a:rPr lang="en-US" altLang="zh-TW" sz="4400" dirty="0" smtClean="0">
                <a:latin typeface="標楷體" panose="03000509000000000000" pitchFamily="65" charset="-120"/>
                <a:ea typeface="標楷體" panose="03000509000000000000" pitchFamily="65" charset="-120"/>
              </a:rPr>
              <a:t>:</a:t>
            </a:r>
            <a:r>
              <a:rPr lang="zh-TW" altLang="en-US" sz="4400" dirty="0" smtClean="0">
                <a:latin typeface="標楷體" panose="03000509000000000000" pitchFamily="65" charset="-120"/>
                <a:ea typeface="標楷體" panose="03000509000000000000" pitchFamily="65" charset="-120"/>
              </a:rPr>
              <a:t>各</a:t>
            </a:r>
            <a:r>
              <a:rPr lang="en-US" altLang="zh-TW" sz="4400" dirty="0" smtClean="0">
                <a:latin typeface="標楷體" panose="03000509000000000000" pitchFamily="65" charset="-120"/>
                <a:ea typeface="標楷體" panose="03000509000000000000" pitchFamily="65" charset="-120"/>
              </a:rPr>
              <a:t>50</a:t>
            </a:r>
            <a:r>
              <a:rPr lang="zh-TW" altLang="en-US" sz="4400" dirty="0" smtClean="0">
                <a:latin typeface="標楷體" panose="03000509000000000000" pitchFamily="65" charset="-120"/>
                <a:ea typeface="標楷體" panose="03000509000000000000" pitchFamily="65" charset="-120"/>
              </a:rPr>
              <a:t>克</a:t>
            </a:r>
            <a:endParaRPr lang="en-US" altLang="zh-TW" sz="4400" dirty="0" smtClean="0">
              <a:latin typeface="標楷體" panose="03000509000000000000" pitchFamily="65" charset="-120"/>
              <a:ea typeface="標楷體" panose="03000509000000000000" pitchFamily="65" charset="-120"/>
            </a:endParaRPr>
          </a:p>
          <a:p>
            <a:pPr marL="0" indent="0">
              <a:buNone/>
            </a:pPr>
            <a:r>
              <a:rPr lang="en-US" altLang="zh-TW" sz="4400" dirty="0" smtClean="0">
                <a:latin typeface="標楷體" panose="03000509000000000000" pitchFamily="65" charset="-120"/>
                <a:ea typeface="標楷體" panose="03000509000000000000" pitchFamily="65" charset="-120"/>
              </a:rPr>
              <a:t>2.</a:t>
            </a:r>
            <a:r>
              <a:rPr lang="zh-TW" altLang="en-US" sz="4400" dirty="0" smtClean="0">
                <a:latin typeface="標楷體" panose="03000509000000000000" pitchFamily="65" charset="-120"/>
                <a:ea typeface="標楷體" panose="03000509000000000000" pitchFamily="65" charset="-120"/>
              </a:rPr>
              <a:t>鹼液</a:t>
            </a:r>
            <a:r>
              <a:rPr lang="en-US" altLang="zh-TW" sz="4400" dirty="0" smtClean="0">
                <a:latin typeface="標楷體" panose="03000509000000000000" pitchFamily="65" charset="-120"/>
                <a:ea typeface="標楷體" panose="03000509000000000000" pitchFamily="65" charset="-120"/>
              </a:rPr>
              <a:t>:</a:t>
            </a:r>
            <a:r>
              <a:rPr lang="zh-TW" altLang="en-US" sz="4400" dirty="0" smtClean="0">
                <a:latin typeface="標楷體" panose="03000509000000000000" pitchFamily="65" charset="-120"/>
                <a:ea typeface="標楷體" panose="03000509000000000000" pitchFamily="65" charset="-120"/>
              </a:rPr>
              <a:t>龍眼木灰水</a:t>
            </a:r>
            <a:r>
              <a:rPr lang="en-US" altLang="zh-TW" sz="4400" dirty="0" smtClean="0">
                <a:latin typeface="標楷體" panose="03000509000000000000" pitchFamily="65" charset="-120"/>
                <a:ea typeface="標楷體" panose="03000509000000000000" pitchFamily="65" charset="-120"/>
              </a:rPr>
              <a:t>275</a:t>
            </a:r>
            <a:r>
              <a:rPr lang="zh-TW" altLang="en-US" sz="4400" dirty="0" smtClean="0">
                <a:latin typeface="標楷體" panose="03000509000000000000" pitchFamily="65" charset="-120"/>
                <a:ea typeface="標楷體" panose="03000509000000000000" pitchFamily="65" charset="-120"/>
              </a:rPr>
              <a:t>克</a:t>
            </a:r>
            <a:endParaRPr lang="en-US" altLang="zh-TW" sz="4400" dirty="0" smtClean="0">
              <a:latin typeface="標楷體" panose="03000509000000000000" pitchFamily="65" charset="-120"/>
              <a:ea typeface="標楷體" panose="03000509000000000000" pitchFamily="65" charset="-120"/>
            </a:endParaRPr>
          </a:p>
          <a:p>
            <a:pPr marL="0" indent="0">
              <a:buNone/>
            </a:pPr>
            <a:r>
              <a:rPr lang="en-US" altLang="zh-TW" sz="4400" dirty="0" smtClean="0">
                <a:latin typeface="標楷體" panose="03000509000000000000" pitchFamily="65" charset="-120"/>
                <a:ea typeface="標楷體" panose="03000509000000000000" pitchFamily="65" charset="-120"/>
              </a:rPr>
              <a:t>3.</a:t>
            </a:r>
            <a:r>
              <a:rPr lang="zh-TW" altLang="en-US" sz="4400" dirty="0" smtClean="0">
                <a:latin typeface="標楷體" panose="03000509000000000000" pitchFamily="65" charset="-120"/>
                <a:ea typeface="標楷體" panose="03000509000000000000" pitchFamily="65" charset="-120"/>
              </a:rPr>
              <a:t>溫度</a:t>
            </a:r>
            <a:r>
              <a:rPr lang="en-US" altLang="zh-TW" sz="4400" dirty="0" smtClean="0">
                <a:latin typeface="標楷體" panose="03000509000000000000" pitchFamily="65" charset="-120"/>
                <a:ea typeface="標楷體" panose="03000509000000000000" pitchFamily="65" charset="-120"/>
              </a:rPr>
              <a:t>:80</a:t>
            </a:r>
            <a:r>
              <a:rPr lang="zh-TW" altLang="en-US" sz="4400" dirty="0" smtClean="0">
                <a:latin typeface="標楷體" panose="03000509000000000000" pitchFamily="65" charset="-120"/>
                <a:ea typeface="標楷體" panose="03000509000000000000" pitchFamily="65" charset="-120"/>
              </a:rPr>
              <a:t>度</a:t>
            </a:r>
            <a:r>
              <a:rPr lang="en-US" altLang="zh-TW" sz="4400" dirty="0" smtClean="0">
                <a:latin typeface="標楷體" panose="03000509000000000000" pitchFamily="65" charset="-120"/>
                <a:ea typeface="標楷體" panose="03000509000000000000" pitchFamily="65" charset="-120"/>
              </a:rPr>
              <a:t>(</a:t>
            </a:r>
            <a:r>
              <a:rPr lang="zh-TW" altLang="en-US" sz="4400" dirty="0" smtClean="0">
                <a:latin typeface="標楷體" panose="03000509000000000000" pitchFamily="65" charset="-120"/>
                <a:ea typeface="標楷體" panose="03000509000000000000" pitchFamily="65" charset="-120"/>
              </a:rPr>
              <a:t>高溫製作</a:t>
            </a:r>
            <a:r>
              <a:rPr lang="en-US" altLang="zh-TW" sz="4400" dirty="0" smtClean="0">
                <a:latin typeface="標楷體" panose="03000509000000000000" pitchFamily="65" charset="-120"/>
                <a:ea typeface="標楷體" panose="03000509000000000000" pitchFamily="65" charset="-120"/>
              </a:rPr>
              <a:t>)</a:t>
            </a:r>
            <a:endParaRPr lang="zh-TW" altLang="en-US" sz="4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43513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latin typeface="標楷體" panose="03000509000000000000" pitchFamily="65" charset="-120"/>
                <a:ea typeface="標楷體" panose="03000509000000000000" pitchFamily="65" charset="-120"/>
              </a:rPr>
              <a:t>引起動機</a:t>
            </a:r>
            <a:endParaRPr lang="zh-TW" altLang="en-US" dirty="0">
              <a:latin typeface="標楷體" panose="03000509000000000000" pitchFamily="65" charset="-120"/>
              <a:ea typeface="標楷體" panose="03000509000000000000" pitchFamily="65" charset="-120"/>
            </a:endParaRPr>
          </a:p>
        </p:txBody>
      </p:sp>
      <p:sp>
        <p:nvSpPr>
          <p:cNvPr id="6" name="內容版面配置區 5"/>
          <p:cNvSpPr>
            <a:spLocks noGrp="1"/>
          </p:cNvSpPr>
          <p:nvPr>
            <p:ph idx="1"/>
          </p:nvPr>
        </p:nvSpPr>
        <p:spPr/>
        <p:txBody>
          <a:bodyPr>
            <a:normAutofit/>
          </a:bodyPr>
          <a:lstStyle/>
          <a:p>
            <a:pPr marL="0" indent="0">
              <a:buNone/>
            </a:pPr>
            <a:r>
              <a:rPr lang="en-US" altLang="zh-TW" sz="2800" dirty="0" smtClean="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看見同學的鼻頭</a:t>
            </a:r>
            <a:r>
              <a:rPr lang="zh-TW" altLang="en-US" sz="2800" dirty="0" smtClean="0">
                <a:latin typeface="標楷體" panose="03000509000000000000" pitchFamily="65" charset="-120"/>
                <a:ea typeface="標楷體" panose="03000509000000000000" pitchFamily="65" charset="-120"/>
              </a:rPr>
              <a:t>粉刺，引發研究沐浴用</a:t>
            </a:r>
            <a:endParaRPr lang="en-US" altLang="zh-TW" sz="2800" dirty="0" smtClean="0">
              <a:latin typeface="標楷體" panose="03000509000000000000" pitchFamily="65" charset="-120"/>
              <a:ea typeface="標楷體" panose="03000509000000000000" pitchFamily="65" charset="-120"/>
            </a:endParaRPr>
          </a:p>
          <a:p>
            <a:pPr marL="0" indent="0">
              <a:buNone/>
            </a:pPr>
            <a:r>
              <a:rPr lang="zh-TW" altLang="en-US" sz="2800" dirty="0" smtClean="0">
                <a:latin typeface="標楷體" panose="03000509000000000000" pitchFamily="65" charset="-120"/>
                <a:ea typeface="標楷體" panose="03000509000000000000" pitchFamily="65" charset="-120"/>
              </a:rPr>
              <a:t>  品的動機。</a:t>
            </a:r>
            <a:endParaRPr lang="en-US" altLang="zh-TW" sz="2800" dirty="0">
              <a:latin typeface="標楷體" panose="03000509000000000000" pitchFamily="65" charset="-120"/>
              <a:ea typeface="標楷體" panose="03000509000000000000" pitchFamily="65" charset="-120"/>
            </a:endParaRPr>
          </a:p>
          <a:p>
            <a:pPr marL="0" indent="0">
              <a:buNone/>
            </a:pPr>
            <a:r>
              <a:rPr lang="en-US" altLang="zh-TW" sz="2800" dirty="0" smtClean="0">
                <a:latin typeface="標楷體" panose="03000509000000000000" pitchFamily="65" charset="-120"/>
                <a:ea typeface="標楷體" panose="03000509000000000000" pitchFamily="65" charset="-120"/>
              </a:rPr>
              <a:t>2.</a:t>
            </a:r>
            <a:r>
              <a:rPr lang="zh-TW" altLang="en-US" sz="2800" dirty="0" smtClean="0">
                <a:latin typeface="標楷體" panose="03000509000000000000" pitchFamily="65" charset="-120"/>
                <a:ea typeface="標楷體" panose="03000509000000000000" pitchFamily="65" charset="-120"/>
              </a:rPr>
              <a:t>沐浴乳致癌</a:t>
            </a:r>
            <a:r>
              <a:rPr lang="zh-TW" altLang="en-US" sz="2800" dirty="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因</a:t>
            </a:r>
            <a:r>
              <a:rPr lang="zh-TW" altLang="en-US" sz="2800" dirty="0">
                <a:latin typeface="標楷體" panose="03000509000000000000" pitchFamily="65" charset="-120"/>
                <a:ea typeface="標楷體" panose="03000509000000000000" pitchFamily="65" charset="-120"/>
              </a:rPr>
              <a:t>含有防腐劑、定香劑</a:t>
            </a:r>
            <a:r>
              <a:rPr lang="zh-TW" altLang="en-US" sz="2800" dirty="0" smtClean="0">
                <a:latin typeface="標楷體" panose="03000509000000000000" pitchFamily="65" charset="-120"/>
                <a:ea typeface="標楷體" panose="03000509000000000000" pitchFamily="65" charset="-120"/>
              </a:rPr>
              <a:t>或</a:t>
            </a:r>
            <a:endParaRPr lang="en-US" altLang="zh-TW" sz="2800" dirty="0" smtClean="0">
              <a:latin typeface="標楷體" panose="03000509000000000000" pitchFamily="65" charset="-120"/>
              <a:ea typeface="標楷體" panose="03000509000000000000" pitchFamily="65" charset="-120"/>
            </a:endParaRPr>
          </a:p>
          <a:p>
            <a:pPr marL="0" indent="0">
              <a:buNone/>
            </a:pPr>
            <a:r>
              <a:rPr lang="zh-TW" altLang="en-US" sz="2800" dirty="0" smtClean="0">
                <a:latin typeface="標楷體" panose="03000509000000000000" pitchFamily="65" charset="-120"/>
                <a:ea typeface="標楷體" panose="03000509000000000000" pitchFamily="65" charset="-120"/>
              </a:rPr>
              <a:t>  其他添加物</a:t>
            </a:r>
            <a:r>
              <a:rPr lang="zh-TW" altLang="en-US" sz="2800" dirty="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pPr marL="0" indent="0">
              <a:buNone/>
            </a:pPr>
            <a:r>
              <a:rPr lang="en-US" altLang="zh-TW" sz="2800" dirty="0" smtClean="0">
                <a:latin typeface="標楷體" panose="03000509000000000000" pitchFamily="65" charset="-120"/>
                <a:ea typeface="標楷體" panose="03000509000000000000" pitchFamily="65" charset="-120"/>
              </a:rPr>
              <a:t>3.</a:t>
            </a:r>
            <a:r>
              <a:rPr lang="zh-TW" altLang="en-US" sz="2800" dirty="0" smtClean="0">
                <a:latin typeface="標楷體" panose="03000509000000000000" pitchFamily="65" charset="-120"/>
                <a:ea typeface="標楷體" panose="03000509000000000000" pitchFamily="65" charset="-120"/>
              </a:rPr>
              <a:t>該使用</a:t>
            </a:r>
            <a:r>
              <a:rPr lang="zh-TW" altLang="en-US" sz="2800" dirty="0">
                <a:latin typeface="標楷體" panose="03000509000000000000" pitchFamily="65" charset="-120"/>
                <a:ea typeface="標楷體" panose="03000509000000000000" pitchFamily="65" charset="-120"/>
              </a:rPr>
              <a:t>何種沐浴</a:t>
            </a:r>
            <a:r>
              <a:rPr lang="zh-TW" altLang="en-US" sz="2800" dirty="0" smtClean="0">
                <a:latin typeface="標楷體" panose="03000509000000000000" pitchFamily="65" charset="-120"/>
                <a:ea typeface="標楷體" panose="03000509000000000000" pitchFamily="65" charset="-120"/>
              </a:rPr>
              <a:t>用品</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近年興起</a:t>
            </a:r>
            <a:r>
              <a:rPr lang="zh-TW" altLang="en-US" sz="2800" dirty="0">
                <a:latin typeface="標楷體" panose="03000509000000000000" pitchFamily="65" charset="-120"/>
                <a:ea typeface="標楷體" panose="03000509000000000000" pitchFamily="65" charset="-120"/>
              </a:rPr>
              <a:t>自製</a:t>
            </a:r>
            <a:r>
              <a:rPr lang="zh-TW" altLang="en-US" sz="2800" dirty="0" smtClean="0">
                <a:latin typeface="標楷體" panose="03000509000000000000" pitchFamily="65" charset="-120"/>
                <a:ea typeface="標楷體" panose="03000509000000000000" pitchFamily="65" charset="-120"/>
              </a:rPr>
              <a:t>手</a:t>
            </a:r>
            <a:endParaRPr lang="en-US" altLang="zh-TW" sz="2800" dirty="0" smtClean="0">
              <a:latin typeface="標楷體" panose="03000509000000000000" pitchFamily="65" charset="-120"/>
              <a:ea typeface="標楷體" panose="03000509000000000000" pitchFamily="65" charset="-120"/>
            </a:endParaRPr>
          </a:p>
          <a:p>
            <a:pPr marL="0" indent="0">
              <a:buNone/>
            </a:pPr>
            <a:r>
              <a:rPr lang="zh-TW" altLang="en-US" sz="2800" dirty="0" smtClean="0">
                <a:latin typeface="標楷體" panose="03000509000000000000" pitchFamily="65" charset="-120"/>
                <a:ea typeface="標楷體" panose="03000509000000000000" pitchFamily="65" charset="-120"/>
              </a:rPr>
              <a:t>  工皂</a:t>
            </a:r>
            <a:r>
              <a:rPr lang="zh-TW" altLang="en-US" sz="2800" dirty="0">
                <a:latin typeface="標楷體" panose="03000509000000000000" pitchFamily="65" charset="-120"/>
                <a:ea typeface="標楷體" panose="03000509000000000000" pitchFamily="65" charset="-120"/>
              </a:rPr>
              <a:t>的風氣</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pPr marL="0" indent="0">
              <a:buNone/>
            </a:pPr>
            <a:r>
              <a:rPr lang="en-US" altLang="zh-TW" sz="2800" dirty="0" smtClean="0">
                <a:latin typeface="標楷體" panose="03000509000000000000" pitchFamily="65" charset="-120"/>
                <a:ea typeface="標楷體" panose="03000509000000000000" pitchFamily="65" charset="-120"/>
              </a:rPr>
              <a:t>4.</a:t>
            </a:r>
            <a:r>
              <a:rPr lang="zh-TW" altLang="en-US" sz="2800" dirty="0" smtClean="0">
                <a:latin typeface="標楷體" panose="03000509000000000000" pitchFamily="65" charset="-120"/>
                <a:ea typeface="標楷體" panose="03000509000000000000" pitchFamily="65" charset="-120"/>
              </a:rPr>
              <a:t>手工</a:t>
            </a:r>
            <a:r>
              <a:rPr lang="zh-TW" altLang="en-US" sz="2800" dirty="0">
                <a:latin typeface="標楷體" panose="03000509000000000000" pitchFamily="65" charset="-120"/>
                <a:ea typeface="標楷體" panose="03000509000000000000" pitchFamily="65" charset="-120"/>
              </a:rPr>
              <a:t>皂製作的材料</a:t>
            </a:r>
            <a:r>
              <a:rPr lang="zh-TW" altLang="en-US" sz="2800" dirty="0" smtClean="0">
                <a:latin typeface="標楷體" panose="03000509000000000000" pitchFamily="65" charset="-120"/>
                <a:ea typeface="標楷體" panose="03000509000000000000" pitchFamily="65" charset="-120"/>
              </a:rPr>
              <a:t>及方法？化學藥劑製作</a:t>
            </a:r>
            <a:r>
              <a:rPr lang="zh-TW" altLang="en-US" sz="2800" dirty="0">
                <a:latin typeface="標楷體" panose="03000509000000000000" pitchFamily="65" charset="-120"/>
                <a:ea typeface="標楷體" panose="03000509000000000000" pitchFamily="65" charset="-120"/>
              </a:rPr>
              <a:t>鹼</a:t>
            </a:r>
            <a:r>
              <a:rPr lang="zh-TW" altLang="en-US" sz="2800" dirty="0" smtClean="0">
                <a:latin typeface="標楷體" panose="03000509000000000000" pitchFamily="65" charset="-120"/>
                <a:ea typeface="標楷體" panose="03000509000000000000" pitchFamily="65" charset="-120"/>
              </a:rPr>
              <a:t>液。</a:t>
            </a:r>
            <a:endParaRPr lang="en-US" altLang="zh-TW" sz="2800" dirty="0" smtClean="0">
              <a:latin typeface="標楷體" panose="03000509000000000000" pitchFamily="65" charset="-120"/>
              <a:ea typeface="標楷體" panose="03000509000000000000" pitchFamily="65" charset="-120"/>
            </a:endParaRPr>
          </a:p>
          <a:p>
            <a:pPr marL="0" indent="0">
              <a:buNone/>
            </a:pPr>
            <a:r>
              <a:rPr lang="en-US" altLang="zh-TW" sz="2800" dirty="0" smtClean="0">
                <a:latin typeface="標楷體" panose="03000509000000000000" pitchFamily="65" charset="-120"/>
                <a:ea typeface="標楷體" panose="03000509000000000000" pitchFamily="65" charset="-120"/>
              </a:rPr>
              <a:t>5.</a:t>
            </a:r>
            <a:r>
              <a:rPr lang="zh-TW" altLang="en-US" sz="2800" dirty="0" smtClean="0">
                <a:latin typeface="標楷體" panose="03000509000000000000" pitchFamily="65" charset="-120"/>
                <a:ea typeface="標楷體" panose="03000509000000000000" pitchFamily="65" charset="-120"/>
              </a:rPr>
              <a:t>思考是否</a:t>
            </a:r>
            <a:r>
              <a:rPr lang="zh-TW" altLang="en-US" sz="2800" dirty="0">
                <a:latin typeface="標楷體" panose="03000509000000000000" pitchFamily="65" charset="-120"/>
                <a:ea typeface="標楷體" panose="03000509000000000000" pitchFamily="65" charset="-120"/>
              </a:rPr>
              <a:t>可以利用純天然的材料來製作手工皂</a:t>
            </a:r>
            <a:r>
              <a:rPr lang="en-US" altLang="zh-TW" sz="2800" dirty="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pPr marL="0" indent="0">
              <a:buNone/>
            </a:pPr>
            <a:endParaRPr lang="zh-TW" altLang="en-US" sz="2800" dirty="0">
              <a:latin typeface="標楷體" panose="03000509000000000000" pitchFamily="65" charset="-120"/>
              <a:ea typeface="標楷體" panose="03000509000000000000" pitchFamily="65"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724845" y="2428283"/>
            <a:ext cx="2165646" cy="1574792"/>
          </a:xfrm>
          <a:prstGeom prst="rect">
            <a:avLst/>
          </a:prstGeom>
        </p:spPr>
      </p:pic>
    </p:spTree>
    <p:extLst>
      <p:ext uri="{BB962C8B-B14F-4D97-AF65-F5344CB8AC3E}">
        <p14:creationId xmlns:p14="http://schemas.microsoft.com/office/powerpoint/2010/main" val="2220683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latin typeface="標楷體" panose="03000509000000000000" pitchFamily="65" charset="-120"/>
                <a:ea typeface="標楷體" panose="03000509000000000000" pitchFamily="65" charset="-120"/>
              </a:rPr>
              <a:t>結果</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pPr marL="0" indent="0">
              <a:buNone/>
            </a:pPr>
            <a:r>
              <a:rPr lang="zh-TW" altLang="en-US" sz="4400" dirty="0" smtClean="0">
                <a:latin typeface="標楷體" panose="03000509000000000000" pitchFamily="65" charset="-120"/>
                <a:ea typeface="標楷體" panose="03000509000000000000" pitchFamily="65" charset="-120"/>
              </a:rPr>
              <a:t>結果</a:t>
            </a:r>
            <a:r>
              <a:rPr lang="en-US" altLang="zh-TW" sz="4400" dirty="0" smtClean="0">
                <a:latin typeface="標楷體" panose="03000509000000000000" pitchFamily="65" charset="-120"/>
                <a:ea typeface="標楷體" panose="03000509000000000000" pitchFamily="65" charset="-120"/>
              </a:rPr>
              <a:t>:</a:t>
            </a:r>
            <a:r>
              <a:rPr lang="zh-TW" altLang="en-US" sz="4400" dirty="0" smtClean="0">
                <a:latin typeface="標楷體" panose="03000509000000000000" pitchFamily="65" charset="-120"/>
                <a:ea typeface="標楷體" panose="03000509000000000000" pitchFamily="65" charset="-120"/>
              </a:rPr>
              <a:t>皂化成功。但一星期後，</a:t>
            </a:r>
            <a:endParaRPr lang="en-US" altLang="zh-TW" sz="4400" dirty="0" smtClean="0">
              <a:latin typeface="標楷體" panose="03000509000000000000" pitchFamily="65" charset="-120"/>
              <a:ea typeface="標楷體" panose="03000509000000000000" pitchFamily="65" charset="-120"/>
            </a:endParaRPr>
          </a:p>
          <a:p>
            <a:pPr marL="0" indent="0">
              <a:buNone/>
            </a:pPr>
            <a:r>
              <a:rPr lang="zh-TW" altLang="en-US" sz="4400" dirty="0">
                <a:latin typeface="標楷體" panose="03000509000000000000" pitchFamily="65" charset="-120"/>
                <a:ea typeface="標楷體" panose="03000509000000000000" pitchFamily="65" charset="-120"/>
              </a:rPr>
              <a:t> </a:t>
            </a:r>
            <a:r>
              <a:rPr lang="zh-TW" altLang="en-US" sz="4400" dirty="0" smtClean="0">
                <a:latin typeface="標楷體" panose="03000509000000000000" pitchFamily="65" charset="-120"/>
                <a:ea typeface="標楷體" panose="03000509000000000000" pitchFamily="65" charset="-120"/>
              </a:rPr>
              <a:t>    些許油水</a:t>
            </a:r>
            <a:r>
              <a:rPr lang="zh-TW" altLang="en-US" sz="4400" dirty="0">
                <a:latin typeface="標楷體" panose="03000509000000000000" pitchFamily="65" charset="-120"/>
                <a:ea typeface="標楷體" panose="03000509000000000000" pitchFamily="65" charset="-120"/>
              </a:rPr>
              <a:t>分</a:t>
            </a:r>
            <a:r>
              <a:rPr lang="zh-TW" altLang="en-US" sz="4400" dirty="0" smtClean="0">
                <a:latin typeface="標楷體" panose="03000509000000000000" pitchFamily="65" charset="-120"/>
                <a:ea typeface="標楷體" panose="03000509000000000000" pitchFamily="65" charset="-120"/>
              </a:rPr>
              <a:t>離。</a:t>
            </a:r>
            <a:endParaRPr lang="en-US" altLang="zh-TW" sz="4400" dirty="0" smtClean="0">
              <a:latin typeface="標楷體" panose="03000509000000000000" pitchFamily="65" charset="-120"/>
              <a:ea typeface="標楷體" panose="03000509000000000000" pitchFamily="65" charset="-120"/>
            </a:endParaRPr>
          </a:p>
          <a:p>
            <a:pPr marL="0" indent="0">
              <a:buNone/>
            </a:pPr>
            <a:r>
              <a:rPr lang="zh-TW" altLang="en-US" sz="4400" dirty="0">
                <a:latin typeface="標楷體" panose="03000509000000000000" pitchFamily="65" charset="-120"/>
                <a:ea typeface="標楷體" panose="03000509000000000000" pitchFamily="65" charset="-120"/>
              </a:rPr>
              <a:t>原因</a:t>
            </a:r>
            <a:r>
              <a:rPr lang="en-US" altLang="zh-TW" sz="4400" dirty="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鹼液</a:t>
            </a:r>
            <a:r>
              <a:rPr lang="zh-TW" altLang="en-US" sz="4400" dirty="0" smtClean="0">
                <a:latin typeface="標楷體" panose="03000509000000000000" pitchFamily="65" charset="-120"/>
                <a:ea typeface="標楷體" panose="03000509000000000000" pitchFamily="65" charset="-120"/>
              </a:rPr>
              <a:t>濃度或</a:t>
            </a:r>
            <a:endParaRPr lang="en-US" altLang="zh-TW" sz="4400" dirty="0" smtClean="0">
              <a:latin typeface="標楷體" panose="03000509000000000000" pitchFamily="65" charset="-120"/>
              <a:ea typeface="標楷體" panose="03000509000000000000" pitchFamily="65" charset="-120"/>
            </a:endParaRPr>
          </a:p>
          <a:p>
            <a:pPr marL="0" indent="0">
              <a:buNone/>
            </a:pPr>
            <a:r>
              <a:rPr lang="zh-TW" altLang="en-US" sz="4400" dirty="0">
                <a:latin typeface="標楷體" panose="03000509000000000000" pitchFamily="65" charset="-120"/>
                <a:ea typeface="標楷體" panose="03000509000000000000" pitchFamily="65" charset="-120"/>
              </a:rPr>
              <a:t> </a:t>
            </a:r>
            <a:r>
              <a:rPr lang="zh-TW" altLang="en-US" sz="4400" dirty="0" smtClean="0">
                <a:latin typeface="標楷體" panose="03000509000000000000" pitchFamily="65" charset="-120"/>
                <a:ea typeface="標楷體" panose="03000509000000000000" pitchFamily="65" charset="-120"/>
              </a:rPr>
              <a:t>    鹼液量不夠。</a:t>
            </a:r>
            <a:endParaRPr lang="zh-TW" altLang="zh-TW" sz="4400" dirty="0" smtClean="0">
              <a:latin typeface="標楷體" panose="03000509000000000000" pitchFamily="65" charset="-120"/>
              <a:ea typeface="標楷體" panose="03000509000000000000" pitchFamily="65" charset="-120"/>
            </a:endParaRPr>
          </a:p>
          <a:p>
            <a:pPr marL="0" indent="0">
              <a:buNone/>
            </a:pPr>
            <a:endParaRPr lang="zh-TW" altLang="zh-TW" dirty="0"/>
          </a:p>
          <a:p>
            <a:pPr marL="0" indent="0">
              <a:buNone/>
            </a:pPr>
            <a:endParaRPr lang="zh-TW" altLang="en-US" dirty="0"/>
          </a:p>
        </p:txBody>
      </p:sp>
      <p:pic>
        <p:nvPicPr>
          <p:cNvPr id="1026" name="Picture 2" descr="H:\DCIM\220CANON\IMG_230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791" r="13062"/>
          <a:stretch/>
        </p:blipFill>
        <p:spPr bwMode="auto">
          <a:xfrm>
            <a:off x="5672134" y="2924944"/>
            <a:ext cx="3454400" cy="3083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4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400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latin typeface="標楷體" panose="03000509000000000000" pitchFamily="65" charset="-120"/>
                <a:ea typeface="標楷體" panose="03000509000000000000" pitchFamily="65" charset="-120"/>
              </a:rPr>
              <a:t>木灰水的應用</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395536" y="1844824"/>
            <a:ext cx="8229600" cy="4525963"/>
          </a:xfrm>
        </p:spPr>
        <p:txBody>
          <a:bodyPr>
            <a:normAutofit/>
          </a:bodyPr>
          <a:lstStyle/>
          <a:p>
            <a:r>
              <a:rPr lang="zh-TW" altLang="en-US" sz="4400" dirty="0" smtClean="0">
                <a:latin typeface="標楷體" panose="03000509000000000000" pitchFamily="65" charset="-120"/>
                <a:ea typeface="標楷體" panose="03000509000000000000" pitchFamily="65" charset="-120"/>
              </a:rPr>
              <a:t>保留</a:t>
            </a:r>
            <a:r>
              <a:rPr lang="zh-TW" altLang="en-US" sz="4400" dirty="0">
                <a:latin typeface="標楷體" panose="03000509000000000000" pitchFamily="65" charset="-120"/>
                <a:ea typeface="標楷體" panose="03000509000000000000" pitchFamily="65" charset="-120"/>
              </a:rPr>
              <a:t>老祖宗的智慧</a:t>
            </a:r>
            <a:r>
              <a:rPr lang="en-US" altLang="zh-TW" sz="4400" dirty="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用油脂與草木灰鹼水混合做成肥皂</a:t>
            </a:r>
            <a:r>
              <a:rPr lang="zh-TW" altLang="en-US" sz="4400" dirty="0"/>
              <a:t>。</a:t>
            </a:r>
            <a:endParaRPr lang="zh-TW" altLang="en-US" sz="4400" dirty="0">
              <a:latin typeface="標楷體" panose="03000509000000000000" pitchFamily="65" charset="-120"/>
              <a:ea typeface="標楷體" panose="03000509000000000000" pitchFamily="65" charset="-120"/>
            </a:endParaRPr>
          </a:p>
          <a:p>
            <a:endParaRPr lang="zh-TW" altLang="en-US" sz="4400" dirty="0">
              <a:latin typeface="標楷體" panose="03000509000000000000" pitchFamily="65" charset="-120"/>
              <a:ea typeface="標楷體" panose="03000509000000000000" pitchFamily="65" charset="-120"/>
            </a:endParaRPr>
          </a:p>
          <a:p>
            <a:r>
              <a:rPr lang="zh-TW" altLang="en-US" sz="4400" dirty="0" smtClean="0">
                <a:latin typeface="標楷體" panose="03000509000000000000" pitchFamily="65" charset="-120"/>
                <a:ea typeface="標楷體" panose="03000509000000000000" pitchFamily="65" charset="-120"/>
              </a:rPr>
              <a:t>用鹼灰製作傳統鹼粽</a:t>
            </a:r>
            <a:endParaRPr lang="en-US" altLang="zh-TW" sz="4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10632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pPr algn="ctr"/>
            <a:r>
              <a:rPr lang="zh-TW" altLang="en-US" dirty="0" smtClean="0">
                <a:latin typeface="標楷體" panose="03000509000000000000" pitchFamily="65" charset="-120"/>
                <a:ea typeface="標楷體" panose="03000509000000000000" pitchFamily="65" charset="-120"/>
              </a:rPr>
              <a:t>報告結束</a:t>
            </a:r>
            <a:endParaRPr lang="zh-TW" altLang="en-US" dirty="0">
              <a:latin typeface="標楷體" panose="03000509000000000000" pitchFamily="65" charset="-120"/>
              <a:ea typeface="標楷體" panose="03000509000000000000" pitchFamily="65" charset="-120"/>
            </a:endParaRPr>
          </a:p>
        </p:txBody>
      </p:sp>
      <p:sp>
        <p:nvSpPr>
          <p:cNvPr id="5" name="副標題 4"/>
          <p:cNvSpPr>
            <a:spLocks noGrp="1"/>
          </p:cNvSpPr>
          <p:nvPr>
            <p:ph type="subTitle" idx="1"/>
          </p:nvPr>
        </p:nvSpPr>
        <p:spPr>
          <a:xfrm>
            <a:off x="1403648" y="3861048"/>
            <a:ext cx="6400800" cy="1752600"/>
          </a:xfrm>
        </p:spPr>
        <p:txBody>
          <a:bodyPr>
            <a:normAutofit/>
          </a:bodyPr>
          <a:lstStyle/>
          <a:p>
            <a:pPr algn="ctr"/>
            <a:r>
              <a:rPr lang="zh-TW" altLang="en-US" sz="4400" dirty="0" smtClean="0">
                <a:solidFill>
                  <a:schemeClr val="tx1"/>
                </a:solidFill>
                <a:latin typeface="標楷體" panose="03000509000000000000" pitchFamily="65" charset="-120"/>
                <a:ea typeface="標楷體" panose="03000509000000000000" pitchFamily="65" charset="-120"/>
              </a:rPr>
              <a:t>謝謝大家</a:t>
            </a:r>
            <a:endParaRPr lang="en-US" altLang="zh-TW" sz="4400" dirty="0" smtClean="0">
              <a:solidFill>
                <a:schemeClr val="tx1"/>
              </a:solidFill>
              <a:latin typeface="標楷體" panose="03000509000000000000" pitchFamily="65" charset="-120"/>
              <a:ea typeface="標楷體" panose="03000509000000000000" pitchFamily="65" charset="-120"/>
            </a:endParaRPr>
          </a:p>
          <a:p>
            <a:pPr algn="ctr"/>
            <a:r>
              <a:rPr lang="en-US" altLang="zh-TW" sz="4400" dirty="0" smtClean="0">
                <a:solidFill>
                  <a:schemeClr val="tx1"/>
                </a:solidFill>
                <a:latin typeface="Roboto" panose="02000000000000000000" pitchFamily="2" charset="0"/>
                <a:ea typeface="Roboto" panose="02000000000000000000" pitchFamily="2" charset="0"/>
                <a:cs typeface="Roboto" panose="02000000000000000000" pitchFamily="2" charset="0"/>
              </a:rPr>
              <a:t>Thanks for Listening</a:t>
            </a:r>
          </a:p>
          <a:p>
            <a:endParaRPr lang="zh-TW" altLang="en-US" sz="4400" dirty="0">
              <a:solidFill>
                <a:schemeClr val="tx1"/>
              </a:solidFill>
              <a:latin typeface="Roboto" panose="02000000000000000000" pitchFamily="2" charset="0"/>
              <a:ea typeface="標楷體" panose="03000509000000000000" pitchFamily="65" charset="-120"/>
              <a:cs typeface="Roboto" panose="02000000000000000000" pitchFamily="2" charset="0"/>
            </a:endParaRPr>
          </a:p>
        </p:txBody>
      </p:sp>
    </p:spTree>
    <p:extLst>
      <p:ext uri="{BB962C8B-B14F-4D97-AF65-F5344CB8AC3E}">
        <p14:creationId xmlns:p14="http://schemas.microsoft.com/office/powerpoint/2010/main" val="3008428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dirty="0" smtClean="0">
                <a:latin typeface="標楷體" panose="03000509000000000000" pitchFamily="65" charset="-120"/>
                <a:ea typeface="標楷體" panose="03000509000000000000" pitchFamily="65" charset="-120"/>
              </a:rPr>
              <a:t> 鹽</a:t>
            </a:r>
            <a:r>
              <a:rPr lang="zh-TW" altLang="en-US" dirty="0">
                <a:latin typeface="標楷體" panose="03000509000000000000" pitchFamily="65" charset="-120"/>
                <a:ea typeface="標楷體" panose="03000509000000000000" pitchFamily="65" charset="-120"/>
              </a:rPr>
              <a:t>析</a:t>
            </a:r>
            <a:r>
              <a:rPr lang="zh-TW" altLang="en-US" dirty="0" smtClean="0">
                <a:latin typeface="標楷體" panose="03000509000000000000" pitchFamily="65" charset="-120"/>
                <a:ea typeface="標楷體" panose="03000509000000000000" pitchFamily="65" charset="-120"/>
              </a:rPr>
              <a:t>反應</a:t>
            </a:r>
            <a:endParaRPr lang="zh-TW" altLang="en-US" dirty="0"/>
          </a:p>
        </p:txBody>
      </p:sp>
      <p:sp>
        <p:nvSpPr>
          <p:cNvPr id="3" name="內容版面配置區 2"/>
          <p:cNvSpPr>
            <a:spLocks noGrp="1"/>
          </p:cNvSpPr>
          <p:nvPr>
            <p:ph idx="1"/>
          </p:nvPr>
        </p:nvSpPr>
        <p:spPr/>
        <p:txBody>
          <a:bodyPr>
            <a:normAutofit/>
          </a:bodyPr>
          <a:lstStyle/>
          <a:p>
            <a:r>
              <a:rPr lang="zh-TW" altLang="en-US" sz="3200" dirty="0" smtClean="0">
                <a:latin typeface="標楷體" panose="03000509000000000000" pitchFamily="65" charset="-120"/>
                <a:ea typeface="標楷體" panose="03000509000000000000" pitchFamily="65" charset="-120"/>
              </a:rPr>
              <a:t>鹽析反應</a:t>
            </a:r>
            <a:endParaRPr lang="en-US" altLang="zh-TW" sz="3200" dirty="0" smtClean="0">
              <a:latin typeface="標楷體" panose="03000509000000000000" pitchFamily="65" charset="-120"/>
              <a:ea typeface="標楷體" panose="03000509000000000000" pitchFamily="65" charset="-120"/>
            </a:endParaRPr>
          </a:p>
          <a:p>
            <a:pPr marL="0" indent="0">
              <a:buNone/>
            </a:pPr>
            <a:r>
              <a:rPr lang="zh-TW" altLang="en-US" sz="3200" dirty="0" smtClean="0">
                <a:latin typeface="標楷體" panose="03000509000000000000" pitchFamily="65" charset="-120"/>
                <a:ea typeface="標楷體" panose="03000509000000000000" pitchFamily="65" charset="-120"/>
              </a:rPr>
              <a:t>    簡單</a:t>
            </a:r>
            <a:r>
              <a:rPr lang="zh-TW" altLang="en-US" sz="3200" dirty="0">
                <a:latin typeface="標楷體" panose="03000509000000000000" pitchFamily="65" charset="-120"/>
                <a:ea typeface="標楷體" panose="03000509000000000000" pitchFamily="65" charset="-120"/>
              </a:rPr>
              <a:t>來說，就是利用脂肪酸鹽（肥皂）</a:t>
            </a:r>
            <a:r>
              <a:rPr lang="zh-TW" altLang="en-US" sz="3200" dirty="0" smtClean="0">
                <a:latin typeface="標楷體" panose="03000509000000000000" pitchFamily="65" charset="-120"/>
                <a:ea typeface="標楷體" panose="03000509000000000000" pitchFamily="65" charset="-120"/>
              </a:rPr>
              <a:t>與甘油</a:t>
            </a:r>
            <a:r>
              <a:rPr lang="zh-TW" altLang="en-US" sz="3200" dirty="0">
                <a:latin typeface="標楷體" panose="03000509000000000000" pitchFamily="65" charset="-120"/>
                <a:ea typeface="標楷體" panose="03000509000000000000" pitchFamily="65" charset="-120"/>
              </a:rPr>
              <a:t>對水的溶解度不同的特性，來將兩者分離。</a:t>
            </a:r>
          </a:p>
          <a:p>
            <a:pPr marL="0" indent="0">
              <a:buNone/>
            </a:pPr>
            <a:r>
              <a:rPr lang="zh-TW" altLang="en-US" sz="3200" dirty="0">
                <a:latin typeface="標楷體" panose="03000509000000000000" pitchFamily="65" charset="-120"/>
                <a:ea typeface="標楷體" panose="03000509000000000000" pitchFamily="65" charset="-120"/>
              </a:rPr>
              <a:t>甘油對食鹽水的溶解度比較好而溶於其中，而肥皂對水的溶解度較差、且密度小於食鹽水，所以肥皂就不溶且浮於食鹽水上，因此可將兩者分離。</a:t>
            </a:r>
          </a:p>
          <a:p>
            <a:pPr marL="0" indent="0">
              <a:buNone/>
            </a:pP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773308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水</a:t>
            </a:r>
            <a:endParaRPr lang="zh-TW" altLang="en-US" dirty="0"/>
          </a:p>
        </p:txBody>
      </p:sp>
      <p:sp>
        <p:nvSpPr>
          <p:cNvPr id="3" name="內容版面配置區 2"/>
          <p:cNvSpPr>
            <a:spLocks noGrp="1"/>
          </p:cNvSpPr>
          <p:nvPr>
            <p:ph idx="1"/>
          </p:nvPr>
        </p:nvSpPr>
        <p:spPr/>
        <p:txBody>
          <a:bodyPr>
            <a:normAutofit/>
          </a:bodyPr>
          <a:lstStyle/>
          <a:p>
            <a:r>
              <a:rPr lang="zh-TW" altLang="en-US" sz="3200" dirty="0" smtClean="0">
                <a:latin typeface="標楷體" panose="03000509000000000000" pitchFamily="65" charset="-120"/>
                <a:ea typeface="標楷體" panose="03000509000000000000" pitchFamily="65" charset="-120"/>
              </a:rPr>
              <a:t>硬水</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礦物質</a:t>
            </a:r>
            <a:r>
              <a:rPr lang="zh-TW" altLang="en-US" sz="3200" dirty="0">
                <a:latin typeface="標楷體" panose="03000509000000000000" pitchFamily="65" charset="-120"/>
                <a:ea typeface="標楷體" panose="03000509000000000000" pitchFamily="65" charset="-120"/>
              </a:rPr>
              <a:t>成分多，尤其是鈣和鎂</a:t>
            </a:r>
            <a:endParaRPr lang="en-US" altLang="zh-TW" sz="3200" dirty="0" smtClean="0">
              <a:latin typeface="標楷體" panose="03000509000000000000" pitchFamily="65" charset="-120"/>
              <a:ea typeface="標楷體" panose="03000509000000000000" pitchFamily="65" charset="-120"/>
            </a:endParaRPr>
          </a:p>
          <a:p>
            <a:r>
              <a:rPr lang="zh-TW" altLang="en-US" sz="3200" dirty="0" smtClean="0">
                <a:latin typeface="標楷體" panose="03000509000000000000" pitchFamily="65" charset="-120"/>
                <a:ea typeface="標楷體" panose="03000509000000000000" pitchFamily="65" charset="-120"/>
              </a:rPr>
              <a:t>軟水</a:t>
            </a:r>
            <a:r>
              <a:rPr lang="en-US" altLang="zh-TW" sz="3200" dirty="0" smtClean="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含或含較少可溶性鈣、鎂化合物</a:t>
            </a:r>
            <a:endParaRPr lang="en-US" altLang="zh-TW" sz="3200" dirty="0" smtClean="0">
              <a:latin typeface="標楷體" panose="03000509000000000000" pitchFamily="65" charset="-120"/>
              <a:ea typeface="標楷體" panose="03000509000000000000" pitchFamily="65" charset="-120"/>
            </a:endParaRPr>
          </a:p>
          <a:p>
            <a:pPr marL="0" indent="0">
              <a:buNone/>
            </a:pP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29385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dirty="0" smtClean="0">
                <a:latin typeface="標楷體" pitchFamily="65" charset="-120"/>
                <a:ea typeface="標楷體" pitchFamily="65" charset="-120"/>
              </a:rPr>
              <a:t>相對密度</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sz="4000" dirty="0">
                <a:latin typeface="標楷體" panose="03000509000000000000" pitchFamily="65" charset="-120"/>
                <a:ea typeface="標楷體" panose="03000509000000000000" pitchFamily="65" charset="-120"/>
              </a:rPr>
              <a:t>物體或者</a:t>
            </a:r>
            <a:r>
              <a:rPr lang="zh-TW" altLang="en-US" sz="4000" dirty="0" smtClean="0">
                <a:latin typeface="標楷體" panose="03000509000000000000" pitchFamily="65" charset="-120"/>
                <a:ea typeface="標楷體" panose="03000509000000000000" pitchFamily="65" charset="-120"/>
              </a:rPr>
              <a:t>氣體</a:t>
            </a:r>
            <a:r>
              <a:rPr lang="zh-TW" altLang="en-US" sz="4000" dirty="0">
                <a:latin typeface="標楷體" panose="03000509000000000000" pitchFamily="65" charset="-120"/>
                <a:ea typeface="標楷體" panose="03000509000000000000" pitchFamily="65" charset="-120"/>
              </a:rPr>
              <a:t>密度</a:t>
            </a:r>
            <a:r>
              <a:rPr lang="zh-TW" altLang="en-US" sz="4000" dirty="0" smtClean="0">
                <a:latin typeface="標楷體" panose="03000509000000000000" pitchFamily="65" charset="-120"/>
                <a:ea typeface="標楷體" panose="03000509000000000000" pitchFamily="65" charset="-120"/>
              </a:rPr>
              <a:t>與</a:t>
            </a:r>
            <a:r>
              <a:rPr lang="zh-TW" altLang="en-US" sz="4000" dirty="0">
                <a:latin typeface="標楷體" panose="03000509000000000000" pitchFamily="65" charset="-120"/>
                <a:ea typeface="標楷體" panose="03000509000000000000" pitchFamily="65" charset="-120"/>
              </a:rPr>
              <a:t>同溫同壓</a:t>
            </a:r>
            <a:r>
              <a:rPr lang="zh-TW" altLang="en-US" sz="4000" dirty="0" smtClean="0">
                <a:latin typeface="標楷體" panose="03000509000000000000" pitchFamily="65" charset="-120"/>
                <a:ea typeface="標楷體" panose="03000509000000000000" pitchFamily="65" charset="-120"/>
              </a:rPr>
              <a:t>下水或者</a:t>
            </a:r>
            <a:r>
              <a:rPr lang="zh-TW" altLang="en-US" sz="4000" dirty="0">
                <a:latin typeface="標楷體" panose="03000509000000000000" pitchFamily="65" charset="-120"/>
                <a:ea typeface="標楷體" panose="03000509000000000000" pitchFamily="65" charset="-120"/>
              </a:rPr>
              <a:t>空氣</a:t>
            </a:r>
            <a:r>
              <a:rPr lang="zh-TW" altLang="en-US" sz="4000" dirty="0" smtClean="0">
                <a:latin typeface="標楷體" panose="03000509000000000000" pitchFamily="65" charset="-120"/>
                <a:ea typeface="標楷體" panose="03000509000000000000" pitchFamily="65" charset="-120"/>
              </a:rPr>
              <a:t>的密度之間</a:t>
            </a:r>
            <a:r>
              <a:rPr lang="zh-TW" altLang="en-US" sz="4000" dirty="0">
                <a:latin typeface="標楷體" panose="03000509000000000000" pitchFamily="65" charset="-120"/>
                <a:ea typeface="標楷體" panose="03000509000000000000" pitchFamily="65" charset="-120"/>
              </a:rPr>
              <a:t>的比值，為</a:t>
            </a:r>
            <a:r>
              <a:rPr lang="zh-TW" altLang="en-US" sz="4000" dirty="0" smtClean="0">
                <a:latin typeface="標楷體" panose="03000509000000000000" pitchFamily="65" charset="-120"/>
                <a:ea typeface="標楷體" panose="03000509000000000000" pitchFamily="65" charset="-120"/>
              </a:rPr>
              <a:t>一個無量網量。</a:t>
            </a:r>
            <a:r>
              <a:rPr lang="zh-TW" altLang="en-US" sz="4000" dirty="0">
                <a:latin typeface="標楷體" panose="03000509000000000000" pitchFamily="65" charset="-120"/>
                <a:ea typeface="標楷體" panose="03000509000000000000" pitchFamily="65" charset="-120"/>
              </a:rPr>
              <a:t>比重若大於</a:t>
            </a:r>
            <a:r>
              <a:rPr lang="en-US" altLang="zh-TW" sz="4000" dirty="0">
                <a:latin typeface="標楷體" panose="03000509000000000000" pitchFamily="65" charset="-120"/>
                <a:ea typeface="標楷體" panose="03000509000000000000" pitchFamily="65" charset="-120"/>
              </a:rPr>
              <a:t>1</a:t>
            </a:r>
            <a:r>
              <a:rPr lang="zh-TW" altLang="en-US" sz="4000" dirty="0">
                <a:latin typeface="標楷體" panose="03000509000000000000" pitchFamily="65" charset="-120"/>
                <a:ea typeface="標楷體" panose="03000509000000000000" pitchFamily="65" charset="-120"/>
              </a:rPr>
              <a:t>，在水中會沉下，反之若小於</a:t>
            </a:r>
            <a:r>
              <a:rPr lang="en-US" altLang="zh-TW" sz="4000" dirty="0">
                <a:latin typeface="標楷體" panose="03000509000000000000" pitchFamily="65" charset="-120"/>
                <a:ea typeface="標楷體" panose="03000509000000000000" pitchFamily="65" charset="-120"/>
              </a:rPr>
              <a:t>1</a:t>
            </a:r>
            <a:r>
              <a:rPr lang="zh-TW" altLang="en-US" sz="4000" dirty="0">
                <a:latin typeface="標楷體" panose="03000509000000000000" pitchFamily="65" charset="-120"/>
                <a:ea typeface="標楷體" panose="03000509000000000000" pitchFamily="65" charset="-120"/>
              </a:rPr>
              <a:t>，則可以浮在水上。以水以外的物質當作參考物，稱為相對比重。</a:t>
            </a:r>
          </a:p>
        </p:txBody>
      </p:sp>
    </p:spTree>
    <p:extLst>
      <p:ext uri="{BB962C8B-B14F-4D97-AF65-F5344CB8AC3E}">
        <p14:creationId xmlns:p14="http://schemas.microsoft.com/office/powerpoint/2010/main" val="3539214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latin typeface="標楷體" panose="03000509000000000000" pitchFamily="65" charset="-120"/>
                <a:ea typeface="標楷體" panose="03000509000000000000" pitchFamily="65" charset="-120"/>
              </a:rPr>
              <a:t>為什麼灰是鹼性的</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lnSpcReduction="10000"/>
          </a:bodyPr>
          <a:lstStyle/>
          <a:p>
            <a:r>
              <a:rPr lang="zh-TW" altLang="en-US" sz="3200" dirty="0" smtClean="0">
                <a:latin typeface="標楷體" panose="03000509000000000000" pitchFamily="65" charset="-120"/>
                <a:ea typeface="標楷體" panose="03000509000000000000" pitchFamily="65" charset="-120"/>
              </a:rPr>
              <a:t>灰的</a:t>
            </a:r>
            <a:r>
              <a:rPr lang="zh-TW" altLang="zh-TW" sz="3200" dirty="0" smtClean="0">
                <a:latin typeface="標楷體" panose="03000509000000000000" pitchFamily="65" charset="-120"/>
                <a:ea typeface="標楷體" panose="03000509000000000000" pitchFamily="65" charset="-120"/>
              </a:rPr>
              <a:t>化學</a:t>
            </a:r>
            <a:r>
              <a:rPr lang="zh-TW" altLang="zh-TW" sz="3200" dirty="0">
                <a:latin typeface="標楷體" panose="03000509000000000000" pitchFamily="65" charset="-120"/>
                <a:ea typeface="標楷體" panose="03000509000000000000" pitchFamily="65" charset="-120"/>
              </a:rPr>
              <a:t>成分是</a:t>
            </a:r>
            <a:r>
              <a:rPr lang="en-US" altLang="zh-TW" sz="3200" dirty="0" err="1">
                <a:latin typeface="標楷體" panose="03000509000000000000" pitchFamily="65" charset="-120"/>
                <a:ea typeface="標楷體" panose="03000509000000000000" pitchFamily="65" charset="-120"/>
              </a:rPr>
              <a:t>K2CO3</a:t>
            </a:r>
            <a:r>
              <a:rPr lang="en-US" altLang="zh-TW" sz="3200" dirty="0">
                <a:latin typeface="標楷體" panose="03000509000000000000" pitchFamily="65" charset="-120"/>
                <a:ea typeface="標楷體" panose="03000509000000000000" pitchFamily="65" charset="-120"/>
              </a:rPr>
              <a:t>,</a:t>
            </a:r>
            <a:r>
              <a:rPr lang="zh-TW" altLang="zh-TW" sz="3200" dirty="0">
                <a:latin typeface="標楷體" panose="03000509000000000000" pitchFamily="65" charset="-120"/>
                <a:ea typeface="標楷體" panose="03000509000000000000" pitchFamily="65" charset="-120"/>
              </a:rPr>
              <a:t>碳酸根所對應的酸是弱酸</a:t>
            </a:r>
            <a:r>
              <a:rPr lang="en-US" altLang="zh-TW" sz="3200" dirty="0">
                <a:latin typeface="標楷體" panose="03000509000000000000" pitchFamily="65" charset="-120"/>
                <a:ea typeface="標楷體" panose="03000509000000000000" pitchFamily="65" charset="-120"/>
              </a:rPr>
              <a:t>(</a:t>
            </a:r>
            <a:r>
              <a:rPr lang="zh-TW" altLang="zh-TW" sz="3200" dirty="0">
                <a:latin typeface="標楷體" panose="03000509000000000000" pitchFamily="65" charset="-120"/>
                <a:ea typeface="標楷體" panose="03000509000000000000" pitchFamily="65" charset="-120"/>
              </a:rPr>
              <a:t>碳酸</a:t>
            </a:r>
            <a:r>
              <a:rPr lang="en-US" altLang="zh-TW" sz="3200" dirty="0" err="1">
                <a:latin typeface="標楷體" panose="03000509000000000000" pitchFamily="65" charset="-120"/>
                <a:ea typeface="標楷體" panose="03000509000000000000" pitchFamily="65" charset="-120"/>
              </a:rPr>
              <a:t>H2CO3</a:t>
            </a:r>
            <a:r>
              <a:rPr lang="en-US" altLang="zh-TW" sz="3200" dirty="0">
                <a:latin typeface="標楷體" panose="03000509000000000000" pitchFamily="65" charset="-120"/>
                <a:ea typeface="標楷體" panose="03000509000000000000" pitchFamily="65" charset="-120"/>
              </a:rPr>
              <a:t>),</a:t>
            </a:r>
            <a:r>
              <a:rPr lang="zh-TW" altLang="zh-TW" sz="3200" dirty="0">
                <a:latin typeface="標楷體" panose="03000509000000000000" pitchFamily="65" charset="-120"/>
                <a:ea typeface="標楷體" panose="03000509000000000000" pitchFamily="65" charset="-120"/>
              </a:rPr>
              <a:t>弱酸根溶于水後發生電離。 碳酸根離子與水電離出的氫離子反應生成碳酸氫根離子和氫氧根離子</a:t>
            </a:r>
            <a:r>
              <a:rPr lang="en-US" altLang="zh-TW" sz="3200" dirty="0">
                <a:latin typeface="標楷體" panose="03000509000000000000" pitchFamily="65" charset="-120"/>
                <a:ea typeface="標楷體" panose="03000509000000000000" pitchFamily="65" charset="-120"/>
              </a:rPr>
              <a:t>;</a:t>
            </a:r>
            <a:r>
              <a:rPr lang="zh-TW" altLang="zh-TW" sz="3200" dirty="0">
                <a:latin typeface="標楷體" panose="03000509000000000000" pitchFamily="65" charset="-120"/>
                <a:ea typeface="標楷體" panose="03000509000000000000" pitchFamily="65" charset="-120"/>
              </a:rPr>
              <a:t>碳酸氫根離子又和水電離出的氫離子反應生成碳酸和氫氧根離子。 氫氧根離子顯鹼性</a:t>
            </a:r>
            <a:r>
              <a:rPr lang="en-US" altLang="zh-TW" sz="3200" dirty="0">
                <a:latin typeface="標楷體" panose="03000509000000000000" pitchFamily="65" charset="-120"/>
                <a:ea typeface="標楷體" panose="03000509000000000000" pitchFamily="65" charset="-120"/>
              </a:rPr>
              <a:t>,</a:t>
            </a:r>
            <a:r>
              <a:rPr lang="zh-TW" altLang="zh-TW" sz="3200" dirty="0">
                <a:latin typeface="標楷體" panose="03000509000000000000" pitchFamily="65" charset="-120"/>
                <a:ea typeface="標楷體" panose="03000509000000000000" pitchFamily="65" charset="-120"/>
              </a:rPr>
              <a:t>又因為鉀離子不水解</a:t>
            </a:r>
            <a:r>
              <a:rPr lang="en-US" altLang="zh-TW" sz="3200" dirty="0">
                <a:latin typeface="標楷體" panose="03000509000000000000" pitchFamily="65" charset="-120"/>
                <a:ea typeface="標楷體" panose="03000509000000000000" pitchFamily="65" charset="-120"/>
              </a:rPr>
              <a:t>,</a:t>
            </a:r>
            <a:r>
              <a:rPr lang="zh-TW" altLang="zh-TW" sz="3200" dirty="0">
                <a:latin typeface="標楷體" panose="03000509000000000000" pitchFamily="65" charset="-120"/>
                <a:ea typeface="標楷體" panose="03000509000000000000" pitchFamily="65" charset="-120"/>
              </a:rPr>
              <a:t>所以草木灰溶液呈鹼性。我們將靜置</a:t>
            </a:r>
            <a:r>
              <a:rPr lang="en-US" altLang="zh-TW" sz="3200" dirty="0">
                <a:latin typeface="標楷體" panose="03000509000000000000" pitchFamily="65" charset="-120"/>
                <a:ea typeface="標楷體" panose="03000509000000000000" pitchFamily="65" charset="-120"/>
              </a:rPr>
              <a:t>3</a:t>
            </a:r>
            <a:r>
              <a:rPr lang="zh-TW" altLang="zh-TW" sz="3200" dirty="0">
                <a:latin typeface="標楷體" panose="03000509000000000000" pitchFamily="65" charset="-120"/>
                <a:ea typeface="標楷體" panose="03000509000000000000" pitchFamily="65" charset="-120"/>
              </a:rPr>
              <a:t>天的灰水用廣用試紙測是酸鹼值，結果呈鹼性。</a:t>
            </a:r>
          </a:p>
          <a:p>
            <a:endParaRPr lang="en-US" altLang="zh-TW" dirty="0" smtClean="0"/>
          </a:p>
        </p:txBody>
      </p:sp>
    </p:spTree>
    <p:extLst>
      <p:ext uri="{BB962C8B-B14F-4D97-AF65-F5344CB8AC3E}">
        <p14:creationId xmlns:p14="http://schemas.microsoft.com/office/powerpoint/2010/main" val="31470907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latin typeface="標楷體" panose="03000509000000000000" pitchFamily="65" charset="-120"/>
                <a:ea typeface="標楷體" panose="03000509000000000000" pitchFamily="65" charset="-120"/>
              </a:rPr>
              <a:t>泡沫量和清潔度是否有關</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zh-TW" sz="3200" dirty="0">
                <a:latin typeface="標楷體" panose="03000509000000000000" pitchFamily="65" charset="-120"/>
                <a:ea typeface="標楷體" panose="03000509000000000000" pitchFamily="65" charset="-120"/>
              </a:rPr>
              <a:t>市面上的產品的清潔能力的強弱主要看產品添加的「界面活性劑</a:t>
            </a:r>
            <a:r>
              <a:rPr lang="zh-TW"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a:t>
            </a:r>
            <a:r>
              <a:rPr lang="zh-TW" altLang="zh-TW" sz="3200" dirty="0" smtClean="0">
                <a:latin typeface="標楷體" panose="03000509000000000000" pitchFamily="65" charset="-120"/>
                <a:ea typeface="標楷體" panose="03000509000000000000" pitchFamily="65" charset="-120"/>
              </a:rPr>
              <a:t>依照</a:t>
            </a:r>
            <a:r>
              <a:rPr lang="zh-TW" altLang="zh-TW" sz="3200" dirty="0">
                <a:latin typeface="標楷體" panose="03000509000000000000" pitchFamily="65" charset="-120"/>
                <a:ea typeface="標楷體" panose="03000509000000000000" pitchFamily="65" charset="-120"/>
              </a:rPr>
              <a:t>我們做的實驗中，起泡力較佳三種皂分別是米糠油、乳木果油、橄欖油，而洗淨力的前三名則是棕櫚核仁油、椰子油及棕櫚油，依實驗結果得知並無正相關</a:t>
            </a:r>
            <a:r>
              <a:rPr lang="zh-TW" altLang="zh-TW" sz="3200" dirty="0" smtClean="0">
                <a:latin typeface="標楷體" panose="03000509000000000000" pitchFamily="65" charset="-120"/>
                <a:ea typeface="標楷體" panose="03000509000000000000" pitchFamily="65" charset="-120"/>
              </a:rPr>
              <a:t>。</a:t>
            </a:r>
            <a:endParaRPr lang="zh-TW" altLang="zh-TW"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770828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latin typeface="標楷體" panose="03000509000000000000" pitchFamily="65" charset="-120"/>
                <a:ea typeface="標楷體" panose="03000509000000000000" pitchFamily="65" charset="-120"/>
              </a:rPr>
              <a:t>為什麼肥皂有清潔力</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Autofit/>
          </a:bodyPr>
          <a:lstStyle/>
          <a:p>
            <a:r>
              <a:rPr lang="zh-TW" altLang="zh-TW" sz="3600" dirty="0" smtClean="0">
                <a:latin typeface="標楷體" panose="03000509000000000000" pitchFamily="65" charset="-120"/>
                <a:ea typeface="標楷體" panose="03000509000000000000" pitchFamily="65" charset="-120"/>
              </a:rPr>
              <a:t>市面</a:t>
            </a:r>
            <a:r>
              <a:rPr lang="zh-TW" altLang="zh-TW" sz="3600" dirty="0">
                <a:latin typeface="標楷體" panose="03000509000000000000" pitchFamily="65" charset="-120"/>
                <a:ea typeface="標楷體" panose="03000509000000000000" pitchFamily="65" charset="-120"/>
              </a:rPr>
              <a:t>上的產品的清潔能力的強弱主要看產品添加的「界面活性劑」是哪一種。一般的界面活性劑有兩端接頭，一頭是親水端、另一頭是親油端。在洗臉的過程中，親油端會吸附皮膚上的油脂及髒汙，使用清水沖洗時，親水端則會抓著親油端一起隨著水沖掉，藉此達到清潔的目的。</a:t>
            </a:r>
          </a:p>
          <a:p>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095007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507288" cy="1143000"/>
          </a:xfrm>
        </p:spPr>
        <p:txBody>
          <a:bodyPr>
            <a:normAutofit fontScale="90000"/>
          </a:bodyPr>
          <a:lstStyle/>
          <a:p>
            <a:pPr algn="ctr"/>
            <a:r>
              <a:rPr lang="zh-TW" altLang="en-US" dirty="0" smtClean="0">
                <a:latin typeface="標楷體" panose="03000509000000000000" pitchFamily="65" charset="-120"/>
                <a:ea typeface="標楷體" panose="03000509000000000000" pitchFamily="65" charset="-120"/>
              </a:rPr>
              <a:t>日常生活中</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可以利用哪些油品製皂</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Autofit/>
          </a:bodyPr>
          <a:lstStyle/>
          <a:p>
            <a:r>
              <a:rPr lang="zh-TW" altLang="en-US" sz="4800" dirty="0" smtClean="0">
                <a:latin typeface="標楷體" panose="03000509000000000000" pitchFamily="65" charset="-120"/>
                <a:ea typeface="標楷體" panose="03000509000000000000" pitchFamily="65" charset="-120"/>
              </a:rPr>
              <a:t>回鍋油</a:t>
            </a:r>
            <a:r>
              <a:rPr lang="en-US" altLang="zh-TW" sz="4800" dirty="0" smtClean="0">
                <a:latin typeface="標楷體" panose="03000509000000000000" pitchFamily="65" charset="-120"/>
                <a:ea typeface="標楷體" panose="03000509000000000000" pitchFamily="65" charset="-120"/>
              </a:rPr>
              <a:t>:</a:t>
            </a:r>
            <a:r>
              <a:rPr lang="zh-TW" altLang="en-US" sz="4800" dirty="0" smtClean="0">
                <a:latin typeface="標楷體" panose="03000509000000000000" pitchFamily="65" charset="-120"/>
                <a:ea typeface="標楷體" panose="03000509000000000000" pitchFamily="65" charset="-120"/>
              </a:rPr>
              <a:t>如果再次使用會產生自由基，對人體有害。所以將回鍋油拿來製作家事皂，可以達到最佳的利用價值。</a:t>
            </a:r>
            <a:endParaRPr lang="zh-TW" altLang="en-US" sz="4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07190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32656"/>
            <a:ext cx="8229600" cy="1143000"/>
          </a:xfrm>
        </p:spPr>
        <p:txBody>
          <a:bodyPr/>
          <a:lstStyle/>
          <a:p>
            <a:pPr algn="ctr"/>
            <a:r>
              <a:rPr lang="zh-TW" altLang="en-US" dirty="0">
                <a:latin typeface="標楷體" panose="03000509000000000000" pitchFamily="65" charset="-120"/>
                <a:ea typeface="標楷體" panose="03000509000000000000" pitchFamily="65" charset="-120"/>
              </a:rPr>
              <a:t>研究目的</a:t>
            </a:r>
          </a:p>
        </p:txBody>
      </p:sp>
      <p:graphicFrame>
        <p:nvGraphicFramePr>
          <p:cNvPr id="3" name="資料庫圖表 2"/>
          <p:cNvGraphicFramePr/>
          <p:nvPr>
            <p:extLst>
              <p:ext uri="{D42A27DB-BD31-4B8C-83A1-F6EECF244321}">
                <p14:modId xmlns:p14="http://schemas.microsoft.com/office/powerpoint/2010/main" val="3405321594"/>
              </p:ext>
            </p:extLst>
          </p:nvPr>
        </p:nvGraphicFramePr>
        <p:xfrm>
          <a:off x="611560" y="1772816"/>
          <a:ext cx="770485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4215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latin typeface="標楷體" panose="03000509000000000000" pitchFamily="65" charset="-120"/>
                <a:ea typeface="標楷體" panose="03000509000000000000" pitchFamily="65" charset="-120"/>
              </a:rPr>
              <a:t>皂的起源</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1935479"/>
            <a:ext cx="8229600" cy="5110631"/>
          </a:xfrm>
        </p:spPr>
        <p:txBody>
          <a:bodyPr>
            <a:normAutofit fontScale="47500" lnSpcReduction="20000"/>
          </a:bodyPr>
          <a:lstStyle/>
          <a:p>
            <a:pPr marL="0" indent="0">
              <a:buNone/>
            </a:pPr>
            <a:r>
              <a:rPr lang="en-US" altLang="zh-TW" sz="6700" dirty="0" smtClean="0">
                <a:latin typeface="標楷體" panose="03000509000000000000" pitchFamily="65" charset="-120"/>
                <a:ea typeface="標楷體" panose="03000509000000000000" pitchFamily="65" charset="-120"/>
              </a:rPr>
              <a:t>1</a:t>
            </a:r>
            <a:r>
              <a:rPr lang="en-US" altLang="zh-TW" sz="3200" dirty="0" smtClean="0">
                <a:latin typeface="標楷體" panose="03000509000000000000" pitchFamily="65" charset="-120"/>
                <a:ea typeface="標楷體" panose="03000509000000000000" pitchFamily="65" charset="-120"/>
              </a:rPr>
              <a:t>.</a:t>
            </a:r>
            <a:r>
              <a:rPr lang="zh-TW" altLang="en-US" sz="7600" dirty="0" smtClean="0">
                <a:latin typeface="標楷體" panose="03000509000000000000" pitchFamily="65" charset="-120"/>
                <a:ea typeface="標楷體" panose="03000509000000000000" pitchFamily="65" charset="-120"/>
              </a:rPr>
              <a:t>腓尼基廚師將食用油打翻用灰蓋住  </a:t>
            </a:r>
            <a:endParaRPr lang="en-US" altLang="zh-TW" sz="7600" dirty="0" smtClean="0">
              <a:latin typeface="標楷體" panose="03000509000000000000" pitchFamily="65" charset="-120"/>
              <a:ea typeface="標楷體" panose="03000509000000000000" pitchFamily="65" charset="-120"/>
            </a:endParaRPr>
          </a:p>
          <a:p>
            <a:pPr marL="0" indent="0">
              <a:buNone/>
            </a:pPr>
            <a:r>
              <a:rPr lang="zh-TW" altLang="en-US" sz="7600" dirty="0">
                <a:latin typeface="標楷體" panose="03000509000000000000" pitchFamily="65" charset="-120"/>
                <a:ea typeface="標楷體" panose="03000509000000000000" pitchFamily="65" charset="-120"/>
              </a:rPr>
              <a:t> </a:t>
            </a:r>
            <a:r>
              <a:rPr lang="zh-TW" altLang="en-US" sz="7600" dirty="0" smtClean="0">
                <a:latin typeface="標楷體" panose="03000509000000000000" pitchFamily="65" charset="-120"/>
                <a:ea typeface="標楷體" panose="03000509000000000000" pitchFamily="65" charset="-120"/>
              </a:rPr>
              <a:t>油，發現浸了油的爐灰可</a:t>
            </a:r>
            <a:r>
              <a:rPr lang="zh-TW" altLang="en-US" sz="7600" dirty="0">
                <a:latin typeface="標楷體" panose="03000509000000000000" pitchFamily="65" charset="-120"/>
                <a:ea typeface="標楷體" panose="03000509000000000000" pitchFamily="65" charset="-120"/>
              </a:rPr>
              <a:t>達到</a:t>
            </a:r>
            <a:r>
              <a:rPr lang="zh-TW" altLang="en-US" sz="7600" dirty="0" smtClean="0">
                <a:latin typeface="標楷體" panose="03000509000000000000" pitchFamily="65" charset="-120"/>
                <a:ea typeface="標楷體" panose="03000509000000000000" pitchFamily="65" charset="-120"/>
              </a:rPr>
              <a:t>清潔</a:t>
            </a:r>
            <a:endParaRPr lang="en-US" altLang="zh-TW" sz="7600" dirty="0" smtClean="0">
              <a:latin typeface="標楷體" panose="03000509000000000000" pitchFamily="65" charset="-120"/>
              <a:ea typeface="標楷體" panose="03000509000000000000" pitchFamily="65" charset="-120"/>
            </a:endParaRPr>
          </a:p>
          <a:p>
            <a:pPr marL="0" indent="0">
              <a:buNone/>
            </a:pPr>
            <a:r>
              <a:rPr lang="zh-TW" altLang="en-US" sz="7600" dirty="0">
                <a:latin typeface="標楷體" panose="03000509000000000000" pitchFamily="65" charset="-120"/>
                <a:ea typeface="標楷體" panose="03000509000000000000" pitchFamily="65" charset="-120"/>
              </a:rPr>
              <a:t> </a:t>
            </a:r>
            <a:r>
              <a:rPr lang="zh-TW" altLang="en-US" sz="7600" dirty="0" smtClean="0">
                <a:latin typeface="標楷體" panose="03000509000000000000" pitchFamily="65" charset="-120"/>
                <a:ea typeface="標楷體" panose="03000509000000000000" pitchFamily="65" charset="-120"/>
              </a:rPr>
              <a:t>效果。</a:t>
            </a:r>
            <a:endParaRPr lang="en-US" altLang="zh-TW" sz="7600" dirty="0" smtClean="0">
              <a:latin typeface="標楷體" panose="03000509000000000000" pitchFamily="65" charset="-120"/>
              <a:ea typeface="標楷體" panose="03000509000000000000" pitchFamily="65" charset="-120"/>
            </a:endParaRPr>
          </a:p>
          <a:p>
            <a:pPr marL="0" indent="0">
              <a:buNone/>
            </a:pPr>
            <a:r>
              <a:rPr lang="en-US" altLang="zh-TW" sz="7600" dirty="0" smtClean="0">
                <a:latin typeface="標楷體" panose="03000509000000000000" pitchFamily="65" charset="-120"/>
                <a:ea typeface="標楷體" panose="03000509000000000000" pitchFamily="65" charset="-120"/>
              </a:rPr>
              <a:t>2.</a:t>
            </a:r>
            <a:r>
              <a:rPr lang="zh-TW" altLang="en-US" sz="7600" dirty="0" smtClean="0">
                <a:latin typeface="標楷體" panose="03000509000000000000" pitchFamily="65" charset="-120"/>
                <a:ea typeface="標楷體" panose="03000509000000000000" pitchFamily="65" charset="-120"/>
              </a:rPr>
              <a:t>非洲大蕉、可可豆筴</a:t>
            </a:r>
            <a:r>
              <a:rPr lang="zh-TW" altLang="en-US" sz="7600" dirty="0">
                <a:latin typeface="標楷體" panose="03000509000000000000" pitchFamily="65" charset="-120"/>
                <a:ea typeface="標楷體" panose="03000509000000000000" pitchFamily="65" charset="-120"/>
              </a:rPr>
              <a:t>和</a:t>
            </a:r>
            <a:r>
              <a:rPr lang="zh-TW" altLang="en-US" sz="7600" dirty="0" smtClean="0">
                <a:latin typeface="標楷體" panose="03000509000000000000" pitchFamily="65" charset="-120"/>
                <a:ea typeface="標楷體" panose="03000509000000000000" pitchFamily="65" charset="-120"/>
              </a:rPr>
              <a:t>樹皮</a:t>
            </a:r>
            <a:endParaRPr lang="en-US" altLang="zh-TW" sz="7600" dirty="0" smtClean="0">
              <a:latin typeface="標楷體" panose="03000509000000000000" pitchFamily="65" charset="-120"/>
              <a:ea typeface="標楷體" panose="03000509000000000000" pitchFamily="65" charset="-120"/>
            </a:endParaRPr>
          </a:p>
          <a:p>
            <a:pPr marL="0" indent="0">
              <a:buNone/>
            </a:pPr>
            <a:r>
              <a:rPr lang="zh-TW" altLang="en-US" sz="7600" dirty="0">
                <a:latin typeface="標楷體" panose="03000509000000000000" pitchFamily="65" charset="-120"/>
                <a:ea typeface="標楷體" panose="03000509000000000000" pitchFamily="65" charset="-120"/>
              </a:rPr>
              <a:t> </a:t>
            </a:r>
            <a:r>
              <a:rPr lang="zh-TW" altLang="en-US" sz="7600" dirty="0" smtClean="0">
                <a:latin typeface="標楷體" panose="03000509000000000000" pitchFamily="65" charset="-120"/>
                <a:ea typeface="標楷體" panose="03000509000000000000" pitchFamily="65" charset="-120"/>
              </a:rPr>
              <a:t> 或其他植物葉子燒</a:t>
            </a:r>
            <a:endParaRPr lang="en-US" altLang="zh-TW" sz="7600" dirty="0" smtClean="0">
              <a:latin typeface="標楷體" panose="03000509000000000000" pitchFamily="65" charset="-120"/>
              <a:ea typeface="標楷體" panose="03000509000000000000" pitchFamily="65" charset="-120"/>
            </a:endParaRPr>
          </a:p>
          <a:p>
            <a:pPr marL="0" indent="0">
              <a:buNone/>
            </a:pPr>
            <a:r>
              <a:rPr lang="zh-TW" altLang="en-US" sz="7600" dirty="0">
                <a:latin typeface="標楷體" panose="03000509000000000000" pitchFamily="65" charset="-120"/>
                <a:ea typeface="標楷體" panose="03000509000000000000" pitchFamily="65" charset="-120"/>
              </a:rPr>
              <a:t> </a:t>
            </a:r>
            <a:r>
              <a:rPr lang="zh-TW" altLang="en-US" sz="7600" dirty="0" smtClean="0">
                <a:latin typeface="標楷體" panose="03000509000000000000" pitchFamily="65" charset="-120"/>
                <a:ea typeface="標楷體" panose="03000509000000000000" pitchFamily="65" charset="-120"/>
              </a:rPr>
              <a:t> 成灰之後和乳木果油、</a:t>
            </a:r>
            <a:endParaRPr lang="en-US" altLang="zh-TW" sz="7600" dirty="0" smtClean="0">
              <a:latin typeface="標楷體" panose="03000509000000000000" pitchFamily="65" charset="-120"/>
              <a:ea typeface="標楷體" panose="03000509000000000000" pitchFamily="65" charset="-120"/>
            </a:endParaRPr>
          </a:p>
          <a:p>
            <a:pPr marL="0" indent="0">
              <a:buNone/>
            </a:pPr>
            <a:r>
              <a:rPr lang="zh-TW" altLang="en-US" sz="7600" dirty="0">
                <a:latin typeface="標楷體" panose="03000509000000000000" pitchFamily="65" charset="-120"/>
                <a:ea typeface="標楷體" panose="03000509000000000000" pitchFamily="65" charset="-120"/>
              </a:rPr>
              <a:t> </a:t>
            </a:r>
            <a:r>
              <a:rPr lang="zh-TW" altLang="en-US" sz="7600" dirty="0" smtClean="0">
                <a:latin typeface="標楷體" panose="03000509000000000000" pitchFamily="65" charset="-120"/>
                <a:ea typeface="標楷體" panose="03000509000000000000" pitchFamily="65" charset="-120"/>
              </a:rPr>
              <a:t> 可可脂等等油脂混合，</a:t>
            </a:r>
            <a:endParaRPr lang="en-US" altLang="zh-TW" sz="7600" dirty="0" smtClean="0">
              <a:latin typeface="標楷體" panose="03000509000000000000" pitchFamily="65" charset="-120"/>
              <a:ea typeface="標楷體" panose="03000509000000000000" pitchFamily="65" charset="-120"/>
            </a:endParaRPr>
          </a:p>
          <a:p>
            <a:pPr marL="0" indent="0">
              <a:buNone/>
            </a:pPr>
            <a:r>
              <a:rPr lang="zh-TW" altLang="en-US" sz="7600" dirty="0">
                <a:latin typeface="標楷體" panose="03000509000000000000" pitchFamily="65" charset="-120"/>
                <a:ea typeface="標楷體" panose="03000509000000000000" pitchFamily="65" charset="-120"/>
              </a:rPr>
              <a:t> </a:t>
            </a:r>
            <a:r>
              <a:rPr lang="zh-TW" altLang="en-US" sz="7600" dirty="0" smtClean="0">
                <a:latin typeface="標楷體" panose="03000509000000000000" pitchFamily="65" charset="-120"/>
                <a:ea typeface="標楷體" panose="03000509000000000000" pitchFamily="65" charset="-120"/>
              </a:rPr>
              <a:t> 可做成非洲黑肥皂。 </a:t>
            </a:r>
          </a:p>
          <a:p>
            <a:pPr marL="0" indent="0">
              <a:buNone/>
            </a:pPr>
            <a:endParaRPr lang="zh-TW" altLang="en-US" sz="28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p>
        </p:txBody>
      </p:sp>
      <p:pic>
        <p:nvPicPr>
          <p:cNvPr id="6146" name="Picture 2" descr="10559734_702899839797996_1938111372997999963_n.jpg"/>
          <p:cNvPicPr>
            <a:picLocks noChangeAspect="1" noChangeArrowheads="1"/>
          </p:cNvPicPr>
          <p:nvPr/>
        </p:nvPicPr>
        <p:blipFill rotWithShape="1">
          <a:blip r:embed="rId2">
            <a:extLst>
              <a:ext uri="{28A0092B-C50C-407E-A947-70E740481C1C}">
                <a14:useLocalDpi xmlns:a14="http://schemas.microsoft.com/office/drawing/2010/main" val="0"/>
              </a:ext>
            </a:extLst>
          </a:blip>
          <a:srcRect l="22914" t="22215" r="22914" b="16624"/>
          <a:stretch/>
        </p:blipFill>
        <p:spPr bwMode="auto">
          <a:xfrm>
            <a:off x="5796136" y="4437112"/>
            <a:ext cx="2962407" cy="2193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920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23728" y="1052736"/>
            <a:ext cx="4968552" cy="864096"/>
          </a:xfrm>
          <a:solidFill>
            <a:srgbClr val="92D050"/>
          </a:solidFill>
          <a:ln>
            <a:solidFill>
              <a:srgbClr val="7030A0"/>
            </a:solidFill>
          </a:ln>
        </p:spPr>
        <p:txBody>
          <a:bodyPr>
            <a:normAutofit/>
          </a:bodyPr>
          <a:lstStyle/>
          <a:p>
            <a:pPr algn="ctr"/>
            <a:r>
              <a:rPr lang="en-US" altLang="zh-TW" dirty="0" smtClean="0">
                <a:latin typeface="標楷體" panose="03000509000000000000" pitchFamily="65" charset="-120"/>
                <a:ea typeface="標楷體" panose="03000509000000000000" pitchFamily="65" charset="-120"/>
              </a:rPr>
              <a:t> </a:t>
            </a:r>
            <a:r>
              <a:rPr lang="zh-TW" altLang="zh-TW" sz="5300" dirty="0" smtClean="0">
                <a:solidFill>
                  <a:schemeClr val="tx1"/>
                </a:solidFill>
                <a:latin typeface="標楷體" panose="03000509000000000000" pitchFamily="65" charset="-120"/>
                <a:ea typeface="標楷體" panose="03000509000000000000" pitchFamily="65" charset="-120"/>
              </a:rPr>
              <a:t>皂化</a:t>
            </a:r>
            <a:r>
              <a:rPr lang="zh-TW" altLang="zh-TW" sz="5300" dirty="0">
                <a:solidFill>
                  <a:schemeClr val="tx1"/>
                </a:solidFill>
                <a:latin typeface="標楷體" panose="03000509000000000000" pitchFamily="65" charset="-120"/>
                <a:ea typeface="標楷體" panose="03000509000000000000" pitchFamily="65" charset="-120"/>
              </a:rPr>
              <a:t>的</a:t>
            </a:r>
            <a:r>
              <a:rPr lang="zh-TW" altLang="zh-TW" sz="5300" dirty="0" smtClean="0">
                <a:solidFill>
                  <a:schemeClr val="tx1"/>
                </a:solidFill>
                <a:latin typeface="標楷體" panose="03000509000000000000" pitchFamily="65" charset="-120"/>
                <a:ea typeface="標楷體" panose="03000509000000000000" pitchFamily="65" charset="-120"/>
              </a:rPr>
              <a:t>原理</a:t>
            </a:r>
            <a:endParaRPr lang="zh-TW" altLang="en-US" sz="5300" dirty="0">
              <a:solidFill>
                <a:schemeClr val="tx1"/>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pPr marL="0" indent="0">
              <a:buNone/>
            </a:pPr>
            <a:r>
              <a:rPr lang="zh-TW" altLang="zh-TW" sz="4800" dirty="0">
                <a:latin typeface="標楷體" panose="03000509000000000000" pitchFamily="65" charset="-120"/>
                <a:ea typeface="標楷體" panose="03000509000000000000" pitchFamily="65" charset="-120"/>
              </a:rPr>
              <a:t>公式</a:t>
            </a:r>
            <a:r>
              <a:rPr lang="en-US" altLang="zh-TW" sz="4800" dirty="0">
                <a:latin typeface="標楷體" panose="03000509000000000000" pitchFamily="65" charset="-120"/>
                <a:ea typeface="標楷體" panose="03000509000000000000" pitchFamily="65" charset="-120"/>
              </a:rPr>
              <a:t>: </a:t>
            </a:r>
            <a:r>
              <a:rPr lang="zh-TW" altLang="zh-TW" sz="4800" dirty="0">
                <a:solidFill>
                  <a:srgbClr val="FF0000"/>
                </a:solidFill>
                <a:latin typeface="標楷體" panose="03000509000000000000" pitchFamily="65" charset="-120"/>
                <a:ea typeface="標楷體" panose="03000509000000000000" pitchFamily="65" charset="-120"/>
              </a:rPr>
              <a:t>脂肪</a:t>
            </a:r>
            <a:r>
              <a:rPr lang="en-US" altLang="zh-TW" sz="4800" dirty="0">
                <a:solidFill>
                  <a:srgbClr val="FF0000"/>
                </a:solidFill>
                <a:latin typeface="標楷體" panose="03000509000000000000" pitchFamily="65" charset="-120"/>
                <a:ea typeface="標楷體" panose="03000509000000000000" pitchFamily="65" charset="-120"/>
              </a:rPr>
              <a:t>+</a:t>
            </a:r>
            <a:r>
              <a:rPr lang="zh-TW" altLang="zh-TW" sz="4800" dirty="0">
                <a:solidFill>
                  <a:srgbClr val="FF0000"/>
                </a:solidFill>
                <a:latin typeface="標楷體" panose="03000509000000000000" pitchFamily="65" charset="-120"/>
                <a:ea typeface="標楷體" panose="03000509000000000000" pitchFamily="65" charset="-120"/>
              </a:rPr>
              <a:t>鹼</a:t>
            </a:r>
            <a:r>
              <a:rPr lang="en-US" altLang="zh-TW" sz="4800" dirty="0">
                <a:solidFill>
                  <a:srgbClr val="FF0000"/>
                </a:solidFill>
                <a:latin typeface="標楷體" panose="03000509000000000000" pitchFamily="65" charset="-120"/>
                <a:ea typeface="標楷體" panose="03000509000000000000" pitchFamily="65" charset="-120"/>
              </a:rPr>
              <a:t>=</a:t>
            </a:r>
            <a:r>
              <a:rPr lang="zh-TW" altLang="zh-TW" sz="4800" dirty="0">
                <a:solidFill>
                  <a:srgbClr val="FF0000"/>
                </a:solidFill>
                <a:latin typeface="標楷體" panose="03000509000000000000" pitchFamily="65" charset="-120"/>
                <a:ea typeface="標楷體" panose="03000509000000000000" pitchFamily="65" charset="-120"/>
              </a:rPr>
              <a:t>肥皂</a:t>
            </a:r>
            <a:r>
              <a:rPr lang="en-US" altLang="zh-TW" sz="4800" dirty="0">
                <a:solidFill>
                  <a:srgbClr val="FF0000"/>
                </a:solidFill>
                <a:latin typeface="標楷體" panose="03000509000000000000" pitchFamily="65" charset="-120"/>
                <a:ea typeface="標楷體" panose="03000509000000000000" pitchFamily="65" charset="-120"/>
              </a:rPr>
              <a:t>+</a:t>
            </a:r>
            <a:r>
              <a:rPr lang="zh-TW" altLang="zh-TW" sz="4800" dirty="0">
                <a:solidFill>
                  <a:srgbClr val="FF0000"/>
                </a:solidFill>
                <a:latin typeface="標楷體" panose="03000509000000000000" pitchFamily="65" charset="-120"/>
                <a:ea typeface="標楷體" panose="03000509000000000000" pitchFamily="65" charset="-120"/>
              </a:rPr>
              <a:t>甘油</a:t>
            </a:r>
            <a:r>
              <a:rPr lang="en-US" altLang="zh-TW" sz="4800" dirty="0">
                <a:solidFill>
                  <a:srgbClr val="FF0000"/>
                </a:solidFill>
                <a:latin typeface="標楷體" panose="03000509000000000000" pitchFamily="65" charset="-120"/>
                <a:ea typeface="標楷體" panose="03000509000000000000" pitchFamily="65" charset="-120"/>
              </a:rPr>
              <a:t/>
            </a:r>
            <a:br>
              <a:rPr lang="en-US" altLang="zh-TW" sz="4800" dirty="0">
                <a:solidFill>
                  <a:srgbClr val="FF0000"/>
                </a:solidFill>
                <a:latin typeface="標楷體" panose="03000509000000000000" pitchFamily="65" charset="-120"/>
                <a:ea typeface="標楷體" panose="03000509000000000000" pitchFamily="65" charset="-120"/>
              </a:rPr>
            </a:br>
            <a:r>
              <a:rPr lang="zh-TW" altLang="zh-TW" sz="3200" dirty="0" smtClean="0">
                <a:latin typeface="標楷體" panose="03000509000000000000" pitchFamily="65" charset="-120"/>
                <a:ea typeface="標楷體" panose="03000509000000000000" pitchFamily="65" charset="-120"/>
              </a:rPr>
              <a:t>脂肪</a:t>
            </a:r>
            <a:r>
              <a:rPr lang="zh-TW" altLang="zh-TW" sz="3200" dirty="0">
                <a:latin typeface="標楷體" panose="03000509000000000000" pitchFamily="65" charset="-120"/>
                <a:ea typeface="標楷體" panose="03000509000000000000" pitchFamily="65" charset="-120"/>
              </a:rPr>
              <a:t>和植物油的主要成分是三酸甘油酯，它的鹼水解方程式為：</a:t>
            </a:r>
            <a:endParaRPr lang="zh-TW" altLang="en-US" sz="3200" dirty="0">
              <a:latin typeface="標楷體" panose="03000509000000000000" pitchFamily="65" charset="-120"/>
              <a:ea typeface="標楷體" panose="03000509000000000000" pitchFamily="65" charset="-12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717032"/>
            <a:ext cx="7704856" cy="23818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307918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20688"/>
            <a:ext cx="8229600" cy="1143000"/>
          </a:xfrm>
        </p:spPr>
        <p:txBody>
          <a:bodyPr>
            <a:noAutofit/>
          </a:bodyPr>
          <a:lstStyle/>
          <a:p>
            <a:pPr algn="ctr"/>
            <a:r>
              <a:rPr lang="en-US" altLang="zh-TW" sz="5400" dirty="0" smtClean="0">
                <a:latin typeface="標楷體" panose="03000509000000000000" pitchFamily="65" charset="-120"/>
                <a:ea typeface="標楷體" panose="03000509000000000000" pitchFamily="65" charset="-120"/>
              </a:rPr>
              <a:t/>
            </a:r>
            <a:br>
              <a:rPr lang="en-US" altLang="zh-TW" sz="5400" dirty="0" smtClean="0">
                <a:latin typeface="標楷體" panose="03000509000000000000" pitchFamily="65" charset="-120"/>
                <a:ea typeface="標楷體" panose="03000509000000000000" pitchFamily="65" charset="-120"/>
              </a:rPr>
            </a:br>
            <a:r>
              <a:rPr lang="zh-TW" altLang="en-US" sz="5400" dirty="0" smtClean="0">
                <a:latin typeface="標楷體" panose="03000509000000000000" pitchFamily="65" charset="-120"/>
                <a:ea typeface="標楷體" panose="03000509000000000000" pitchFamily="65" charset="-120"/>
              </a:rPr>
              <a:t>做皂的考慮因素</a:t>
            </a:r>
            <a:endParaRPr lang="zh-TW" altLang="en-US" sz="5400" dirty="0"/>
          </a:p>
        </p:txBody>
      </p:sp>
      <p:sp>
        <p:nvSpPr>
          <p:cNvPr id="3" name="內容版面配置區 2"/>
          <p:cNvSpPr>
            <a:spLocks noGrp="1"/>
          </p:cNvSpPr>
          <p:nvPr>
            <p:ph idx="1"/>
          </p:nvPr>
        </p:nvSpPr>
        <p:spPr>
          <a:xfrm>
            <a:off x="457200" y="1935480"/>
            <a:ext cx="8686800" cy="4389120"/>
          </a:xfrm>
        </p:spPr>
        <p:txBody>
          <a:bodyPr>
            <a:normAutofit/>
          </a:bodyPr>
          <a:lstStyle/>
          <a:p>
            <a:pPr marL="0" indent="0">
              <a:buNone/>
            </a:pPr>
            <a:r>
              <a:rPr lang="en-US" altLang="zh-TW" sz="4400" dirty="0" smtClean="0">
                <a:latin typeface="標楷體" panose="03000509000000000000" pitchFamily="65" charset="-120"/>
                <a:ea typeface="標楷體" panose="03000509000000000000" pitchFamily="65" charset="-120"/>
              </a:rPr>
              <a:t>1.</a:t>
            </a:r>
            <a:r>
              <a:rPr lang="zh-TW" altLang="en-US" sz="4400" dirty="0" smtClean="0">
                <a:latin typeface="標楷體" panose="03000509000000000000" pitchFamily="65" charset="-120"/>
                <a:ea typeface="標楷體" panose="03000509000000000000" pitchFamily="65" charset="-120"/>
              </a:rPr>
              <a:t>材料的比例</a:t>
            </a:r>
            <a:r>
              <a:rPr lang="en-US" altLang="zh-TW" sz="4400" dirty="0" smtClean="0">
                <a:latin typeface="標楷體" panose="03000509000000000000" pitchFamily="65" charset="-120"/>
                <a:ea typeface="標楷體" panose="03000509000000000000" pitchFamily="65" charset="-120"/>
              </a:rPr>
              <a:t>(</a:t>
            </a:r>
            <a:r>
              <a:rPr lang="zh-TW" altLang="en-US" sz="4400" dirty="0" smtClean="0">
                <a:latin typeface="標楷體" panose="03000509000000000000" pitchFamily="65" charset="-120"/>
                <a:ea typeface="標楷體" panose="03000509000000000000" pitchFamily="65" charset="-120"/>
              </a:rPr>
              <a:t>油、氫氧化鈉、</a:t>
            </a:r>
            <a:r>
              <a:rPr lang="zh-TW" altLang="en-US" sz="4400" dirty="0">
                <a:latin typeface="標楷體" panose="03000509000000000000" pitchFamily="65" charset="-120"/>
                <a:ea typeface="標楷體" panose="03000509000000000000" pitchFamily="65" charset="-120"/>
              </a:rPr>
              <a:t>水</a:t>
            </a:r>
            <a:r>
              <a:rPr lang="en-US" altLang="zh-TW" sz="4400" dirty="0" smtClean="0">
                <a:latin typeface="標楷體" panose="03000509000000000000" pitchFamily="65" charset="-120"/>
                <a:ea typeface="標楷體" panose="03000509000000000000" pitchFamily="65" charset="-120"/>
              </a:rPr>
              <a:t>)</a:t>
            </a:r>
          </a:p>
          <a:p>
            <a:pPr marL="0" indent="0">
              <a:buNone/>
            </a:pPr>
            <a:r>
              <a:rPr lang="en-US" altLang="zh-TW" sz="4400" dirty="0" smtClean="0">
                <a:latin typeface="標楷體" panose="03000509000000000000" pitchFamily="65" charset="-120"/>
                <a:ea typeface="標楷體" panose="03000509000000000000" pitchFamily="65" charset="-120"/>
              </a:rPr>
              <a:t>2.</a:t>
            </a:r>
            <a:r>
              <a:rPr lang="zh-TW" altLang="en-US" sz="4400" dirty="0" smtClean="0">
                <a:latin typeface="標楷體" panose="03000509000000000000" pitchFamily="65" charset="-120"/>
                <a:ea typeface="標楷體" panose="03000509000000000000" pitchFamily="65" charset="-120"/>
              </a:rPr>
              <a:t>溫度</a:t>
            </a:r>
            <a:r>
              <a:rPr lang="en-US" altLang="zh-TW" sz="4400" dirty="0" smtClean="0">
                <a:latin typeface="標楷體" panose="03000509000000000000" pitchFamily="65" charset="-120"/>
                <a:ea typeface="標楷體" panose="03000509000000000000" pitchFamily="65" charset="-120"/>
              </a:rPr>
              <a:t>(</a:t>
            </a:r>
            <a:r>
              <a:rPr lang="zh-TW" altLang="en-US" sz="4400" dirty="0" smtClean="0">
                <a:latin typeface="標楷體" panose="03000509000000000000" pitchFamily="65" charset="-120"/>
                <a:ea typeface="標楷體" panose="03000509000000000000" pitchFamily="65" charset="-120"/>
              </a:rPr>
              <a:t>鹼液及油</a:t>
            </a:r>
            <a:r>
              <a:rPr lang="en-US" altLang="zh-TW" sz="4400" dirty="0" smtClean="0">
                <a:latin typeface="標楷體" panose="03000509000000000000" pitchFamily="65" charset="-120"/>
                <a:ea typeface="標楷體" panose="03000509000000000000" pitchFamily="65" charset="-120"/>
              </a:rPr>
              <a:t>)</a:t>
            </a:r>
          </a:p>
          <a:p>
            <a:pPr marL="0" indent="0">
              <a:buNone/>
            </a:pPr>
            <a:r>
              <a:rPr lang="en-US" altLang="zh-TW" sz="4400" dirty="0" smtClean="0">
                <a:latin typeface="標楷體" panose="03000509000000000000" pitchFamily="65" charset="-120"/>
                <a:ea typeface="標楷體" panose="03000509000000000000" pitchFamily="65" charset="-120"/>
              </a:rPr>
              <a:t>3.</a:t>
            </a:r>
            <a:r>
              <a:rPr lang="zh-TW" altLang="en-US" sz="4400" dirty="0" smtClean="0">
                <a:latin typeface="標楷體" panose="03000509000000000000" pitchFamily="65" charset="-120"/>
                <a:ea typeface="標楷體" panose="03000509000000000000" pitchFamily="65" charset="-120"/>
              </a:rPr>
              <a:t>攪拌程度</a:t>
            </a:r>
            <a:endParaRPr lang="zh-TW" altLang="en-US" sz="4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63029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latin typeface="標楷體" panose="03000509000000000000" pitchFamily="65" charset="-120"/>
                <a:ea typeface="標楷體" panose="03000509000000000000" pitchFamily="65" charset="-120"/>
              </a:rPr>
              <a:t>打皂的</a:t>
            </a:r>
            <a:r>
              <a:rPr lang="zh-TW" altLang="en-US" dirty="0" smtClean="0">
                <a:latin typeface="標楷體" panose="03000509000000000000" pitchFamily="65" charset="-120"/>
                <a:ea typeface="標楷體" panose="03000509000000000000" pitchFamily="65" charset="-120"/>
              </a:rPr>
              <a:t>溫度</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lnSpcReduction="10000"/>
          </a:bodyPr>
          <a:lstStyle/>
          <a:p>
            <a:pPr marL="0" indent="0">
              <a:buNone/>
            </a:pPr>
            <a:r>
              <a:rPr lang="en-US" altLang="zh-TW" dirty="0" smtClean="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油與鹼水</a:t>
            </a:r>
            <a:r>
              <a:rPr lang="zh-TW" altLang="en-US" dirty="0" smtClean="0">
                <a:latin typeface="標楷體" panose="03000509000000000000" pitchFamily="65" charset="-120"/>
                <a:ea typeface="標楷體" panose="03000509000000000000" pitchFamily="65" charset="-120"/>
              </a:rPr>
              <a:t>混和時何種溫度最適合？</a:t>
            </a:r>
            <a:endParaRPr lang="en-US" altLang="zh-TW" dirty="0" smtClean="0">
              <a:latin typeface="標楷體" panose="03000509000000000000" pitchFamily="65" charset="-120"/>
              <a:ea typeface="標楷體" panose="03000509000000000000" pitchFamily="65" charset="-120"/>
            </a:endParaRPr>
          </a:p>
          <a:p>
            <a:pPr marL="0" indent="0">
              <a:buNone/>
            </a:pPr>
            <a:r>
              <a:rPr lang="en-US" altLang="zh-TW" dirty="0" smtClean="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第一</a:t>
            </a:r>
            <a:r>
              <a:rPr lang="zh-TW" altLang="en-US" dirty="0" smtClean="0">
                <a:latin typeface="標楷體" panose="03000509000000000000" pitchFamily="65" charset="-120"/>
                <a:ea typeface="標楷體" panose="03000509000000000000" pitchFamily="65" charset="-120"/>
              </a:rPr>
              <a:t>項</a:t>
            </a:r>
            <a:r>
              <a:rPr lang="zh-TW" altLang="en-US" dirty="0">
                <a:latin typeface="標楷體" panose="03000509000000000000" pitchFamily="65" charset="-120"/>
                <a:ea typeface="標楷體" panose="03000509000000000000" pitchFamily="65" charset="-120"/>
              </a:rPr>
              <a:t>測試的</a:t>
            </a:r>
            <a:r>
              <a:rPr lang="zh-TW" altLang="en-US" dirty="0" smtClean="0">
                <a:latin typeface="標楷體" panose="03000509000000000000" pitchFamily="65" charset="-120"/>
                <a:ea typeface="標楷體" panose="03000509000000000000" pitchFamily="65" charset="-120"/>
              </a:rPr>
              <a:t>油</a:t>
            </a:r>
            <a:r>
              <a:rPr lang="zh-TW" altLang="en-US" dirty="0">
                <a:latin typeface="標楷體" panose="03000509000000000000" pitchFamily="65" charset="-120"/>
                <a:ea typeface="標楷體" panose="03000509000000000000" pitchFamily="65" charset="-120"/>
              </a:rPr>
              <a:t>品</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椰子油</a:t>
            </a:r>
            <a:endParaRPr lang="en-US" altLang="zh-TW" dirty="0" smtClean="0">
              <a:latin typeface="標楷體" panose="03000509000000000000" pitchFamily="65" charset="-120"/>
              <a:ea typeface="標楷體" panose="03000509000000000000" pitchFamily="65" charset="-120"/>
            </a:endParaRPr>
          </a:p>
          <a:p>
            <a:pPr marL="0" indent="0">
              <a:buNone/>
            </a:pPr>
            <a:r>
              <a:rPr lang="en-US" altLang="zh-TW" dirty="0" smtClean="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第二項</a:t>
            </a:r>
            <a:r>
              <a:rPr lang="zh-TW" altLang="en-US" dirty="0">
                <a:latin typeface="標楷體" panose="03000509000000000000" pitchFamily="65" charset="-120"/>
                <a:ea typeface="標楷體" panose="03000509000000000000" pitchFamily="65" charset="-120"/>
              </a:rPr>
              <a:t>測試的</a:t>
            </a:r>
            <a:r>
              <a:rPr lang="zh-TW" altLang="en-US" dirty="0" smtClean="0">
                <a:latin typeface="標楷體" panose="03000509000000000000" pitchFamily="65" charset="-120"/>
                <a:ea typeface="標楷體" panose="03000509000000000000" pitchFamily="65" charset="-120"/>
              </a:rPr>
              <a:t>油</a:t>
            </a:r>
            <a:r>
              <a:rPr lang="zh-TW" altLang="en-US" dirty="0">
                <a:latin typeface="標楷體" panose="03000509000000000000" pitchFamily="65" charset="-120"/>
                <a:ea typeface="標楷體" panose="03000509000000000000" pitchFamily="65" charset="-120"/>
              </a:rPr>
              <a:t>品</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大豆油</a:t>
            </a:r>
            <a:endParaRPr lang="en-US" altLang="zh-TW" dirty="0">
              <a:latin typeface="標楷體" panose="03000509000000000000" pitchFamily="65" charset="-120"/>
              <a:ea typeface="標楷體" panose="03000509000000000000" pitchFamily="65" charset="-120"/>
            </a:endParaRPr>
          </a:p>
          <a:p>
            <a:pPr marL="0" indent="0">
              <a:buNone/>
            </a:pPr>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第一組</a:t>
            </a:r>
            <a:r>
              <a:rPr lang="zh-TW" altLang="en-US" dirty="0">
                <a:latin typeface="標楷體" panose="03000509000000000000" pitchFamily="65" charset="-120"/>
                <a:ea typeface="標楷體" panose="03000509000000000000" pitchFamily="65" charset="-120"/>
              </a:rPr>
              <a:t>油與鹼</a:t>
            </a:r>
            <a:r>
              <a:rPr lang="zh-TW" altLang="en-US" dirty="0" smtClean="0">
                <a:latin typeface="標楷體" panose="03000509000000000000" pitchFamily="65" charset="-120"/>
                <a:ea typeface="標楷體" panose="03000509000000000000" pitchFamily="65" charset="-120"/>
              </a:rPr>
              <a:t>水皆為</a:t>
            </a:r>
            <a:r>
              <a:rPr lang="en-US" altLang="zh-TW" dirty="0" smtClean="0">
                <a:latin typeface="標楷體" panose="03000509000000000000" pitchFamily="65" charset="-120"/>
                <a:ea typeface="標楷體" panose="03000509000000000000" pitchFamily="65" charset="-120"/>
              </a:rPr>
              <a:t>20</a:t>
            </a:r>
            <a:r>
              <a:rPr lang="zh-TW" altLang="en-US" dirty="0" smtClean="0">
                <a:latin typeface="標楷體" panose="03000509000000000000" pitchFamily="65" charset="-120"/>
                <a:ea typeface="標楷體" panose="03000509000000000000" pitchFamily="65" charset="-120"/>
              </a:rPr>
              <a:t>度</a:t>
            </a:r>
            <a:endParaRPr lang="en-US" altLang="zh-TW" dirty="0" smtClean="0">
              <a:latin typeface="標楷體" panose="03000509000000000000" pitchFamily="65" charset="-120"/>
              <a:ea typeface="標楷體" panose="03000509000000000000" pitchFamily="65" charset="-120"/>
            </a:endParaRPr>
          </a:p>
          <a:p>
            <a:pPr marL="0" indent="0">
              <a:buNone/>
            </a:pP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第二組</a:t>
            </a:r>
            <a:r>
              <a:rPr lang="zh-TW" altLang="en-US" dirty="0">
                <a:latin typeface="標楷體" panose="03000509000000000000" pitchFamily="65" charset="-120"/>
                <a:ea typeface="標楷體" panose="03000509000000000000" pitchFamily="65" charset="-120"/>
              </a:rPr>
              <a:t>油與鹼水皆</a:t>
            </a:r>
            <a:r>
              <a:rPr lang="zh-TW" altLang="en-US" dirty="0" smtClean="0">
                <a:latin typeface="標楷體" panose="03000509000000000000" pitchFamily="65" charset="-120"/>
                <a:ea typeface="標楷體" panose="03000509000000000000" pitchFamily="65" charset="-120"/>
              </a:rPr>
              <a:t>為</a:t>
            </a:r>
            <a:r>
              <a:rPr lang="en-US" altLang="zh-TW" dirty="0" smtClean="0">
                <a:latin typeface="標楷體" panose="03000509000000000000" pitchFamily="65" charset="-120"/>
                <a:ea typeface="標楷體" panose="03000509000000000000" pitchFamily="65" charset="-120"/>
              </a:rPr>
              <a:t>30</a:t>
            </a:r>
            <a:r>
              <a:rPr lang="zh-TW" altLang="en-US" dirty="0">
                <a:latin typeface="標楷體" panose="03000509000000000000" pitchFamily="65" charset="-120"/>
                <a:ea typeface="標楷體" panose="03000509000000000000" pitchFamily="65" charset="-120"/>
              </a:rPr>
              <a:t>度</a:t>
            </a:r>
            <a:endParaRPr lang="en-US" altLang="zh-TW" dirty="0">
              <a:latin typeface="標楷體" panose="03000509000000000000" pitchFamily="65" charset="-120"/>
              <a:ea typeface="標楷體" panose="03000509000000000000" pitchFamily="65" charset="-120"/>
            </a:endParaRPr>
          </a:p>
          <a:p>
            <a:pPr marL="0" indent="0">
              <a:buNone/>
            </a:pPr>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第三組</a:t>
            </a:r>
            <a:r>
              <a:rPr lang="zh-TW" altLang="en-US" dirty="0">
                <a:latin typeface="標楷體" panose="03000509000000000000" pitchFamily="65" charset="-120"/>
                <a:ea typeface="標楷體" panose="03000509000000000000" pitchFamily="65" charset="-120"/>
              </a:rPr>
              <a:t>油與鹼水皆</a:t>
            </a:r>
            <a:r>
              <a:rPr lang="zh-TW" altLang="en-US" dirty="0" smtClean="0">
                <a:latin typeface="標楷體" panose="03000509000000000000" pitchFamily="65" charset="-120"/>
                <a:ea typeface="標楷體" panose="03000509000000000000" pitchFamily="65" charset="-120"/>
              </a:rPr>
              <a:t>為</a:t>
            </a:r>
            <a:r>
              <a:rPr lang="en-US" altLang="zh-TW" dirty="0" smtClean="0">
                <a:latin typeface="標楷體" panose="03000509000000000000" pitchFamily="65" charset="-120"/>
                <a:ea typeface="標楷體" panose="03000509000000000000" pitchFamily="65" charset="-120"/>
              </a:rPr>
              <a:t>40</a:t>
            </a:r>
            <a:r>
              <a:rPr lang="zh-TW" altLang="en-US" dirty="0">
                <a:latin typeface="標楷體" panose="03000509000000000000" pitchFamily="65" charset="-120"/>
                <a:ea typeface="標楷體" panose="03000509000000000000" pitchFamily="65" charset="-120"/>
              </a:rPr>
              <a:t>度</a:t>
            </a:r>
            <a:endParaRPr lang="en-US" altLang="zh-TW" dirty="0">
              <a:latin typeface="標楷體" panose="03000509000000000000" pitchFamily="65" charset="-120"/>
              <a:ea typeface="標楷體" panose="03000509000000000000" pitchFamily="65" charset="-120"/>
            </a:endParaRPr>
          </a:p>
          <a:p>
            <a:pPr marL="0" indent="0">
              <a:buNone/>
            </a:pPr>
            <a:r>
              <a:rPr lang="en-US" altLang="zh-TW" dirty="0" smtClean="0">
                <a:latin typeface="標楷體" panose="03000509000000000000" pitchFamily="65" charset="-120"/>
                <a:ea typeface="標楷體" panose="03000509000000000000" pitchFamily="65" charset="-120"/>
              </a:rPr>
              <a:t>7.</a:t>
            </a:r>
            <a:r>
              <a:rPr lang="zh-TW" altLang="en-US" dirty="0" smtClean="0">
                <a:latin typeface="標楷體" panose="03000509000000000000" pitchFamily="65" charset="-120"/>
                <a:ea typeface="標楷體" panose="03000509000000000000" pitchFamily="65" charset="-120"/>
              </a:rPr>
              <a:t>第四組</a:t>
            </a:r>
            <a:r>
              <a:rPr lang="zh-TW" altLang="en-US" dirty="0">
                <a:latin typeface="標楷體" panose="03000509000000000000" pitchFamily="65" charset="-120"/>
                <a:ea typeface="標楷體" panose="03000509000000000000" pitchFamily="65" charset="-120"/>
              </a:rPr>
              <a:t>油與鹼水皆</a:t>
            </a:r>
            <a:r>
              <a:rPr lang="zh-TW" altLang="en-US" dirty="0" smtClean="0">
                <a:latin typeface="標楷體" panose="03000509000000000000" pitchFamily="65" charset="-120"/>
                <a:ea typeface="標楷體" panose="03000509000000000000" pitchFamily="65" charset="-120"/>
              </a:rPr>
              <a:t>為</a:t>
            </a:r>
            <a:r>
              <a:rPr lang="en-US" altLang="zh-TW" dirty="0">
                <a:latin typeface="標楷體" panose="03000509000000000000" pitchFamily="65" charset="-120"/>
                <a:ea typeface="標楷體" panose="03000509000000000000" pitchFamily="65" charset="-120"/>
              </a:rPr>
              <a:t>5</a:t>
            </a:r>
            <a:r>
              <a:rPr lang="en-US" altLang="zh-TW" dirty="0" smtClean="0">
                <a:latin typeface="標楷體" panose="03000509000000000000" pitchFamily="65" charset="-120"/>
                <a:ea typeface="標楷體" panose="03000509000000000000" pitchFamily="65" charset="-120"/>
              </a:rPr>
              <a:t>0</a:t>
            </a:r>
            <a:r>
              <a:rPr lang="zh-TW" altLang="en-US" dirty="0">
                <a:latin typeface="標楷體" panose="03000509000000000000" pitchFamily="65" charset="-120"/>
                <a:ea typeface="標楷體" panose="03000509000000000000" pitchFamily="65" charset="-120"/>
              </a:rPr>
              <a:t>度</a:t>
            </a:r>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a:latin typeface="標楷體" panose="03000509000000000000" pitchFamily="65" charset="-120"/>
              <a:ea typeface="標楷體" panose="03000509000000000000" pitchFamily="65" charset="-120"/>
            </a:endParaRPr>
          </a:p>
          <a:p>
            <a:pPr marL="0" indent="0">
              <a:buNone/>
            </a:pPr>
            <a:r>
              <a:rPr lang="zh-TW" altLang="en-US" sz="4000" dirty="0" smtClean="0">
                <a:solidFill>
                  <a:srgbClr val="FF0000"/>
                </a:solidFill>
                <a:latin typeface="標楷體" panose="03000509000000000000" pitchFamily="65" charset="-120"/>
                <a:ea typeface="標楷體" panose="03000509000000000000" pitchFamily="65" charset="-120"/>
              </a:rPr>
              <a:t>實驗結果</a:t>
            </a:r>
            <a:r>
              <a:rPr lang="en-US" altLang="zh-TW" sz="4000" dirty="0" smtClean="0">
                <a:solidFill>
                  <a:srgbClr val="FF0000"/>
                </a:solidFill>
                <a:latin typeface="標楷體" panose="03000509000000000000" pitchFamily="65" charset="-120"/>
                <a:ea typeface="標楷體" panose="03000509000000000000" pitchFamily="65" charset="-120"/>
              </a:rPr>
              <a:t>:40</a:t>
            </a:r>
            <a:r>
              <a:rPr lang="zh-TW" altLang="en-US" sz="4000" dirty="0" smtClean="0">
                <a:solidFill>
                  <a:srgbClr val="FF0000"/>
                </a:solidFill>
                <a:latin typeface="標楷體" panose="03000509000000000000" pitchFamily="65" charset="-120"/>
                <a:ea typeface="標楷體" panose="03000509000000000000" pitchFamily="65" charset="-120"/>
              </a:rPr>
              <a:t>度</a:t>
            </a:r>
            <a:r>
              <a:rPr lang="zh-TW" altLang="en-US" sz="4000" dirty="0">
                <a:solidFill>
                  <a:srgbClr val="FF0000"/>
                </a:solidFill>
                <a:latin typeface="標楷體" panose="03000509000000000000" pitchFamily="65" charset="-120"/>
                <a:ea typeface="標楷體" panose="03000509000000000000" pitchFamily="65" charset="-120"/>
              </a:rPr>
              <a:t>的效果</a:t>
            </a:r>
            <a:r>
              <a:rPr lang="zh-TW" altLang="en-US" sz="4000" dirty="0" smtClean="0">
                <a:solidFill>
                  <a:srgbClr val="FF0000"/>
                </a:solidFill>
                <a:latin typeface="標楷體" panose="03000509000000000000" pitchFamily="65" charset="-120"/>
                <a:ea typeface="標楷體" panose="03000509000000000000" pitchFamily="65" charset="-120"/>
              </a:rPr>
              <a:t>最佳。</a:t>
            </a:r>
            <a:endParaRPr lang="zh-TW" altLang="en-US" sz="4000" dirty="0">
              <a:solidFill>
                <a:srgbClr val="FF0000"/>
              </a:solidFill>
              <a:latin typeface="標楷體" panose="03000509000000000000" pitchFamily="65" charset="-120"/>
              <a:ea typeface="標楷體" panose="03000509000000000000" pitchFamily="65" charset="-12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6742545" cy="5538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97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latin typeface="標楷體" panose="03000509000000000000" pitchFamily="65" charset="-120"/>
                <a:ea typeface="標楷體" panose="03000509000000000000" pitchFamily="65" charset="-120"/>
              </a:rPr>
              <a:t>開始做皂</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pPr marL="203200" indent="0">
              <a:spcBef>
                <a:spcPts val="0"/>
              </a:spcBef>
              <a:buClr>
                <a:schemeClr val="dk1"/>
              </a:buClr>
              <a:buSzPts val="3200"/>
              <a:buNone/>
            </a:pPr>
            <a:r>
              <a:rPr lang="en-US" altLang="zh-TW" sz="4400" dirty="0" smtClean="0">
                <a:latin typeface="標楷體" panose="03000509000000000000" pitchFamily="65" charset="-120"/>
                <a:ea typeface="標楷體" panose="03000509000000000000" pitchFamily="65" charset="-120"/>
                <a:cs typeface="Arial"/>
                <a:sym typeface="Arial"/>
              </a:rPr>
              <a:t>1.</a:t>
            </a:r>
            <a:r>
              <a:rPr lang="zh-TW" altLang="en-US" sz="4400" dirty="0" smtClean="0">
                <a:latin typeface="標楷體" panose="03000509000000000000" pitchFamily="65" charset="-120"/>
                <a:ea typeface="標楷體" panose="03000509000000000000" pitchFamily="65" charset="-120"/>
                <a:cs typeface="Arial"/>
                <a:sym typeface="Arial"/>
              </a:rPr>
              <a:t>油品</a:t>
            </a:r>
            <a:r>
              <a:rPr lang="en-US" altLang="zh-TW" sz="4400" dirty="0" smtClean="0">
                <a:latin typeface="標楷體" panose="03000509000000000000" pitchFamily="65" charset="-120"/>
                <a:ea typeface="標楷體" panose="03000509000000000000" pitchFamily="65" charset="-120"/>
                <a:cs typeface="Arial"/>
                <a:sym typeface="Arial"/>
              </a:rPr>
              <a:t>:</a:t>
            </a:r>
            <a:r>
              <a:rPr lang="zh-TW" altLang="en-US" sz="4400" dirty="0">
                <a:latin typeface="標楷體" panose="03000509000000000000" pitchFamily="65" charset="-120"/>
                <a:ea typeface="標楷體" panose="03000509000000000000" pitchFamily="65" charset="-120"/>
              </a:rPr>
              <a:t>棕櫚</a:t>
            </a:r>
            <a:r>
              <a:rPr lang="zh-TW" altLang="en-US" sz="4400" dirty="0" smtClean="0">
                <a:latin typeface="標楷體" panose="03000509000000000000" pitchFamily="65" charset="-120"/>
                <a:ea typeface="標楷體" panose="03000509000000000000" pitchFamily="65" charset="-120"/>
              </a:rPr>
              <a:t>核仁油</a:t>
            </a:r>
            <a:r>
              <a:rPr lang="zh-TW" altLang="en-US" sz="4400" dirty="0">
                <a:latin typeface="標楷體" panose="03000509000000000000" pitchFamily="65" charset="-120"/>
                <a:ea typeface="標楷體" panose="03000509000000000000" pitchFamily="65" charset="-120"/>
                <a:cs typeface="Arial"/>
                <a:sym typeface="Arial"/>
              </a:rPr>
              <a:t>、</a:t>
            </a:r>
            <a:r>
              <a:rPr lang="zh-TW" altLang="en-US" sz="4400" dirty="0" smtClean="0">
                <a:latin typeface="標楷體" panose="03000509000000000000" pitchFamily="65" charset="-120"/>
                <a:ea typeface="標楷體" panose="03000509000000000000" pitchFamily="65" charset="-120"/>
              </a:rPr>
              <a:t>乳</a:t>
            </a:r>
            <a:r>
              <a:rPr lang="zh-TW" altLang="en-US" sz="4400" dirty="0">
                <a:latin typeface="標楷體" panose="03000509000000000000" pitchFamily="65" charset="-120"/>
                <a:ea typeface="標楷體" panose="03000509000000000000" pitchFamily="65" charset="-120"/>
              </a:rPr>
              <a:t>木果油</a:t>
            </a:r>
            <a:r>
              <a:rPr lang="zh-TW" altLang="en-US" sz="4400" dirty="0" smtClean="0">
                <a:latin typeface="標楷體" panose="03000509000000000000" pitchFamily="65" charset="-120"/>
                <a:ea typeface="標楷體" panose="03000509000000000000" pitchFamily="65" charset="-120"/>
                <a:cs typeface="Arial"/>
                <a:sym typeface="Arial"/>
              </a:rPr>
              <a:t>、</a:t>
            </a:r>
            <a:r>
              <a:rPr lang="zh-TW" altLang="en-US" sz="4400" dirty="0">
                <a:latin typeface="標楷體" panose="03000509000000000000" pitchFamily="65" charset="-120"/>
                <a:ea typeface="標楷體" panose="03000509000000000000" pitchFamily="65" charset="-120"/>
              </a:rPr>
              <a:t>甜杏仁油</a:t>
            </a:r>
            <a:r>
              <a:rPr lang="zh-TW" altLang="en-US" sz="4400" dirty="0">
                <a:latin typeface="標楷體" panose="03000509000000000000" pitchFamily="65" charset="-120"/>
                <a:ea typeface="標楷體" panose="03000509000000000000" pitchFamily="65" charset="-120"/>
                <a:cs typeface="Arial"/>
                <a:sym typeface="Arial"/>
              </a:rPr>
              <a:t>、</a:t>
            </a:r>
            <a:r>
              <a:rPr lang="zh-TW" altLang="en-US" sz="4400" dirty="0">
                <a:latin typeface="標楷體" panose="03000509000000000000" pitchFamily="65" charset="-120"/>
                <a:ea typeface="標楷體" panose="03000509000000000000" pitchFamily="65" charset="-120"/>
              </a:rPr>
              <a:t>榛果油</a:t>
            </a:r>
            <a:r>
              <a:rPr lang="zh-TW" altLang="en-US" sz="4400" dirty="0">
                <a:latin typeface="標楷體" panose="03000509000000000000" pitchFamily="65" charset="-120"/>
                <a:ea typeface="標楷體" panose="03000509000000000000" pitchFamily="65" charset="-120"/>
                <a:cs typeface="Arial"/>
                <a:sym typeface="Arial"/>
              </a:rPr>
              <a:t>、</a:t>
            </a:r>
            <a:r>
              <a:rPr lang="zh-TW" altLang="en-US" sz="4400" dirty="0">
                <a:latin typeface="標楷體" panose="03000509000000000000" pitchFamily="65" charset="-120"/>
                <a:ea typeface="標楷體" panose="03000509000000000000" pitchFamily="65" charset="-120"/>
              </a:rPr>
              <a:t>橄欖油</a:t>
            </a:r>
            <a:r>
              <a:rPr lang="zh-TW" altLang="en-US" sz="4400" dirty="0">
                <a:latin typeface="標楷體" panose="03000509000000000000" pitchFamily="65" charset="-120"/>
                <a:ea typeface="標楷體" panose="03000509000000000000" pitchFamily="65" charset="-120"/>
                <a:cs typeface="Arial"/>
                <a:sym typeface="Arial"/>
              </a:rPr>
              <a:t>、</a:t>
            </a:r>
            <a:r>
              <a:rPr lang="zh-TW" altLang="en-US" sz="4400" dirty="0">
                <a:latin typeface="標楷體" panose="03000509000000000000" pitchFamily="65" charset="-120"/>
                <a:ea typeface="標楷體" panose="03000509000000000000" pitchFamily="65" charset="-120"/>
              </a:rPr>
              <a:t>椰子油</a:t>
            </a:r>
            <a:r>
              <a:rPr lang="zh-TW" altLang="en-US" sz="4400" dirty="0">
                <a:latin typeface="標楷體" panose="03000509000000000000" pitchFamily="65" charset="-120"/>
                <a:ea typeface="標楷體" panose="03000509000000000000" pitchFamily="65" charset="-120"/>
                <a:cs typeface="Arial"/>
                <a:sym typeface="Arial"/>
              </a:rPr>
              <a:t>、</a:t>
            </a:r>
            <a:r>
              <a:rPr lang="zh-TW" altLang="en-US" sz="4400" dirty="0">
                <a:latin typeface="標楷體" panose="03000509000000000000" pitchFamily="65" charset="-120"/>
                <a:ea typeface="標楷體" panose="03000509000000000000" pitchFamily="65" charset="-120"/>
              </a:rPr>
              <a:t>葵花油</a:t>
            </a:r>
            <a:r>
              <a:rPr lang="zh-TW" altLang="en-US" sz="4400" dirty="0">
                <a:latin typeface="標楷體" panose="03000509000000000000" pitchFamily="65" charset="-120"/>
                <a:ea typeface="標楷體" panose="03000509000000000000" pitchFamily="65" charset="-120"/>
                <a:cs typeface="Arial"/>
                <a:sym typeface="Arial"/>
              </a:rPr>
              <a:t>、</a:t>
            </a:r>
            <a:r>
              <a:rPr lang="zh-TW" altLang="en-US" sz="4400" dirty="0">
                <a:latin typeface="標楷體" panose="03000509000000000000" pitchFamily="65" charset="-120"/>
                <a:ea typeface="標楷體" panose="03000509000000000000" pitchFamily="65" charset="-120"/>
              </a:rPr>
              <a:t>酪梨油</a:t>
            </a:r>
            <a:r>
              <a:rPr lang="zh-TW" altLang="en-US" sz="4400" dirty="0">
                <a:latin typeface="標楷體" panose="03000509000000000000" pitchFamily="65" charset="-120"/>
                <a:ea typeface="標楷體" panose="03000509000000000000" pitchFamily="65" charset="-120"/>
                <a:cs typeface="Arial"/>
                <a:sym typeface="Arial"/>
              </a:rPr>
              <a:t>、</a:t>
            </a:r>
            <a:r>
              <a:rPr lang="zh-TW" altLang="en-US" sz="4400" dirty="0">
                <a:latin typeface="標楷體" panose="03000509000000000000" pitchFamily="65" charset="-120"/>
                <a:ea typeface="標楷體" panose="03000509000000000000" pitchFamily="65" charset="-120"/>
              </a:rPr>
              <a:t>米糠油</a:t>
            </a:r>
            <a:r>
              <a:rPr lang="zh-TW" altLang="en-US" sz="4400" dirty="0">
                <a:latin typeface="標楷體" panose="03000509000000000000" pitchFamily="65" charset="-120"/>
                <a:ea typeface="標楷體" panose="03000509000000000000" pitchFamily="65" charset="-120"/>
                <a:cs typeface="Arial"/>
                <a:sym typeface="Arial"/>
              </a:rPr>
              <a:t>、</a:t>
            </a:r>
            <a:r>
              <a:rPr lang="zh-TW" altLang="en-US" sz="4400" dirty="0">
                <a:latin typeface="標楷體" panose="03000509000000000000" pitchFamily="65" charset="-120"/>
                <a:ea typeface="標楷體" panose="03000509000000000000" pitchFamily="65" charset="-120"/>
              </a:rPr>
              <a:t>棕櫚油</a:t>
            </a:r>
            <a:r>
              <a:rPr lang="zh-TW" altLang="en-US" sz="4400" dirty="0">
                <a:latin typeface="標楷體" panose="03000509000000000000" pitchFamily="65" charset="-120"/>
                <a:ea typeface="標楷體" panose="03000509000000000000" pitchFamily="65" charset="-120"/>
                <a:cs typeface="Arial"/>
                <a:sym typeface="Arial"/>
              </a:rPr>
              <a:t>、</a:t>
            </a:r>
            <a:r>
              <a:rPr lang="zh-TW" altLang="en-US" sz="4400" dirty="0">
                <a:latin typeface="標楷體" panose="03000509000000000000" pitchFamily="65" charset="-120"/>
                <a:ea typeface="標楷體" panose="03000509000000000000" pitchFamily="65" charset="-120"/>
              </a:rPr>
              <a:t>豬油</a:t>
            </a:r>
          </a:p>
          <a:p>
            <a:pPr marL="203200" lvl="0" indent="0">
              <a:spcBef>
                <a:spcPts val="0"/>
              </a:spcBef>
              <a:buClr>
                <a:schemeClr val="dk1"/>
              </a:buClr>
              <a:buSzPts val="3200"/>
              <a:buNone/>
            </a:pPr>
            <a:r>
              <a:rPr lang="en-US" altLang="zh-TW" sz="4400" dirty="0" smtClean="0">
                <a:latin typeface="標楷體" panose="03000509000000000000" pitchFamily="65" charset="-120"/>
                <a:ea typeface="標楷體" panose="03000509000000000000" pitchFamily="65" charset="-120"/>
                <a:cs typeface="Arial"/>
                <a:sym typeface="Arial"/>
              </a:rPr>
              <a:t>2.</a:t>
            </a:r>
            <a:r>
              <a:rPr lang="zh-TW" altLang="en-US" sz="4400" dirty="0" smtClean="0">
                <a:latin typeface="標楷體" panose="03000509000000000000" pitchFamily="65" charset="-120"/>
                <a:ea typeface="標楷體" panose="03000509000000000000" pitchFamily="65" charset="-120"/>
                <a:cs typeface="Arial"/>
                <a:sym typeface="Arial"/>
              </a:rPr>
              <a:t>鹼液</a:t>
            </a:r>
            <a:r>
              <a:rPr lang="en-US" altLang="zh-TW" sz="4400" dirty="0" smtClean="0">
                <a:latin typeface="標楷體" panose="03000509000000000000" pitchFamily="65" charset="-120"/>
                <a:ea typeface="標楷體" panose="03000509000000000000" pitchFamily="65" charset="-120"/>
                <a:cs typeface="Arial"/>
                <a:sym typeface="Arial"/>
              </a:rPr>
              <a:t>:</a:t>
            </a:r>
            <a:r>
              <a:rPr lang="zh-TW" altLang="en-US" sz="4400" dirty="0" smtClean="0">
                <a:latin typeface="標楷體" panose="03000509000000000000" pitchFamily="65" charset="-120"/>
                <a:ea typeface="標楷體" panose="03000509000000000000" pitchFamily="65" charset="-120"/>
                <a:cs typeface="Arial"/>
                <a:sym typeface="Arial"/>
              </a:rPr>
              <a:t>氫氧化鈉</a:t>
            </a:r>
            <a:r>
              <a:rPr lang="en-US" altLang="zh-TW" sz="4400" dirty="0" smtClean="0">
                <a:latin typeface="標楷體" panose="03000509000000000000" pitchFamily="65" charset="-120"/>
                <a:ea typeface="標楷體" panose="03000509000000000000" pitchFamily="65" charset="-120"/>
                <a:cs typeface="Arial"/>
                <a:sym typeface="Arial"/>
              </a:rPr>
              <a:t>+</a:t>
            </a:r>
            <a:r>
              <a:rPr lang="zh-TW" altLang="en-US" sz="4400" dirty="0" smtClean="0">
                <a:latin typeface="標楷體" panose="03000509000000000000" pitchFamily="65" charset="-120"/>
                <a:ea typeface="標楷體" panose="03000509000000000000" pitchFamily="65" charset="-120"/>
                <a:cs typeface="Arial"/>
                <a:sym typeface="Arial"/>
              </a:rPr>
              <a:t>水</a:t>
            </a:r>
            <a:endParaRPr lang="en-US" altLang="zh-TW" sz="4400" dirty="0" smtClean="0">
              <a:latin typeface="標楷體" panose="03000509000000000000" pitchFamily="65" charset="-120"/>
              <a:ea typeface="標楷體" panose="03000509000000000000" pitchFamily="65" charset="-120"/>
              <a:cs typeface="Arial"/>
              <a:sym typeface="Arial"/>
            </a:endParaRPr>
          </a:p>
          <a:p>
            <a:pPr marL="203200" lvl="0" indent="0">
              <a:spcBef>
                <a:spcPts val="0"/>
              </a:spcBef>
              <a:buClr>
                <a:schemeClr val="dk1"/>
              </a:buClr>
              <a:buSzPts val="3200"/>
              <a:buNone/>
            </a:pPr>
            <a:r>
              <a:rPr lang="en-US" altLang="zh-TW" sz="4400" dirty="0" smtClean="0">
                <a:latin typeface="標楷體" panose="03000509000000000000" pitchFamily="65" charset="-120"/>
                <a:ea typeface="標楷體" panose="03000509000000000000" pitchFamily="65" charset="-120"/>
                <a:cs typeface="Arial"/>
                <a:sym typeface="Arial"/>
              </a:rPr>
              <a:t>3.</a:t>
            </a:r>
            <a:r>
              <a:rPr lang="zh-TW" altLang="en-US" sz="4400" dirty="0" smtClean="0">
                <a:latin typeface="標楷體" panose="03000509000000000000" pitchFamily="65" charset="-120"/>
                <a:ea typeface="標楷體" panose="03000509000000000000" pitchFamily="65" charset="-120"/>
                <a:cs typeface="Arial"/>
                <a:sym typeface="Arial"/>
              </a:rPr>
              <a:t>溫度</a:t>
            </a:r>
            <a:r>
              <a:rPr lang="en-US" altLang="zh-TW" sz="4400" dirty="0" smtClean="0">
                <a:latin typeface="標楷體" panose="03000509000000000000" pitchFamily="65" charset="-120"/>
                <a:ea typeface="標楷體" panose="03000509000000000000" pitchFamily="65" charset="-120"/>
                <a:cs typeface="Arial"/>
                <a:sym typeface="Arial"/>
              </a:rPr>
              <a:t>:40</a:t>
            </a:r>
            <a:r>
              <a:rPr lang="zh-TW" altLang="en-US" sz="4400" dirty="0" smtClean="0">
                <a:latin typeface="標楷體" panose="03000509000000000000" pitchFamily="65" charset="-120"/>
                <a:ea typeface="標楷體" panose="03000509000000000000" pitchFamily="65" charset="-120"/>
                <a:cs typeface="Arial"/>
                <a:sym typeface="Arial"/>
              </a:rPr>
              <a:t>度</a:t>
            </a:r>
            <a:endParaRPr lang="en-US" altLang="zh-TW" sz="4400" dirty="0" smtClean="0">
              <a:latin typeface="標楷體" panose="03000509000000000000" pitchFamily="65" charset="-120"/>
              <a:ea typeface="標楷體" panose="03000509000000000000" pitchFamily="65" charset="-120"/>
              <a:cs typeface="Arial"/>
              <a:sym typeface="Arial"/>
            </a:endParaRPr>
          </a:p>
        </p:txBody>
      </p:sp>
    </p:spTree>
    <p:extLst>
      <p:ext uri="{BB962C8B-B14F-4D97-AF65-F5344CB8AC3E}">
        <p14:creationId xmlns:p14="http://schemas.microsoft.com/office/powerpoint/2010/main" val="1171885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dirty="0" smtClean="0">
                <a:latin typeface="標楷體" panose="03000509000000000000" pitchFamily="65" charset="-120"/>
                <a:ea typeface="標楷體" panose="03000509000000000000" pitchFamily="65" charset="-120"/>
              </a:rPr>
              <a:t>晾皂</a:t>
            </a:r>
            <a:endParaRPr lang="zh-TW" altLang="en-US" dirty="0">
              <a:latin typeface="標楷體" panose="03000509000000000000" pitchFamily="65" charset="-120"/>
              <a:ea typeface="標楷體" panose="03000509000000000000" pitchFamily="65" charset="-120"/>
            </a:endParaRPr>
          </a:p>
        </p:txBody>
      </p:sp>
      <p:sp>
        <p:nvSpPr>
          <p:cNvPr id="4" name="內容版面配置區 3"/>
          <p:cNvSpPr>
            <a:spLocks noGrp="1"/>
          </p:cNvSpPr>
          <p:nvPr>
            <p:ph idx="1"/>
          </p:nvPr>
        </p:nvSpPr>
        <p:spPr/>
        <p:txBody>
          <a:bodyPr>
            <a:normAutofit/>
          </a:bodyPr>
          <a:lstStyle/>
          <a:p>
            <a:r>
              <a:rPr lang="zh-TW" altLang="en-US" sz="4400" dirty="0" smtClean="0">
                <a:latin typeface="標楷體" panose="03000509000000000000" pitchFamily="65" charset="-120"/>
                <a:ea typeface="標楷體" panose="03000509000000000000" pitchFamily="65" charset="-120"/>
              </a:rPr>
              <a:t>製作後</a:t>
            </a:r>
            <a:r>
              <a:rPr lang="en-US" altLang="zh-TW" sz="4400" dirty="0" smtClean="0">
                <a:latin typeface="標楷體" panose="03000509000000000000" pitchFamily="65" charset="-120"/>
                <a:ea typeface="標楷體" panose="03000509000000000000" pitchFamily="65" charset="-120"/>
              </a:rPr>
              <a:t>2</a:t>
            </a:r>
            <a:r>
              <a:rPr lang="zh-TW" altLang="en-US" sz="4400" dirty="0" smtClean="0">
                <a:latin typeface="標楷體" panose="03000509000000000000" pitchFamily="65" charset="-120"/>
                <a:ea typeface="標楷體" panose="03000509000000000000" pitchFamily="65" charset="-120"/>
              </a:rPr>
              <a:t>天以廣用試紙測試</a:t>
            </a:r>
            <a:r>
              <a:rPr lang="en-US" altLang="zh-TW" sz="4400" dirty="0" smtClean="0">
                <a:latin typeface="標楷體" panose="03000509000000000000" pitchFamily="65" charset="-120"/>
                <a:ea typeface="標楷體" panose="03000509000000000000" pitchFamily="65" charset="-120"/>
              </a:rPr>
              <a:t>PH=10</a:t>
            </a:r>
          </a:p>
          <a:p>
            <a:r>
              <a:rPr lang="en-US" altLang="zh-TW" sz="4400" dirty="0" smtClean="0">
                <a:latin typeface="標楷體" panose="03000509000000000000" pitchFamily="65" charset="-120"/>
                <a:ea typeface="標楷體" panose="03000509000000000000" pitchFamily="65" charset="-120"/>
              </a:rPr>
              <a:t>2</a:t>
            </a:r>
            <a:r>
              <a:rPr lang="zh-TW" altLang="en-US" sz="4400" dirty="0" smtClean="0">
                <a:latin typeface="標楷體" panose="03000509000000000000" pitchFamily="65" charset="-120"/>
                <a:ea typeface="標楷體" panose="03000509000000000000" pitchFamily="65" charset="-120"/>
              </a:rPr>
              <a:t>星期後，</a:t>
            </a:r>
            <a:r>
              <a:rPr lang="zh-TW" altLang="en-US" sz="4400" dirty="0">
                <a:latin typeface="標楷體" panose="03000509000000000000" pitchFamily="65" charset="-120"/>
                <a:ea typeface="標楷體" panose="03000509000000000000" pitchFamily="65" charset="-120"/>
              </a:rPr>
              <a:t>以廣用試紙</a:t>
            </a:r>
            <a:r>
              <a:rPr lang="zh-TW" altLang="en-US" sz="4400" dirty="0" smtClean="0">
                <a:latin typeface="標楷體" panose="03000509000000000000" pitchFamily="65" charset="-120"/>
                <a:ea typeface="標楷體" panose="03000509000000000000" pitchFamily="65" charset="-120"/>
              </a:rPr>
              <a:t>測試</a:t>
            </a:r>
            <a:endParaRPr lang="en-US" altLang="zh-TW" sz="4400" dirty="0" smtClean="0">
              <a:latin typeface="標楷體" panose="03000509000000000000" pitchFamily="65" charset="-120"/>
              <a:ea typeface="標楷體" panose="03000509000000000000" pitchFamily="65" charset="-120"/>
            </a:endParaRPr>
          </a:p>
          <a:p>
            <a:pPr marL="0" indent="0">
              <a:buNone/>
            </a:pPr>
            <a:r>
              <a:rPr lang="zh-TW" altLang="en-US" sz="4400" dirty="0">
                <a:latin typeface="標楷體" panose="03000509000000000000" pitchFamily="65" charset="-120"/>
                <a:ea typeface="標楷體" panose="03000509000000000000" pitchFamily="65" charset="-120"/>
              </a:rPr>
              <a:t> </a:t>
            </a:r>
            <a:r>
              <a:rPr lang="en-US" altLang="zh-TW" sz="4400" dirty="0" smtClean="0">
                <a:latin typeface="標楷體" panose="03000509000000000000" pitchFamily="65" charset="-120"/>
                <a:ea typeface="標楷體" panose="03000509000000000000" pitchFamily="65" charset="-120"/>
              </a:rPr>
              <a:t>PH=7</a:t>
            </a:r>
            <a:r>
              <a:rPr lang="zh-TW" altLang="en-US" sz="4400" dirty="0" smtClean="0">
                <a:latin typeface="標楷體" panose="03000509000000000000" pitchFamily="65" charset="-120"/>
                <a:ea typeface="標楷體" panose="03000509000000000000" pitchFamily="65" charset="-120"/>
              </a:rPr>
              <a:t>或</a:t>
            </a:r>
            <a:r>
              <a:rPr lang="en-US" altLang="zh-TW" sz="4400" dirty="0" smtClean="0">
                <a:latin typeface="標楷體" panose="03000509000000000000" pitchFamily="65" charset="-120"/>
                <a:ea typeface="標楷體" panose="03000509000000000000" pitchFamily="65" charset="-120"/>
              </a:rPr>
              <a:t>8</a:t>
            </a:r>
          </a:p>
          <a:p>
            <a:r>
              <a:rPr lang="zh-TW" altLang="en-US" sz="4400" dirty="0">
                <a:latin typeface="標楷體" panose="03000509000000000000" pitchFamily="65" charset="-120"/>
                <a:ea typeface="標楷體" panose="03000509000000000000" pitchFamily="65" charset="-120"/>
              </a:rPr>
              <a:t>開始測試肥皂</a:t>
            </a:r>
            <a:endParaRPr lang="en-US" altLang="zh-TW" sz="4400" dirty="0" smtClean="0">
              <a:latin typeface="標楷體" panose="03000509000000000000" pitchFamily="65" charset="-120"/>
              <a:ea typeface="標楷體" panose="03000509000000000000" pitchFamily="65" charset="-120"/>
            </a:endParaRPr>
          </a:p>
          <a:p>
            <a:pPr marL="0" indent="0">
              <a:buNone/>
            </a:pP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516535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自訂 2">
      <a:dk1>
        <a:sysClr val="windowText" lastClr="000000"/>
      </a:dk1>
      <a:lt1>
        <a:sysClr val="window" lastClr="FFFFFF"/>
      </a:lt1>
      <a:dk2>
        <a:srgbClr val="04617B"/>
      </a:dk2>
      <a:lt2>
        <a:srgbClr val="DBF5F9"/>
      </a:lt2>
      <a:accent1>
        <a:srgbClr val="0F6FC6"/>
      </a:accent1>
      <a:accent2>
        <a:srgbClr val="009DD9"/>
      </a:accent2>
      <a:accent3>
        <a:srgbClr val="5FF2CA"/>
      </a:accent3>
      <a:accent4>
        <a:srgbClr val="10CF9B"/>
      </a:accent4>
      <a:accent5>
        <a:srgbClr val="7CCA62"/>
      </a:accent5>
      <a:accent6>
        <a:srgbClr val="A5C249"/>
      </a:accent6>
      <a:hlink>
        <a:srgbClr val="F491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1667</TotalTime>
  <Words>1376</Words>
  <Application>Microsoft Office PowerPoint</Application>
  <PresentationFormat>如螢幕大小 (4:3)</PresentationFormat>
  <Paragraphs>141</Paragraphs>
  <Slides>29</Slides>
  <Notes>1</Notes>
  <HiddenSlides>0</HiddenSlides>
  <MMClips>0</MMClips>
  <ScaleCrop>false</ScaleCrop>
  <HeadingPairs>
    <vt:vector size="4" baseType="variant">
      <vt:variant>
        <vt:lpstr>佈景主題</vt:lpstr>
      </vt:variant>
      <vt:variant>
        <vt:i4>1</vt:i4>
      </vt:variant>
      <vt:variant>
        <vt:lpstr>投影片標題</vt:lpstr>
      </vt:variant>
      <vt:variant>
        <vt:i4>29</vt:i4>
      </vt:variant>
    </vt:vector>
  </HeadingPairs>
  <TitlesOfParts>
    <vt:vector size="30" baseType="lpstr">
      <vt:lpstr>流線</vt:lpstr>
      <vt:lpstr>打皂未來，登峰皂極</vt:lpstr>
      <vt:lpstr>引起動機</vt:lpstr>
      <vt:lpstr>研究目的</vt:lpstr>
      <vt:lpstr>皂的起源</vt:lpstr>
      <vt:lpstr> 皂化的原理</vt:lpstr>
      <vt:lpstr> 做皂的考慮因素</vt:lpstr>
      <vt:lpstr>打皂的溫度</vt:lpstr>
      <vt:lpstr>開始做皂</vt:lpstr>
      <vt:lpstr>晾皂</vt:lpstr>
      <vt:lpstr>了解不同油品皂化後的特質</vt:lpstr>
      <vt:lpstr>清潔度</vt:lpstr>
      <vt:lpstr>滋潤度</vt:lpstr>
      <vt:lpstr>起泡度</vt:lpstr>
      <vt:lpstr>實驗結果</vt:lpstr>
      <vt:lpstr>利用草木灰製作鹼水</vt:lpstr>
      <vt:lpstr>製作龍眼木灰水</vt:lpstr>
      <vt:lpstr>酸鹼滴定-實驗流程</vt:lpstr>
      <vt:lpstr>實驗結論</vt:lpstr>
      <vt:lpstr>利用草木灰水製作純天然的肥皂</vt:lpstr>
      <vt:lpstr>結果</vt:lpstr>
      <vt:lpstr>木灰水的應用</vt:lpstr>
      <vt:lpstr>報告結束</vt:lpstr>
      <vt:lpstr> 鹽析反應</vt:lpstr>
      <vt:lpstr>水</vt:lpstr>
      <vt:lpstr>相對密度</vt:lpstr>
      <vt:lpstr>為什麼灰是鹼性的</vt:lpstr>
      <vt:lpstr>泡沫量和清潔度是否有關?</vt:lpstr>
      <vt:lpstr>為什麼肥皂有清潔力</vt:lpstr>
      <vt:lpstr>日常生活中 可以利用哪些油品製皂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打皂未來，登峰皂極</dc:title>
  <dc:creator>user</dc:creator>
  <cp:lastModifiedBy>user</cp:lastModifiedBy>
  <cp:revision>109</cp:revision>
  <dcterms:created xsi:type="dcterms:W3CDTF">2018-10-13T06:19:40Z</dcterms:created>
  <dcterms:modified xsi:type="dcterms:W3CDTF">2018-11-01T01:50:20Z</dcterms:modified>
</cp:coreProperties>
</file>