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2" r:id="rId10"/>
    <p:sldId id="265" r:id="rId11"/>
    <p:sldId id="276" r:id="rId12"/>
    <p:sldId id="266" r:id="rId13"/>
    <p:sldId id="267" r:id="rId14"/>
    <p:sldId id="275" r:id="rId15"/>
    <p:sldId id="268" r:id="rId16"/>
    <p:sldId id="274" r:id="rId17"/>
    <p:sldId id="269" r:id="rId18"/>
    <p:sldId id="270" r:id="rId19"/>
    <p:sldId id="273" r:id="rId20"/>
    <p:sldId id="271" r:id="rId21"/>
    <p:sldId id="272" r:id="rId22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3" d="100"/>
          <a:sy n="63" d="100"/>
        </p:scale>
        <p:origin x="-552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861D-B809-4241-8F43-50A44E8822A1}" type="datetimeFigureOut">
              <a:rPr lang="zh-TW" altLang="en-US" smtClean="0"/>
              <a:t>2018/10/30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B18E-8FAA-4009-99D0-47C78CF946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610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861D-B809-4241-8F43-50A44E8822A1}" type="datetimeFigureOut">
              <a:rPr lang="zh-TW" altLang="en-US" smtClean="0"/>
              <a:t>2018/10/30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B18E-8FAA-4009-99D0-47C78CF946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4741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861D-B809-4241-8F43-50A44E8822A1}" type="datetimeFigureOut">
              <a:rPr lang="zh-TW" altLang="en-US" smtClean="0"/>
              <a:t>2018/10/30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B18E-8FAA-4009-99D0-47C78CF946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619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861D-B809-4241-8F43-50A44E8822A1}" type="datetimeFigureOut">
              <a:rPr lang="zh-TW" altLang="en-US" smtClean="0"/>
              <a:t>2018/10/30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B18E-8FAA-4009-99D0-47C78CF946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431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861D-B809-4241-8F43-50A44E8822A1}" type="datetimeFigureOut">
              <a:rPr lang="zh-TW" altLang="en-US" smtClean="0"/>
              <a:t>2018/10/30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B18E-8FAA-4009-99D0-47C78CF946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09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861D-B809-4241-8F43-50A44E8822A1}" type="datetimeFigureOut">
              <a:rPr lang="zh-TW" altLang="en-US" smtClean="0"/>
              <a:t>2018/10/30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B18E-8FAA-4009-99D0-47C78CF946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5929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861D-B809-4241-8F43-50A44E8822A1}" type="datetimeFigureOut">
              <a:rPr lang="zh-TW" altLang="en-US" smtClean="0"/>
              <a:t>2018/10/30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B18E-8FAA-4009-99D0-47C78CF946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197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861D-B809-4241-8F43-50A44E8822A1}" type="datetimeFigureOut">
              <a:rPr lang="zh-TW" altLang="en-US" smtClean="0"/>
              <a:t>2018/10/30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B18E-8FAA-4009-99D0-47C78CF946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2849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861D-B809-4241-8F43-50A44E8822A1}" type="datetimeFigureOut">
              <a:rPr lang="zh-TW" altLang="en-US" smtClean="0"/>
              <a:t>2018/10/30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B18E-8FAA-4009-99D0-47C78CF946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9005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861D-B809-4241-8F43-50A44E8822A1}" type="datetimeFigureOut">
              <a:rPr lang="zh-TW" altLang="en-US" smtClean="0"/>
              <a:t>2018/10/30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B18E-8FAA-4009-99D0-47C78CF946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510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861D-B809-4241-8F43-50A44E8822A1}" type="datetimeFigureOut">
              <a:rPr lang="zh-TW" altLang="en-US" smtClean="0"/>
              <a:t>2018/10/30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B18E-8FAA-4009-99D0-47C78CF946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456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0861D-B809-4241-8F43-50A44E8822A1}" type="datetimeFigureOut">
              <a:rPr lang="zh-TW" altLang="en-US" smtClean="0"/>
              <a:t>2018/10/30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DB18E-8FAA-4009-99D0-47C78CF946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767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1546860" y="1453198"/>
            <a:ext cx="9144000" cy="1655762"/>
          </a:xfrm>
        </p:spPr>
        <p:txBody>
          <a:bodyPr>
            <a:normAutofit/>
          </a:bodyPr>
          <a:lstStyle/>
          <a:p>
            <a:r>
              <a:rPr lang="zh-TW" altLang="en-US" sz="6600" dirty="0" smtClean="0">
                <a:solidFill>
                  <a:schemeClr val="accent4">
                    <a:lumMod val="75000"/>
                  </a:schemeClr>
                </a:solidFill>
                <a:latin typeface="華康流隸體 Std W7" panose="03000700000000000000" pitchFamily="66" charset="-120"/>
                <a:ea typeface="華康流隸體 Std W7" panose="03000700000000000000" pitchFamily="66" charset="-120"/>
              </a:rPr>
              <a:t>我的家鄉，</a:t>
            </a:r>
            <a:r>
              <a:rPr lang="zh-TW" altLang="en-US" sz="8800" dirty="0" smtClean="0">
                <a:solidFill>
                  <a:schemeClr val="accent2">
                    <a:lumMod val="75000"/>
                  </a:schemeClr>
                </a:solidFill>
                <a:latin typeface="華康流隸體 Std W7" panose="03000700000000000000" pitchFamily="66" charset="-120"/>
                <a:ea typeface="華康流隸體 Std W7" panose="03000700000000000000" pitchFamily="66" charset="-120"/>
              </a:rPr>
              <a:t>吉</a:t>
            </a:r>
            <a:r>
              <a:rPr lang="zh-TW" altLang="en-US" sz="6600" dirty="0" smtClean="0">
                <a:solidFill>
                  <a:schemeClr val="accent4">
                    <a:lumMod val="75000"/>
                  </a:schemeClr>
                </a:solidFill>
                <a:latin typeface="華康流隸體 Std W7" panose="03000700000000000000" pitchFamily="66" charset="-120"/>
                <a:ea typeface="華康流隸體 Std W7" panose="03000700000000000000" pitchFamily="66" charset="-120"/>
              </a:rPr>
              <a:t>祥．平</a:t>
            </a:r>
            <a:r>
              <a:rPr lang="zh-TW" altLang="en-US" sz="8800" dirty="0" smtClean="0">
                <a:solidFill>
                  <a:schemeClr val="accent2">
                    <a:lumMod val="75000"/>
                  </a:schemeClr>
                </a:solidFill>
                <a:latin typeface="華康流隸體 Std W7" panose="03000700000000000000" pitchFamily="66" charset="-120"/>
                <a:ea typeface="華康流隸體 Std W7" panose="03000700000000000000" pitchFamily="66" charset="-120"/>
              </a:rPr>
              <a:t>安</a:t>
            </a:r>
            <a:endParaRPr lang="zh-TW" altLang="en-US" sz="8800" dirty="0">
              <a:solidFill>
                <a:schemeClr val="accent2">
                  <a:lumMod val="75000"/>
                </a:schemeClr>
              </a:solidFill>
              <a:latin typeface="華康流隸體 Std W7" panose="03000700000000000000" pitchFamily="66" charset="-120"/>
              <a:ea typeface="華康流隸體 Std W7" panose="03000700000000000000" pitchFamily="66" charset="-120"/>
            </a:endParaRPr>
          </a:p>
        </p:txBody>
      </p:sp>
      <p:sp>
        <p:nvSpPr>
          <p:cNvPr id="6" name="副標題 3"/>
          <p:cNvSpPr txBox="1">
            <a:spLocks/>
          </p:cNvSpPr>
          <p:nvPr/>
        </p:nvSpPr>
        <p:spPr>
          <a:xfrm>
            <a:off x="1546860" y="373157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800" b="1" dirty="0" smtClean="0">
                <a:solidFill>
                  <a:schemeClr val="accent4">
                    <a:lumMod val="50000"/>
                  </a:schemeClr>
                </a:solidFill>
                <a:latin typeface="華康秀風體 Std W3" panose="00050300000000000000" pitchFamily="18" charset="-120"/>
                <a:ea typeface="華康秀風體 Std W3" panose="00050300000000000000" pitchFamily="18" charset="-120"/>
              </a:rPr>
              <a:t>雙語繪本創作</a:t>
            </a:r>
            <a:endParaRPr lang="en-US" altLang="zh-TW" sz="4800" b="1" dirty="0" smtClean="0">
              <a:solidFill>
                <a:schemeClr val="accent4">
                  <a:lumMod val="50000"/>
                </a:schemeClr>
              </a:solidFill>
              <a:latin typeface="華康秀風體 Std W3" panose="00050300000000000000" pitchFamily="18" charset="-120"/>
              <a:ea typeface="華康秀風體 Std W3" panose="00050300000000000000" pitchFamily="18" charset="-120"/>
            </a:endParaRPr>
          </a:p>
          <a:p>
            <a:r>
              <a:rPr lang="zh-TW" altLang="en-US" sz="4800" b="1" dirty="0" smtClean="0">
                <a:solidFill>
                  <a:schemeClr val="accent4">
                    <a:lumMod val="50000"/>
                  </a:schemeClr>
                </a:solidFill>
                <a:latin typeface="華康秀風體 Std W3" panose="00050300000000000000" pitchFamily="18" charset="-120"/>
                <a:ea typeface="華康秀風體 Std W3" panose="00050300000000000000" pitchFamily="18" charset="-120"/>
              </a:rPr>
              <a:t>圖</a:t>
            </a:r>
            <a:r>
              <a:rPr lang="en-US" altLang="zh-TW" sz="4800" b="1" dirty="0" smtClean="0">
                <a:solidFill>
                  <a:schemeClr val="accent4">
                    <a:lumMod val="50000"/>
                  </a:schemeClr>
                </a:solidFill>
                <a:latin typeface="華康秀風體 Std W3" panose="00050300000000000000" pitchFamily="18" charset="-120"/>
                <a:ea typeface="華康秀風體 Std W3" panose="00050300000000000000" pitchFamily="18" charset="-120"/>
              </a:rPr>
              <a:t>/</a:t>
            </a:r>
            <a:r>
              <a:rPr lang="zh-TW" altLang="en-US" sz="4800" b="1" dirty="0" smtClean="0">
                <a:solidFill>
                  <a:schemeClr val="accent4">
                    <a:lumMod val="50000"/>
                  </a:schemeClr>
                </a:solidFill>
                <a:latin typeface="華康秀風體 Std W3" panose="00050300000000000000" pitchFamily="18" charset="-120"/>
                <a:ea typeface="華康秀風體 Std W3" panose="00050300000000000000" pitchFamily="18" charset="-120"/>
              </a:rPr>
              <a:t>黃姵妤   文</a:t>
            </a:r>
            <a:r>
              <a:rPr lang="en-US" altLang="zh-TW" sz="4800" b="1" dirty="0" smtClean="0">
                <a:solidFill>
                  <a:schemeClr val="accent4">
                    <a:lumMod val="50000"/>
                  </a:schemeClr>
                </a:solidFill>
                <a:latin typeface="華康秀風體 Std W3" panose="00050300000000000000" pitchFamily="18" charset="-120"/>
                <a:ea typeface="華康秀風體 Std W3" panose="00050300000000000000" pitchFamily="18" charset="-120"/>
              </a:rPr>
              <a:t>/</a:t>
            </a:r>
            <a:r>
              <a:rPr lang="zh-TW" altLang="en-US" sz="4800" b="1" dirty="0" smtClean="0">
                <a:solidFill>
                  <a:schemeClr val="accent4">
                    <a:lumMod val="50000"/>
                  </a:schemeClr>
                </a:solidFill>
                <a:latin typeface="華康秀風體 Std W3" panose="00050300000000000000" pitchFamily="18" charset="-120"/>
                <a:ea typeface="華康秀風體 Std W3" panose="00050300000000000000" pitchFamily="18" charset="-120"/>
              </a:rPr>
              <a:t>鄭詩琪 </a:t>
            </a:r>
            <a:endParaRPr lang="zh-TW" altLang="en-US" sz="4800" b="1" dirty="0">
              <a:solidFill>
                <a:schemeClr val="accent4">
                  <a:lumMod val="50000"/>
                </a:schemeClr>
              </a:solidFill>
              <a:latin typeface="華康秀風體 Std W3" panose="00050300000000000000" pitchFamily="18" charset="-120"/>
              <a:ea typeface="華康秀風體 Std W3" panose="0005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1773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0"/>
    </mc:Choice>
    <mc:Fallback>
      <p:transition spd="slow" advTm="166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8667750" y="2353056"/>
            <a:ext cx="3524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七腳川事件紀念碑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9408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2"/>
    </mc:Choice>
    <mc:Fallback>
      <p:transition spd="slow" advTm="201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8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2"/>
    </mc:Choice>
    <mc:Fallback>
      <p:transition spd="slow" advTm="202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8863584" y="6096000"/>
            <a:ext cx="256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</a:rPr>
              <a:t>勝安宮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7"/>
    </mc:Choice>
    <mc:Fallback>
      <p:transition spd="slow" advTm="204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73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2"/>
    </mc:Choice>
    <mc:Fallback>
      <p:transition spd="slow" advTm="205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-333"/>
          <a:stretch/>
        </p:blipFill>
        <p:spPr>
          <a:xfrm>
            <a:off x="1737360" y="-22860"/>
            <a:ext cx="8930640" cy="68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0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9"/>
    </mc:Choice>
    <mc:Fallback>
      <p:transition spd="slow" advTm="201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7827264" y="6211669"/>
            <a:ext cx="348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</a:rPr>
              <a:t>客家文化</a:t>
            </a:r>
            <a:r>
              <a:rPr lang="zh-TW" altLang="en-US" sz="3600" dirty="0">
                <a:solidFill>
                  <a:schemeClr val="bg1"/>
                </a:solidFill>
              </a:rPr>
              <a:t>會館</a:t>
            </a:r>
          </a:p>
        </p:txBody>
      </p:sp>
    </p:spTree>
    <p:extLst>
      <p:ext uri="{BB962C8B-B14F-4D97-AF65-F5344CB8AC3E}">
        <p14:creationId xmlns:p14="http://schemas.microsoft.com/office/powerpoint/2010/main" val="390136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1"/>
    </mc:Choice>
    <mc:Fallback>
      <p:transition spd="slow" advTm="202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8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5"/>
    </mc:Choice>
    <mc:Fallback>
      <p:transition spd="slow" advTm="204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9180576" y="6083808"/>
            <a:ext cx="271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阿美文化村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651638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8"/>
    </mc:Choice>
    <mc:Fallback>
      <p:transition spd="slow" advTm="212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319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8"/>
    </mc:Choice>
    <mc:Fallback>
      <p:transition spd="slow" advTm="189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02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2"/>
    </mc:Choice>
    <mc:Fallback>
      <p:transition spd="slow" advTm="159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0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0"/>
    </mc:Choice>
    <mc:Fallback>
      <p:transition spd="slow" advTm="184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54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8"/>
    </mc:Choice>
    <mc:Fallback>
      <p:transition spd="slow" advTm="185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isPhoto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zh-TW" altLang="en-US" sz="3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6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8"/>
    </mc:Choice>
    <mc:Fallback>
      <p:transition spd="slow" advTm="276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40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8942070" y="2286000"/>
            <a:ext cx="3013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/>
              <a:t>吉野神社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753229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2"/>
    </mc:Choice>
    <mc:Fallback>
      <p:transition spd="slow" advTm="202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58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9"/>
    </mc:Choice>
    <mc:Fallback>
      <p:transition spd="slow" advTm="199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41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0"/>
    </mc:Choice>
    <mc:Fallback>
      <p:transition spd="slow" advTm="209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8241792" y="5961888"/>
            <a:ext cx="280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</a:rPr>
              <a:t>蓮城蓮花園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45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0"/>
    </mc:Choice>
    <mc:Fallback>
      <p:transition spd="slow" advTm="208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8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5"/>
    </mc:Choice>
    <mc:Fallback>
      <p:transition spd="slow" advTm="201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921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0"/>
    </mc:Choice>
    <mc:Fallback>
      <p:transition spd="slow" advTm="199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</TotalTime>
  <Words>41</Words>
  <Application>Microsoft Office PowerPoint</Application>
  <PresentationFormat>寬螢幕</PresentationFormat>
  <Paragraphs>9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8" baseType="lpstr">
      <vt:lpstr>華康秀風體 Std W3</vt:lpstr>
      <vt:lpstr>華康流隸體 Std W7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</cp:revision>
  <dcterms:created xsi:type="dcterms:W3CDTF">2018-10-30T14:23:55Z</dcterms:created>
  <dcterms:modified xsi:type="dcterms:W3CDTF">2018-10-30T15:37:25Z</dcterms:modified>
</cp:coreProperties>
</file>