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Lst>
  <p:notesMasterIdLst>
    <p:notesMasterId r:id="rId21"/>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Lst>
  <p:sldSz cx="9144000" cy="5143500" type="screen16x9"/>
  <p:notesSz cx="6858000" cy="9144000"/>
  <p:embeddedFontLst>
    <p:embeddedFont>
      <p:font typeface="Roboto" panose="02020500000000000000" charset="0"/>
      <p:regular r:id="rId22"/>
      <p:bold r:id="rId23"/>
      <p:italic r:id="rId24"/>
      <p:boldItalic r:id="rId25"/>
    </p:embeddedFont>
    <p:embeddedFont>
      <p:font typeface="標楷體" panose="03000509000000000000" pitchFamily="65" charset="-120"/>
      <p:regular r:id="rId26"/>
    </p:embeddedFont>
    <p:embeddedFont>
      <p:font typeface="標楷體" panose="03000509000000000000" pitchFamily="65" charset="-120"/>
      <p:regular r:id="rId26"/>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EF7F5BC4-B20C-4612-B323-B55C6527F748}">
  <a:tblStyle styleId="{EF7F5BC4-B20C-4612-B323-B55C6527F748}"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4" d="100"/>
          <a:sy n="84" d="100"/>
        </p:scale>
        <p:origin x="780" y="64"/>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5.fntdata"/><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4.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3.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2.fntdata"/><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1.fntdata"/><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1"/>
        <p:cNvGrpSpPr/>
        <p:nvPr/>
      </p:nvGrpSpPr>
      <p:grpSpPr>
        <a:xfrm>
          <a:off x="0" y="0"/>
          <a:ext cx="0" cy="0"/>
          <a:chOff x="0" y="0"/>
          <a:chExt cx="0" cy="0"/>
        </a:xfrm>
      </p:grpSpPr>
      <p:sp>
        <p:nvSpPr>
          <p:cNvPr id="82" name="Google Shape;82;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3" name="Google Shape;83;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zh-TW" sz="1800">
                <a:solidFill>
                  <a:srgbClr val="20124D"/>
                </a:solidFill>
                <a:latin typeface="DFKai-SB"/>
                <a:ea typeface="DFKai-SB"/>
                <a:cs typeface="DFKai-SB"/>
                <a:sym typeface="DFKai-SB"/>
              </a:rPr>
              <a:t>大家好，我們搞什麼『紙』飛機，我們研究的主題是</a:t>
            </a:r>
            <a:r>
              <a:rPr lang="zh-TW" sz="1800" b="1">
                <a:solidFill>
                  <a:srgbClr val="06108E"/>
                </a:solidFill>
                <a:latin typeface="DFKai-SB"/>
                <a:ea typeface="DFKai-SB"/>
                <a:cs typeface="DFKai-SB"/>
                <a:sym typeface="DFKai-SB"/>
              </a:rPr>
              <a:t>紙飛機飛行特性探討</a:t>
            </a:r>
            <a:endParaRPr sz="1800" b="1">
              <a:solidFill>
                <a:srgbClr val="06108E"/>
              </a:solidFill>
              <a:latin typeface="DFKai-SB"/>
              <a:ea typeface="DFKai-SB"/>
              <a:cs typeface="DFKai-SB"/>
              <a:sym typeface="DFKai-SB"/>
            </a:endParaRPr>
          </a:p>
          <a:p>
            <a:pPr marL="0" lvl="0" indent="0" algn="l" rtl="0">
              <a:spcBef>
                <a:spcPts val="0"/>
              </a:spcBef>
              <a:spcAft>
                <a:spcPts val="0"/>
              </a:spcAft>
              <a:buNone/>
            </a:pPr>
            <a:endParaRPr sz="2000">
              <a:solidFill>
                <a:srgbClr val="20124D"/>
              </a:solidFill>
              <a:latin typeface="DFKai-SB"/>
              <a:ea typeface="DFKai-SB"/>
              <a:cs typeface="DFKai-SB"/>
              <a:sym typeface="DFKai-SB"/>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2"/>
        <p:cNvGrpSpPr/>
        <p:nvPr/>
      </p:nvGrpSpPr>
      <p:grpSpPr>
        <a:xfrm>
          <a:off x="0" y="0"/>
          <a:ext cx="0" cy="0"/>
          <a:chOff x="0" y="0"/>
          <a:chExt cx="0" cy="0"/>
        </a:xfrm>
      </p:grpSpPr>
      <p:sp>
        <p:nvSpPr>
          <p:cNvPr id="143" name="Google Shape;143;g457b3526b2_0_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4" name="Google Shape;144;g457b3526b2_0_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1"/>
        <p:cNvGrpSpPr/>
        <p:nvPr/>
      </p:nvGrpSpPr>
      <p:grpSpPr>
        <a:xfrm>
          <a:off x="0" y="0"/>
          <a:ext cx="0" cy="0"/>
          <a:chOff x="0" y="0"/>
          <a:chExt cx="0" cy="0"/>
        </a:xfrm>
      </p:grpSpPr>
      <p:sp>
        <p:nvSpPr>
          <p:cNvPr id="152" name="Google Shape;152;g457b3526b2_0_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3" name="Google Shape;153;g457b3526b2_0_1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0"/>
        <p:cNvGrpSpPr/>
        <p:nvPr/>
      </p:nvGrpSpPr>
      <p:grpSpPr>
        <a:xfrm>
          <a:off x="0" y="0"/>
          <a:ext cx="0" cy="0"/>
          <a:chOff x="0" y="0"/>
          <a:chExt cx="0" cy="0"/>
        </a:xfrm>
      </p:grpSpPr>
      <p:sp>
        <p:nvSpPr>
          <p:cNvPr id="171" name="Google Shape;171;g465cf0f7c4_0_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2" name="Google Shape;172;g465cf0f7c4_0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8"/>
        <p:cNvGrpSpPr/>
        <p:nvPr/>
      </p:nvGrpSpPr>
      <p:grpSpPr>
        <a:xfrm>
          <a:off x="0" y="0"/>
          <a:ext cx="0" cy="0"/>
          <a:chOff x="0" y="0"/>
          <a:chExt cx="0" cy="0"/>
        </a:xfrm>
      </p:grpSpPr>
      <p:sp>
        <p:nvSpPr>
          <p:cNvPr id="179" name="Google Shape;179;g457c3d6263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0" name="Google Shape;180;g457c3d6263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6"/>
        <p:cNvGrpSpPr/>
        <p:nvPr/>
      </p:nvGrpSpPr>
      <p:grpSpPr>
        <a:xfrm>
          <a:off x="0" y="0"/>
          <a:ext cx="0" cy="0"/>
          <a:chOff x="0" y="0"/>
          <a:chExt cx="0" cy="0"/>
        </a:xfrm>
      </p:grpSpPr>
      <p:sp>
        <p:nvSpPr>
          <p:cNvPr id="187" name="Google Shape;187;g465cf0f7c4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8" name="Google Shape;188;g465cf0f7c4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8"/>
        <p:cNvGrpSpPr/>
        <p:nvPr/>
      </p:nvGrpSpPr>
      <p:grpSpPr>
        <a:xfrm>
          <a:off x="0" y="0"/>
          <a:ext cx="0" cy="0"/>
          <a:chOff x="0" y="0"/>
          <a:chExt cx="0" cy="0"/>
        </a:xfrm>
      </p:grpSpPr>
      <p:sp>
        <p:nvSpPr>
          <p:cNvPr id="199" name="Google Shape;199;g465cf0f7c4_0_5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0" name="Google Shape;200;g465cf0f7c4_0_5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0"/>
        <p:cNvGrpSpPr/>
        <p:nvPr/>
      </p:nvGrpSpPr>
      <p:grpSpPr>
        <a:xfrm>
          <a:off x="0" y="0"/>
          <a:ext cx="0" cy="0"/>
          <a:chOff x="0" y="0"/>
          <a:chExt cx="0" cy="0"/>
        </a:xfrm>
      </p:grpSpPr>
      <p:sp>
        <p:nvSpPr>
          <p:cNvPr id="211" name="Google Shape;211;g465cf0f7c4_0_6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2" name="Google Shape;212;g465cf0f7c4_0_6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2"/>
        <p:cNvGrpSpPr/>
        <p:nvPr/>
      </p:nvGrpSpPr>
      <p:grpSpPr>
        <a:xfrm>
          <a:off x="0" y="0"/>
          <a:ext cx="0" cy="0"/>
          <a:chOff x="0" y="0"/>
          <a:chExt cx="0" cy="0"/>
        </a:xfrm>
      </p:grpSpPr>
      <p:sp>
        <p:nvSpPr>
          <p:cNvPr id="223" name="Google Shape;223;g465cf0f7c4_1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4" name="Google Shape;224;g465cf0f7c4_1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8"/>
        <p:cNvGrpSpPr/>
        <p:nvPr/>
      </p:nvGrpSpPr>
      <p:grpSpPr>
        <a:xfrm>
          <a:off x="0" y="0"/>
          <a:ext cx="0" cy="0"/>
          <a:chOff x="0" y="0"/>
          <a:chExt cx="0" cy="0"/>
        </a:xfrm>
      </p:grpSpPr>
      <p:sp>
        <p:nvSpPr>
          <p:cNvPr id="229" name="Google Shape;229;g465cf0f7c4_0_8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0" name="Google Shape;230;g465cf0f7c4_0_8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4"/>
        <p:cNvGrpSpPr/>
        <p:nvPr/>
      </p:nvGrpSpPr>
      <p:grpSpPr>
        <a:xfrm>
          <a:off x="0" y="0"/>
          <a:ext cx="0" cy="0"/>
          <a:chOff x="0" y="0"/>
          <a:chExt cx="0" cy="0"/>
        </a:xfrm>
      </p:grpSpPr>
      <p:sp>
        <p:nvSpPr>
          <p:cNvPr id="235" name="Google Shape;235;g465cf0f7c4_0_9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6" name="Google Shape;236;g465cf0f7c4_0_9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7"/>
        <p:cNvGrpSpPr/>
        <p:nvPr/>
      </p:nvGrpSpPr>
      <p:grpSpPr>
        <a:xfrm>
          <a:off x="0" y="0"/>
          <a:ext cx="0" cy="0"/>
          <a:chOff x="0" y="0"/>
          <a:chExt cx="0" cy="0"/>
        </a:xfrm>
      </p:grpSpPr>
      <p:sp>
        <p:nvSpPr>
          <p:cNvPr id="88" name="Google Shape;88;g454e5b899c_0_5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9" name="Google Shape;89;g454e5b899c_0_5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zh-TW" sz="1800">
                <a:latin typeface="標楷體"/>
                <a:ea typeface="標楷體"/>
                <a:cs typeface="標楷體"/>
                <a:sym typeface="標楷體"/>
              </a:rPr>
              <a:t>我們經常在網路上看到許多關於紙飛機的新聞，尤其是紙飛機世界大賽的新聞最吸引我們的注意力，每個來自各國的紙飛機好手，都可以把紙飛機射得又高又遠</a:t>
            </a:r>
            <a:r>
              <a:rPr lang="zh-TW" sz="1800">
                <a:solidFill>
                  <a:srgbClr val="333333"/>
                </a:solidFill>
                <a:highlight>
                  <a:schemeClr val="lt1"/>
                </a:highlight>
                <a:latin typeface="標楷體"/>
                <a:ea typeface="標楷體"/>
                <a:cs typeface="標楷體"/>
                <a:sym typeface="標楷體"/>
              </a:rPr>
              <a:t>，但你有想過紙飛機怎樣才飛的遠?怎樣在空中飛的時間會比較久?因此我們想要親自實驗看看，利用不同的材質，看哪種會飛得比較遠、哪種在空中飛的時間會比較久。</a:t>
            </a:r>
            <a:endParaRPr sz="1800">
              <a:solidFill>
                <a:schemeClr val="dk2"/>
              </a:solidFill>
              <a:latin typeface="Roboto"/>
              <a:ea typeface="Roboto"/>
              <a:cs typeface="Roboto"/>
              <a:sym typeface="Roboto"/>
            </a:endParaRPr>
          </a:p>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
        <p:cNvGrpSpPr/>
        <p:nvPr/>
      </p:nvGrpSpPr>
      <p:grpSpPr>
        <a:xfrm>
          <a:off x="0" y="0"/>
          <a:ext cx="0" cy="0"/>
          <a:chOff x="0" y="0"/>
          <a:chExt cx="0" cy="0"/>
        </a:xfrm>
      </p:grpSpPr>
      <p:sp>
        <p:nvSpPr>
          <p:cNvPr id="95" name="Google Shape;95;g454e5b899c_1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6" name="Google Shape;96;g454e5b899c_1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zh-TW"/>
              <a:t>我們的研究目的是</a:t>
            </a:r>
            <a:endParaRPr/>
          </a:p>
          <a:p>
            <a:pPr marL="0" lvl="0" indent="0" algn="l" rtl="0">
              <a:spcBef>
                <a:spcPts val="0"/>
              </a:spcBef>
              <a:spcAft>
                <a:spcPts val="0"/>
              </a:spcAft>
              <a:buNone/>
            </a:pPr>
            <a:r>
              <a:rPr lang="zh-TW"/>
              <a:t>1.了解紙飛機飛行的原理。</a:t>
            </a:r>
            <a:endParaRPr/>
          </a:p>
          <a:p>
            <a:pPr marL="0" lvl="0" indent="0" algn="l" rtl="0">
              <a:spcBef>
                <a:spcPts val="0"/>
              </a:spcBef>
              <a:spcAft>
                <a:spcPts val="0"/>
              </a:spcAft>
              <a:buNone/>
            </a:pPr>
            <a:r>
              <a:rPr lang="zh-TW"/>
              <a:t>2.了解紙飛機的材質對飛行的影響。</a:t>
            </a:r>
            <a:endParaRPr/>
          </a:p>
          <a:p>
            <a:pPr marL="0" lvl="0" indent="0" algn="l" rtl="0">
              <a:spcBef>
                <a:spcPts val="0"/>
              </a:spcBef>
              <a:spcAft>
                <a:spcPts val="0"/>
              </a:spcAft>
              <a:buNone/>
            </a:pPr>
            <a:r>
              <a:rPr lang="zh-TW"/>
              <a:t>3.了解不同形狀的紙飛機對飛行的影響。</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
        <p:cNvGrpSpPr/>
        <p:nvPr/>
      </p:nvGrpSpPr>
      <p:grpSpPr>
        <a:xfrm>
          <a:off x="0" y="0"/>
          <a:ext cx="0" cy="0"/>
          <a:chOff x="0" y="0"/>
          <a:chExt cx="0" cy="0"/>
        </a:xfrm>
      </p:grpSpPr>
      <p:sp>
        <p:nvSpPr>
          <p:cNvPr id="101" name="Google Shape;101;g454e5b899c_1_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2" name="Google Shape;102;g454e5b899c_1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7"/>
        <p:cNvGrpSpPr/>
        <p:nvPr/>
      </p:nvGrpSpPr>
      <p:grpSpPr>
        <a:xfrm>
          <a:off x="0" y="0"/>
          <a:ext cx="0" cy="0"/>
          <a:chOff x="0" y="0"/>
          <a:chExt cx="0" cy="0"/>
        </a:xfrm>
      </p:grpSpPr>
      <p:sp>
        <p:nvSpPr>
          <p:cNvPr id="108" name="Google Shape;108;g454e5b899c_1_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9" name="Google Shape;109;g454e5b899c_1_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zh-TW" sz="1400">
                <a:highlight>
                  <a:schemeClr val="lt1"/>
                </a:highlight>
                <a:latin typeface="標楷體"/>
                <a:ea typeface="標楷體"/>
                <a:cs typeface="標楷體"/>
                <a:sym typeface="標楷體"/>
              </a:rPr>
              <a:t>1.分類:</a:t>
            </a:r>
            <a:endParaRPr sz="1400">
              <a:highlight>
                <a:schemeClr val="lt1"/>
              </a:highlight>
              <a:latin typeface="標楷體"/>
              <a:ea typeface="標楷體"/>
              <a:cs typeface="標楷體"/>
              <a:sym typeface="標楷體"/>
            </a:endParaRPr>
          </a:p>
          <a:p>
            <a:pPr marL="0" lvl="0" indent="0" algn="l" rtl="0">
              <a:spcBef>
                <a:spcPts val="0"/>
              </a:spcBef>
              <a:spcAft>
                <a:spcPts val="0"/>
              </a:spcAft>
              <a:buNone/>
            </a:pPr>
            <a:r>
              <a:rPr lang="zh-TW" sz="1400">
                <a:highlight>
                  <a:schemeClr val="lt1"/>
                </a:highlight>
                <a:latin typeface="標楷體"/>
                <a:ea typeface="標楷體"/>
                <a:cs typeface="標楷體"/>
                <a:sym typeface="標楷體"/>
              </a:rPr>
              <a:t>紙飛機的飛行原理，分為兩類來談：</a:t>
            </a:r>
            <a:endParaRPr sz="1400">
              <a:highlight>
                <a:schemeClr val="lt1"/>
              </a:highlight>
              <a:latin typeface="標楷體"/>
              <a:ea typeface="標楷體"/>
              <a:cs typeface="標楷體"/>
              <a:sym typeface="標楷體"/>
            </a:endParaRPr>
          </a:p>
          <a:p>
            <a:pPr marL="0" lvl="0" indent="0" algn="l" rtl="0">
              <a:spcBef>
                <a:spcPts val="0"/>
              </a:spcBef>
              <a:spcAft>
                <a:spcPts val="0"/>
              </a:spcAft>
              <a:buNone/>
            </a:pPr>
            <a:r>
              <a:rPr lang="zh-TW" sz="1400">
                <a:highlight>
                  <a:schemeClr val="lt1"/>
                </a:highlight>
                <a:latin typeface="標楷體"/>
                <a:ea typeface="標楷體"/>
                <a:cs typeface="標楷體"/>
                <a:sym typeface="標楷體"/>
              </a:rPr>
              <a:t>第一類:像箭一樣，依靠出手的動能飛行</a:t>
            </a:r>
            <a:endParaRPr sz="1400">
              <a:highlight>
                <a:schemeClr val="lt1"/>
              </a:highlight>
              <a:latin typeface="標楷體"/>
              <a:ea typeface="標楷體"/>
              <a:cs typeface="標楷體"/>
              <a:sym typeface="標楷體"/>
            </a:endParaRPr>
          </a:p>
          <a:p>
            <a:pPr marL="0" lvl="0" indent="0" algn="l" rtl="0">
              <a:spcBef>
                <a:spcPts val="0"/>
              </a:spcBef>
              <a:spcAft>
                <a:spcPts val="0"/>
              </a:spcAft>
              <a:buNone/>
            </a:pPr>
            <a:r>
              <a:rPr lang="zh-TW" sz="1400">
                <a:highlight>
                  <a:schemeClr val="lt1"/>
                </a:highlight>
                <a:latin typeface="標楷體"/>
                <a:ea typeface="標楷體"/>
                <a:cs typeface="標楷體"/>
                <a:sym typeface="標楷體"/>
              </a:rPr>
              <a:t>第二類:</a:t>
            </a:r>
            <a:r>
              <a:rPr lang="zh-TW" sz="1400">
                <a:highlight>
                  <a:srgbClr val="FFFFFF"/>
                </a:highlight>
                <a:latin typeface="標楷體"/>
                <a:ea typeface="標楷體"/>
                <a:cs typeface="標楷體"/>
                <a:sym typeface="標楷體"/>
              </a:rPr>
              <a:t>是像滑翔機一樣靠速度產生升力滑翔飛行的，這類飛機哪怕垂直釋放，也能由犧牲重力勢能而來的動能產生升力，進而迅速改平並滑翔飛行。</a:t>
            </a:r>
            <a:endParaRPr sz="1400">
              <a:highlight>
                <a:schemeClr val="lt1"/>
              </a:highlight>
              <a:latin typeface="標楷體"/>
              <a:ea typeface="標楷體"/>
              <a:cs typeface="標楷體"/>
              <a:sym typeface="標楷體"/>
            </a:endParaRPr>
          </a:p>
          <a:p>
            <a:pPr marL="0" lvl="0" indent="0" algn="l" rtl="0">
              <a:spcBef>
                <a:spcPts val="0"/>
              </a:spcBef>
              <a:spcAft>
                <a:spcPts val="0"/>
              </a:spcAft>
              <a:buNone/>
            </a:pPr>
            <a:r>
              <a:rPr lang="zh-TW" sz="1200">
                <a:highlight>
                  <a:schemeClr val="lt1"/>
                </a:highlight>
                <a:latin typeface="標楷體"/>
                <a:ea typeface="標楷體"/>
                <a:cs typeface="標楷體"/>
                <a:sym typeface="標楷體"/>
              </a:rPr>
              <a:t>（1）推進力:擲出紙飛時產生的力，這種力只有一瞬間，但是這也是紙飛機唯一 的動力來源。</a:t>
            </a:r>
            <a:endParaRPr sz="1200">
              <a:highlight>
                <a:schemeClr val="lt1"/>
              </a:highlight>
              <a:latin typeface="標楷體"/>
              <a:ea typeface="標楷體"/>
              <a:cs typeface="標楷體"/>
              <a:sym typeface="標楷體"/>
            </a:endParaRPr>
          </a:p>
          <a:p>
            <a:pPr marL="0" lvl="0" indent="0" algn="l" rtl="0">
              <a:spcBef>
                <a:spcPts val="0"/>
              </a:spcBef>
              <a:spcAft>
                <a:spcPts val="0"/>
              </a:spcAft>
              <a:buNone/>
            </a:pPr>
            <a:r>
              <a:rPr lang="zh-TW" sz="1200">
                <a:highlight>
                  <a:schemeClr val="lt1"/>
                </a:highlight>
                <a:latin typeface="標楷體"/>
                <a:ea typeface="標楷體"/>
                <a:cs typeface="標楷體"/>
                <a:sym typeface="標楷體"/>
              </a:rPr>
              <a:t>（2）升力:因為紙飛機飛行時受重力向下而空氣又直流於紙飛機而產生向上力。</a:t>
            </a:r>
            <a:endParaRPr sz="1200">
              <a:highlight>
                <a:schemeClr val="lt1"/>
              </a:highlight>
              <a:latin typeface="標楷體"/>
              <a:ea typeface="標楷體"/>
              <a:cs typeface="標楷體"/>
              <a:sym typeface="標楷體"/>
            </a:endParaRPr>
          </a:p>
          <a:p>
            <a:pPr marL="0" lvl="0" indent="0" algn="l" rtl="0">
              <a:spcBef>
                <a:spcPts val="0"/>
              </a:spcBef>
              <a:spcAft>
                <a:spcPts val="0"/>
              </a:spcAft>
              <a:buNone/>
            </a:pPr>
            <a:r>
              <a:rPr lang="zh-TW" sz="1200">
                <a:highlight>
                  <a:schemeClr val="lt1"/>
                </a:highlight>
                <a:latin typeface="標楷體"/>
                <a:ea typeface="標楷體"/>
                <a:cs typeface="標楷體"/>
                <a:sym typeface="標楷體"/>
              </a:rPr>
              <a:t>（3）阻力:紙飛機飛行時會受空氣的影響，產生的阻力和摩擦力。</a:t>
            </a:r>
            <a:endParaRPr sz="1200">
              <a:highlight>
                <a:schemeClr val="lt1"/>
              </a:highlight>
              <a:latin typeface="標楷體"/>
              <a:ea typeface="標楷體"/>
              <a:cs typeface="標楷體"/>
              <a:sym typeface="標楷體"/>
            </a:endParaRPr>
          </a:p>
          <a:p>
            <a:pPr marL="0" lvl="0" indent="0" algn="l" rtl="0">
              <a:spcBef>
                <a:spcPts val="0"/>
              </a:spcBef>
              <a:spcAft>
                <a:spcPts val="0"/>
              </a:spcAft>
              <a:buNone/>
            </a:pPr>
            <a:r>
              <a:rPr lang="zh-TW" sz="1200">
                <a:highlight>
                  <a:schemeClr val="lt1"/>
                </a:highlight>
                <a:latin typeface="標楷體"/>
                <a:ea typeface="標楷體"/>
                <a:cs typeface="標楷體"/>
                <a:sym typeface="標楷體"/>
              </a:rPr>
              <a:t>（4）重力:紙飛機本身的重量受地球引力的影響產生向下的力。</a:t>
            </a:r>
            <a:endParaRPr sz="1400">
              <a:highlight>
                <a:schemeClr val="lt1"/>
              </a:highlight>
              <a:latin typeface="標楷體"/>
              <a:ea typeface="標楷體"/>
              <a:cs typeface="標楷體"/>
              <a:sym typeface="標楷體"/>
            </a:endParaRPr>
          </a:p>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
        <p:cNvGrpSpPr/>
        <p:nvPr/>
      </p:nvGrpSpPr>
      <p:grpSpPr>
        <a:xfrm>
          <a:off x="0" y="0"/>
          <a:ext cx="0" cy="0"/>
          <a:chOff x="0" y="0"/>
          <a:chExt cx="0" cy="0"/>
        </a:xfrm>
      </p:grpSpPr>
      <p:sp>
        <p:nvSpPr>
          <p:cNvPr id="115" name="Google Shape;115;g44c7aadb12_2_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6" name="Google Shape;116;g44c7aadb12_2_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zh-TW" sz="1800">
                <a:solidFill>
                  <a:srgbClr val="333333"/>
                </a:solidFill>
                <a:highlight>
                  <a:srgbClr val="FFFFFF"/>
                </a:highlight>
              </a:rPr>
              <a:t>哈一口氣是為了讓紙飛機的重心往前一點，會往前的原因是因為，有些許的水氣會附著於前頭使得前頭重量相較之下加重，讓紙飛機一飛出時受升力作用升高而不會一飛出就受空氣的干擾而墜落，可以讓紙飛機的飛行變更穩定。</a:t>
            </a:r>
            <a:endParaRPr sz="1800">
              <a:solidFill>
                <a:schemeClr val="dk2"/>
              </a:solidFill>
              <a:latin typeface="Roboto"/>
              <a:ea typeface="Roboto"/>
              <a:cs typeface="Roboto"/>
              <a:sym typeface="Roboto"/>
            </a:endParaRPr>
          </a:p>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9"/>
        <p:cNvGrpSpPr/>
        <p:nvPr/>
      </p:nvGrpSpPr>
      <p:grpSpPr>
        <a:xfrm>
          <a:off x="0" y="0"/>
          <a:ext cx="0" cy="0"/>
          <a:chOff x="0" y="0"/>
          <a:chExt cx="0" cy="0"/>
        </a:xfrm>
      </p:grpSpPr>
      <p:sp>
        <p:nvSpPr>
          <p:cNvPr id="120" name="Google Shape;120;g44c7aadb12_2_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1" name="Google Shape;121;g44c7aadb12_2_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zh-TW"/>
              <a:t>以上是我們的問卷調查</a:t>
            </a:r>
            <a:endParaRPr/>
          </a:p>
          <a:p>
            <a:pPr marL="0" lvl="0" indent="0" algn="l" rtl="0">
              <a:spcBef>
                <a:spcPts val="0"/>
              </a:spcBef>
              <a:spcAft>
                <a:spcPts val="0"/>
              </a:spcAft>
              <a:buNone/>
            </a:pPr>
            <a:r>
              <a:rPr lang="zh-TW" sz="1500">
                <a:highlight>
                  <a:schemeClr val="lt1"/>
                </a:highlight>
                <a:latin typeface="DFKai-SB"/>
                <a:ea typeface="DFKai-SB"/>
                <a:cs typeface="DFKai-SB"/>
                <a:sym typeface="DFKai-SB"/>
              </a:rPr>
              <a:t>1.請問您的性別</a:t>
            </a:r>
            <a:r>
              <a:rPr lang="zh-TW" sz="1500">
                <a:highlight>
                  <a:schemeClr val="lt1"/>
                </a:highlight>
                <a:latin typeface="Roboto"/>
                <a:ea typeface="Roboto"/>
                <a:cs typeface="Roboto"/>
                <a:sym typeface="Roboto"/>
              </a:rPr>
              <a:t>?</a:t>
            </a:r>
            <a:endParaRPr sz="1500">
              <a:highlight>
                <a:schemeClr val="lt1"/>
              </a:highlight>
              <a:latin typeface="Roboto"/>
              <a:ea typeface="Roboto"/>
              <a:cs typeface="Roboto"/>
              <a:sym typeface="Roboto"/>
            </a:endParaRPr>
          </a:p>
          <a:p>
            <a:pPr marL="0" lvl="0" indent="0" algn="l" rtl="0">
              <a:spcBef>
                <a:spcPts val="0"/>
              </a:spcBef>
              <a:spcAft>
                <a:spcPts val="0"/>
              </a:spcAft>
              <a:buNone/>
            </a:pPr>
            <a:r>
              <a:rPr lang="zh-TW" sz="1500">
                <a:highlight>
                  <a:schemeClr val="lt1"/>
                </a:highlight>
                <a:latin typeface="Roboto"/>
                <a:ea typeface="Roboto"/>
                <a:cs typeface="Roboto"/>
                <a:sym typeface="Roboto"/>
              </a:rPr>
              <a:t>2. </a:t>
            </a:r>
            <a:r>
              <a:rPr lang="zh-TW" sz="1500">
                <a:highlight>
                  <a:schemeClr val="lt1"/>
                </a:highlight>
                <a:latin typeface="DFKai-SB"/>
                <a:ea typeface="DFKai-SB"/>
                <a:cs typeface="DFKai-SB"/>
                <a:sym typeface="DFKai-SB"/>
              </a:rPr>
              <a:t>請問您現在幾歲?</a:t>
            </a:r>
            <a:endParaRPr sz="1500">
              <a:highlight>
                <a:schemeClr val="lt1"/>
              </a:highlight>
              <a:latin typeface="DFKai-SB"/>
              <a:ea typeface="DFKai-SB"/>
              <a:cs typeface="DFKai-SB"/>
              <a:sym typeface="DFKai-SB"/>
            </a:endParaRPr>
          </a:p>
          <a:p>
            <a:pPr marL="0" lvl="0" indent="0" algn="l" rtl="0">
              <a:spcBef>
                <a:spcPts val="0"/>
              </a:spcBef>
              <a:spcAft>
                <a:spcPts val="0"/>
              </a:spcAft>
              <a:buNone/>
            </a:pPr>
            <a:r>
              <a:rPr lang="zh-TW" sz="1500">
                <a:highlight>
                  <a:schemeClr val="lt1"/>
                </a:highlight>
                <a:latin typeface="DFKai-SB"/>
                <a:ea typeface="DFKai-SB"/>
                <a:cs typeface="DFKai-SB"/>
                <a:sym typeface="DFKai-SB"/>
              </a:rPr>
              <a:t>3.請問您的職業?</a:t>
            </a:r>
            <a:endParaRPr sz="1500">
              <a:highlight>
                <a:schemeClr val="lt1"/>
              </a:highlight>
              <a:latin typeface="DFKai-SB"/>
              <a:ea typeface="DFKai-SB"/>
              <a:cs typeface="DFKai-SB"/>
              <a:sym typeface="DFKai-SB"/>
            </a:endParaRPr>
          </a:p>
          <a:p>
            <a:pPr marL="0" lvl="0" indent="0" algn="l" rtl="0">
              <a:spcBef>
                <a:spcPts val="0"/>
              </a:spcBef>
              <a:spcAft>
                <a:spcPts val="0"/>
              </a:spcAft>
              <a:buNone/>
            </a:pPr>
            <a:r>
              <a:rPr lang="zh-TW" sz="1500">
                <a:highlight>
                  <a:schemeClr val="lt1"/>
                </a:highlight>
                <a:latin typeface="DFKai-SB"/>
                <a:ea typeface="DFKai-SB"/>
                <a:cs typeface="DFKai-SB"/>
                <a:sym typeface="DFKai-SB"/>
              </a:rPr>
              <a:t>4.請問您有玩過紙飛機嗎?</a:t>
            </a:r>
            <a:endParaRPr sz="1500">
              <a:highlight>
                <a:schemeClr val="lt1"/>
              </a:highlight>
              <a:latin typeface="DFKai-SB"/>
              <a:ea typeface="DFKai-SB"/>
              <a:cs typeface="DFKai-SB"/>
              <a:sym typeface="DFKai-SB"/>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7"/>
        <p:cNvGrpSpPr/>
        <p:nvPr/>
      </p:nvGrpSpPr>
      <p:grpSpPr>
        <a:xfrm>
          <a:off x="0" y="0"/>
          <a:ext cx="0" cy="0"/>
          <a:chOff x="0" y="0"/>
          <a:chExt cx="0" cy="0"/>
        </a:xfrm>
      </p:grpSpPr>
      <p:sp>
        <p:nvSpPr>
          <p:cNvPr id="128" name="Google Shape;128;g465d9f2c0e_0_15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9" name="Google Shape;129;g465d9f2c0e_0_15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5"/>
        <p:cNvGrpSpPr/>
        <p:nvPr/>
      </p:nvGrpSpPr>
      <p:grpSpPr>
        <a:xfrm>
          <a:off x="0" y="0"/>
          <a:ext cx="0" cy="0"/>
          <a:chOff x="0" y="0"/>
          <a:chExt cx="0" cy="0"/>
        </a:xfrm>
      </p:grpSpPr>
      <p:sp>
        <p:nvSpPr>
          <p:cNvPr id="136" name="Google Shape;136;g457b3526b2_0_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7" name="Google Shape;137;g457b3526b2_0_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bg>
      <p:bgPr>
        <a:solidFill>
          <a:schemeClr val="dk1"/>
        </a:solidFill>
        <a:effectLst/>
      </p:bgPr>
    </p:bg>
    <p:spTree>
      <p:nvGrpSpPr>
        <p:cNvPr id="1" name="Shape 9"/>
        <p:cNvGrpSpPr/>
        <p:nvPr/>
      </p:nvGrpSpPr>
      <p:grpSpPr>
        <a:xfrm>
          <a:off x="0" y="0"/>
          <a:ext cx="0" cy="0"/>
          <a:chOff x="0" y="0"/>
          <a:chExt cx="0" cy="0"/>
        </a:xfrm>
      </p:grpSpPr>
      <p:grpSp>
        <p:nvGrpSpPr>
          <p:cNvPr id="10" name="Google Shape;10;p2"/>
          <p:cNvGrpSpPr/>
          <p:nvPr/>
        </p:nvGrpSpPr>
        <p:grpSpPr>
          <a:xfrm>
            <a:off x="6098378" y="5"/>
            <a:ext cx="3045625" cy="2030570"/>
            <a:chOff x="6098378" y="5"/>
            <a:chExt cx="3045625" cy="2030570"/>
          </a:xfrm>
        </p:grpSpPr>
        <p:sp>
          <p:nvSpPr>
            <p:cNvPr id="11" name="Google Shape;11;p2"/>
            <p:cNvSpPr/>
            <p:nvPr/>
          </p:nvSpPr>
          <p:spPr>
            <a:xfrm>
              <a:off x="8128803" y="16"/>
              <a:ext cx="1015200" cy="10152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12;p2"/>
            <p:cNvSpPr/>
            <p:nvPr/>
          </p:nvSpPr>
          <p:spPr>
            <a:xfrm flipH="1">
              <a:off x="7113463" y="5"/>
              <a:ext cx="1015200" cy="1015200"/>
            </a:xfrm>
            <a:prstGeom prst="rtTriangl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13;p2"/>
            <p:cNvSpPr/>
            <p:nvPr/>
          </p:nvSpPr>
          <p:spPr>
            <a:xfrm rot="10800000" flipH="1">
              <a:off x="7113588" y="107"/>
              <a:ext cx="1015200" cy="1015200"/>
            </a:xfrm>
            <a:prstGeom prst="rtTriangle">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14;p2"/>
            <p:cNvSpPr/>
            <p:nvPr/>
          </p:nvSpPr>
          <p:spPr>
            <a:xfrm rot="10800000">
              <a:off x="6098378" y="97"/>
              <a:ext cx="1015200" cy="1015200"/>
            </a:xfrm>
            <a:prstGeom prst="rtTriangl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15;p2"/>
            <p:cNvSpPr/>
            <p:nvPr/>
          </p:nvSpPr>
          <p:spPr>
            <a:xfrm rot="10800000">
              <a:off x="8128789" y="1015375"/>
              <a:ext cx="1015200" cy="1015200"/>
            </a:xfrm>
            <a:prstGeom prst="rtTriangle">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6;p2"/>
          <p:cNvSpPr txBox="1">
            <a:spLocks noGrp="1"/>
          </p:cNvSpPr>
          <p:nvPr>
            <p:ph type="ctrTitle"/>
          </p:nvPr>
        </p:nvSpPr>
        <p:spPr>
          <a:xfrm>
            <a:off x="598100" y="1775222"/>
            <a:ext cx="8222100" cy="838800"/>
          </a:xfrm>
          <a:prstGeom prst="rect">
            <a:avLst/>
          </a:prstGeom>
        </p:spPr>
        <p:txBody>
          <a:bodyPr spcFirstLastPara="1" wrap="square" lIns="91425" tIns="91425" rIns="91425" bIns="91425" anchor="b" anchorCtr="0"/>
          <a:lstStyle>
            <a:lvl1pPr lvl="0" rtl="0">
              <a:spcBef>
                <a:spcPts val="0"/>
              </a:spcBef>
              <a:spcAft>
                <a:spcPts val="0"/>
              </a:spcAft>
              <a:buClr>
                <a:schemeClr val="lt1"/>
              </a:buClr>
              <a:buSzPts val="4200"/>
              <a:buNone/>
              <a:defRPr sz="4200">
                <a:solidFill>
                  <a:schemeClr val="lt1"/>
                </a:solidFill>
              </a:defRPr>
            </a:lvl1pPr>
            <a:lvl2pPr lvl="1" rtl="0">
              <a:spcBef>
                <a:spcPts val="0"/>
              </a:spcBef>
              <a:spcAft>
                <a:spcPts val="0"/>
              </a:spcAft>
              <a:buClr>
                <a:schemeClr val="lt1"/>
              </a:buClr>
              <a:buSzPts val="4200"/>
              <a:buNone/>
              <a:defRPr sz="4200">
                <a:solidFill>
                  <a:schemeClr val="lt1"/>
                </a:solidFill>
              </a:defRPr>
            </a:lvl2pPr>
            <a:lvl3pPr lvl="2" rtl="0">
              <a:spcBef>
                <a:spcPts val="0"/>
              </a:spcBef>
              <a:spcAft>
                <a:spcPts val="0"/>
              </a:spcAft>
              <a:buClr>
                <a:schemeClr val="lt1"/>
              </a:buClr>
              <a:buSzPts val="4200"/>
              <a:buNone/>
              <a:defRPr sz="4200">
                <a:solidFill>
                  <a:schemeClr val="lt1"/>
                </a:solidFill>
              </a:defRPr>
            </a:lvl3pPr>
            <a:lvl4pPr lvl="3" rtl="0">
              <a:spcBef>
                <a:spcPts val="0"/>
              </a:spcBef>
              <a:spcAft>
                <a:spcPts val="0"/>
              </a:spcAft>
              <a:buClr>
                <a:schemeClr val="lt1"/>
              </a:buClr>
              <a:buSzPts val="4200"/>
              <a:buNone/>
              <a:defRPr sz="4200">
                <a:solidFill>
                  <a:schemeClr val="lt1"/>
                </a:solidFill>
              </a:defRPr>
            </a:lvl4pPr>
            <a:lvl5pPr lvl="4" rtl="0">
              <a:spcBef>
                <a:spcPts val="0"/>
              </a:spcBef>
              <a:spcAft>
                <a:spcPts val="0"/>
              </a:spcAft>
              <a:buClr>
                <a:schemeClr val="lt1"/>
              </a:buClr>
              <a:buSzPts val="4200"/>
              <a:buNone/>
              <a:defRPr sz="4200">
                <a:solidFill>
                  <a:schemeClr val="lt1"/>
                </a:solidFill>
              </a:defRPr>
            </a:lvl5pPr>
            <a:lvl6pPr lvl="5" rtl="0">
              <a:spcBef>
                <a:spcPts val="0"/>
              </a:spcBef>
              <a:spcAft>
                <a:spcPts val="0"/>
              </a:spcAft>
              <a:buClr>
                <a:schemeClr val="lt1"/>
              </a:buClr>
              <a:buSzPts val="4200"/>
              <a:buNone/>
              <a:defRPr sz="4200">
                <a:solidFill>
                  <a:schemeClr val="lt1"/>
                </a:solidFill>
              </a:defRPr>
            </a:lvl6pPr>
            <a:lvl7pPr lvl="6" rtl="0">
              <a:spcBef>
                <a:spcPts val="0"/>
              </a:spcBef>
              <a:spcAft>
                <a:spcPts val="0"/>
              </a:spcAft>
              <a:buClr>
                <a:schemeClr val="lt1"/>
              </a:buClr>
              <a:buSzPts val="4200"/>
              <a:buNone/>
              <a:defRPr sz="4200">
                <a:solidFill>
                  <a:schemeClr val="lt1"/>
                </a:solidFill>
              </a:defRPr>
            </a:lvl7pPr>
            <a:lvl8pPr lvl="7" rtl="0">
              <a:spcBef>
                <a:spcPts val="0"/>
              </a:spcBef>
              <a:spcAft>
                <a:spcPts val="0"/>
              </a:spcAft>
              <a:buClr>
                <a:schemeClr val="lt1"/>
              </a:buClr>
              <a:buSzPts val="4200"/>
              <a:buNone/>
              <a:defRPr sz="4200">
                <a:solidFill>
                  <a:schemeClr val="lt1"/>
                </a:solidFill>
              </a:defRPr>
            </a:lvl8pPr>
            <a:lvl9pPr lvl="8" rtl="0">
              <a:spcBef>
                <a:spcPts val="0"/>
              </a:spcBef>
              <a:spcAft>
                <a:spcPts val="0"/>
              </a:spcAft>
              <a:buClr>
                <a:schemeClr val="lt1"/>
              </a:buClr>
              <a:buSzPts val="4200"/>
              <a:buNone/>
              <a:defRPr sz="4200">
                <a:solidFill>
                  <a:schemeClr val="lt1"/>
                </a:solidFill>
              </a:defRPr>
            </a:lvl9pPr>
          </a:lstStyle>
          <a:p>
            <a:endParaRPr/>
          </a:p>
        </p:txBody>
      </p:sp>
      <p:sp>
        <p:nvSpPr>
          <p:cNvPr id="17" name="Google Shape;17;p2"/>
          <p:cNvSpPr txBox="1">
            <a:spLocks noGrp="1"/>
          </p:cNvSpPr>
          <p:nvPr>
            <p:ph type="subTitle" idx="1"/>
          </p:nvPr>
        </p:nvSpPr>
        <p:spPr>
          <a:xfrm>
            <a:off x="598088" y="2715913"/>
            <a:ext cx="8222100" cy="432900"/>
          </a:xfrm>
          <a:prstGeom prst="rect">
            <a:avLst/>
          </a:prstGeom>
        </p:spPr>
        <p:txBody>
          <a:bodyPr spcFirstLastPara="1" wrap="square" lIns="91425" tIns="91425" rIns="91425" bIns="91425" anchor="t" anchorCtr="0"/>
          <a:lstStyle>
            <a:lvl1pPr lvl="0" rtl="0">
              <a:lnSpc>
                <a:spcPct val="100000"/>
              </a:lnSpc>
              <a:spcBef>
                <a:spcPts val="0"/>
              </a:spcBef>
              <a:spcAft>
                <a:spcPts val="0"/>
              </a:spcAft>
              <a:buClr>
                <a:schemeClr val="lt1"/>
              </a:buClr>
              <a:buSzPts val="2100"/>
              <a:buNone/>
              <a:defRPr sz="2100">
                <a:solidFill>
                  <a:schemeClr val="lt1"/>
                </a:solidFill>
              </a:defRPr>
            </a:lvl1pPr>
            <a:lvl2pPr lvl="1" rtl="0">
              <a:lnSpc>
                <a:spcPct val="100000"/>
              </a:lnSpc>
              <a:spcBef>
                <a:spcPts val="0"/>
              </a:spcBef>
              <a:spcAft>
                <a:spcPts val="0"/>
              </a:spcAft>
              <a:buClr>
                <a:schemeClr val="lt1"/>
              </a:buClr>
              <a:buSzPts val="2100"/>
              <a:buNone/>
              <a:defRPr sz="2100">
                <a:solidFill>
                  <a:schemeClr val="lt1"/>
                </a:solidFill>
              </a:defRPr>
            </a:lvl2pPr>
            <a:lvl3pPr lvl="2" rtl="0">
              <a:lnSpc>
                <a:spcPct val="100000"/>
              </a:lnSpc>
              <a:spcBef>
                <a:spcPts val="0"/>
              </a:spcBef>
              <a:spcAft>
                <a:spcPts val="0"/>
              </a:spcAft>
              <a:buClr>
                <a:schemeClr val="lt1"/>
              </a:buClr>
              <a:buSzPts val="2100"/>
              <a:buNone/>
              <a:defRPr sz="2100">
                <a:solidFill>
                  <a:schemeClr val="lt1"/>
                </a:solidFill>
              </a:defRPr>
            </a:lvl3pPr>
            <a:lvl4pPr lvl="3" rtl="0">
              <a:lnSpc>
                <a:spcPct val="100000"/>
              </a:lnSpc>
              <a:spcBef>
                <a:spcPts val="0"/>
              </a:spcBef>
              <a:spcAft>
                <a:spcPts val="0"/>
              </a:spcAft>
              <a:buClr>
                <a:schemeClr val="lt1"/>
              </a:buClr>
              <a:buSzPts val="2100"/>
              <a:buNone/>
              <a:defRPr sz="2100">
                <a:solidFill>
                  <a:schemeClr val="lt1"/>
                </a:solidFill>
              </a:defRPr>
            </a:lvl4pPr>
            <a:lvl5pPr lvl="4" rtl="0">
              <a:lnSpc>
                <a:spcPct val="100000"/>
              </a:lnSpc>
              <a:spcBef>
                <a:spcPts val="0"/>
              </a:spcBef>
              <a:spcAft>
                <a:spcPts val="0"/>
              </a:spcAft>
              <a:buClr>
                <a:schemeClr val="lt1"/>
              </a:buClr>
              <a:buSzPts val="2100"/>
              <a:buNone/>
              <a:defRPr sz="2100">
                <a:solidFill>
                  <a:schemeClr val="lt1"/>
                </a:solidFill>
              </a:defRPr>
            </a:lvl5pPr>
            <a:lvl6pPr lvl="5" rtl="0">
              <a:lnSpc>
                <a:spcPct val="100000"/>
              </a:lnSpc>
              <a:spcBef>
                <a:spcPts val="0"/>
              </a:spcBef>
              <a:spcAft>
                <a:spcPts val="0"/>
              </a:spcAft>
              <a:buClr>
                <a:schemeClr val="lt1"/>
              </a:buClr>
              <a:buSzPts val="2100"/>
              <a:buNone/>
              <a:defRPr sz="2100">
                <a:solidFill>
                  <a:schemeClr val="lt1"/>
                </a:solidFill>
              </a:defRPr>
            </a:lvl6pPr>
            <a:lvl7pPr lvl="6" rtl="0">
              <a:lnSpc>
                <a:spcPct val="100000"/>
              </a:lnSpc>
              <a:spcBef>
                <a:spcPts val="0"/>
              </a:spcBef>
              <a:spcAft>
                <a:spcPts val="0"/>
              </a:spcAft>
              <a:buClr>
                <a:schemeClr val="lt1"/>
              </a:buClr>
              <a:buSzPts val="2100"/>
              <a:buNone/>
              <a:defRPr sz="2100">
                <a:solidFill>
                  <a:schemeClr val="lt1"/>
                </a:solidFill>
              </a:defRPr>
            </a:lvl7pPr>
            <a:lvl8pPr lvl="7" rtl="0">
              <a:lnSpc>
                <a:spcPct val="100000"/>
              </a:lnSpc>
              <a:spcBef>
                <a:spcPts val="0"/>
              </a:spcBef>
              <a:spcAft>
                <a:spcPts val="0"/>
              </a:spcAft>
              <a:buClr>
                <a:schemeClr val="lt1"/>
              </a:buClr>
              <a:buSzPts val="2100"/>
              <a:buNone/>
              <a:defRPr sz="2100">
                <a:solidFill>
                  <a:schemeClr val="lt1"/>
                </a:solidFill>
              </a:defRPr>
            </a:lvl8pPr>
            <a:lvl9pPr lvl="8" rtl="0">
              <a:lnSpc>
                <a:spcPct val="100000"/>
              </a:lnSpc>
              <a:spcBef>
                <a:spcPts val="0"/>
              </a:spcBef>
              <a:spcAft>
                <a:spcPts val="0"/>
              </a:spcAft>
              <a:buClr>
                <a:schemeClr val="lt1"/>
              </a:buClr>
              <a:buSzPts val="2100"/>
              <a:buNone/>
              <a:defRPr sz="2100">
                <a:solidFill>
                  <a:schemeClr val="lt1"/>
                </a:solidFill>
              </a:defRPr>
            </a:lvl9pPr>
          </a:lstStyle>
          <a:p>
            <a:endParaRPr/>
          </a:p>
        </p:txBody>
      </p:sp>
      <p:sp>
        <p:nvSpPr>
          <p:cNvPr id="18" name="Google Shape;18;p2"/>
          <p:cNvSpPr txBox="1">
            <a:spLocks noGrp="1"/>
          </p:cNvSpPr>
          <p:nvPr>
            <p:ph type="sldNum" idx="12"/>
          </p:nvPr>
        </p:nvSpPr>
        <p:spPr>
          <a:xfrm>
            <a:off x="8460431" y="4651190"/>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zh-TW"/>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bg>
      <p:bgPr>
        <a:solidFill>
          <a:schemeClr val="dk1"/>
        </a:solidFill>
        <a:effectLst/>
      </p:bgPr>
    </p:bg>
    <p:spTree>
      <p:nvGrpSpPr>
        <p:cNvPr id="1" name="Shape 69"/>
        <p:cNvGrpSpPr/>
        <p:nvPr/>
      </p:nvGrpSpPr>
      <p:grpSpPr>
        <a:xfrm>
          <a:off x="0" y="0"/>
          <a:ext cx="0" cy="0"/>
          <a:chOff x="0" y="0"/>
          <a:chExt cx="0" cy="0"/>
        </a:xfrm>
      </p:grpSpPr>
      <p:grpSp>
        <p:nvGrpSpPr>
          <p:cNvPr id="70" name="Google Shape;70;p11"/>
          <p:cNvGrpSpPr/>
          <p:nvPr/>
        </p:nvGrpSpPr>
        <p:grpSpPr>
          <a:xfrm>
            <a:off x="6098378" y="5"/>
            <a:ext cx="3045625" cy="2030570"/>
            <a:chOff x="6098378" y="5"/>
            <a:chExt cx="3045625" cy="2030570"/>
          </a:xfrm>
        </p:grpSpPr>
        <p:sp>
          <p:nvSpPr>
            <p:cNvPr id="71" name="Google Shape;71;p11"/>
            <p:cNvSpPr/>
            <p:nvPr/>
          </p:nvSpPr>
          <p:spPr>
            <a:xfrm>
              <a:off x="8128803" y="16"/>
              <a:ext cx="1015200" cy="10152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72;p11"/>
            <p:cNvSpPr/>
            <p:nvPr/>
          </p:nvSpPr>
          <p:spPr>
            <a:xfrm flipH="1">
              <a:off x="7113463" y="5"/>
              <a:ext cx="1015200" cy="1015200"/>
            </a:xfrm>
            <a:prstGeom prst="rtTriangl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73;p11"/>
            <p:cNvSpPr/>
            <p:nvPr/>
          </p:nvSpPr>
          <p:spPr>
            <a:xfrm rot="10800000" flipH="1">
              <a:off x="7113588" y="107"/>
              <a:ext cx="1015200" cy="1015200"/>
            </a:xfrm>
            <a:prstGeom prst="rtTriangle">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74;p11"/>
            <p:cNvSpPr/>
            <p:nvPr/>
          </p:nvSpPr>
          <p:spPr>
            <a:xfrm rot="10800000">
              <a:off x="6098378" y="97"/>
              <a:ext cx="1015200" cy="1015200"/>
            </a:xfrm>
            <a:prstGeom prst="rtTriangl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75;p11"/>
            <p:cNvSpPr/>
            <p:nvPr/>
          </p:nvSpPr>
          <p:spPr>
            <a:xfrm rot="10800000">
              <a:off x="8128789" y="1015375"/>
              <a:ext cx="1015200" cy="1015200"/>
            </a:xfrm>
            <a:prstGeom prst="rtTriangle">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76" name="Google Shape;76;p11"/>
          <p:cNvSpPr txBox="1">
            <a:spLocks noGrp="1"/>
          </p:cNvSpPr>
          <p:nvPr>
            <p:ph type="title" hasCustomPrompt="1"/>
          </p:nvPr>
        </p:nvSpPr>
        <p:spPr>
          <a:xfrm>
            <a:off x="311700" y="1256050"/>
            <a:ext cx="8520600" cy="2030700"/>
          </a:xfrm>
          <a:prstGeom prst="rect">
            <a:avLst/>
          </a:prstGeom>
        </p:spPr>
        <p:txBody>
          <a:bodyPr spcFirstLastPara="1" wrap="square" lIns="91425" tIns="91425" rIns="91425" bIns="91425" anchor="b" anchorCtr="0"/>
          <a:lstStyle>
            <a:lvl1pPr lvl="0" algn="ctr" rtl="0">
              <a:spcBef>
                <a:spcPts val="0"/>
              </a:spcBef>
              <a:spcAft>
                <a:spcPts val="0"/>
              </a:spcAft>
              <a:buClr>
                <a:schemeClr val="lt1"/>
              </a:buClr>
              <a:buSzPts val="12000"/>
              <a:buNone/>
              <a:defRPr sz="12000">
                <a:solidFill>
                  <a:schemeClr val="lt1"/>
                </a:solidFill>
              </a:defRPr>
            </a:lvl1pPr>
            <a:lvl2pPr lvl="1" algn="ctr" rtl="0">
              <a:spcBef>
                <a:spcPts val="0"/>
              </a:spcBef>
              <a:spcAft>
                <a:spcPts val="0"/>
              </a:spcAft>
              <a:buClr>
                <a:schemeClr val="lt1"/>
              </a:buClr>
              <a:buSzPts val="12000"/>
              <a:buNone/>
              <a:defRPr sz="12000">
                <a:solidFill>
                  <a:schemeClr val="lt1"/>
                </a:solidFill>
              </a:defRPr>
            </a:lvl2pPr>
            <a:lvl3pPr lvl="2" algn="ctr" rtl="0">
              <a:spcBef>
                <a:spcPts val="0"/>
              </a:spcBef>
              <a:spcAft>
                <a:spcPts val="0"/>
              </a:spcAft>
              <a:buClr>
                <a:schemeClr val="lt1"/>
              </a:buClr>
              <a:buSzPts val="12000"/>
              <a:buNone/>
              <a:defRPr sz="12000">
                <a:solidFill>
                  <a:schemeClr val="lt1"/>
                </a:solidFill>
              </a:defRPr>
            </a:lvl3pPr>
            <a:lvl4pPr lvl="3" algn="ctr" rtl="0">
              <a:spcBef>
                <a:spcPts val="0"/>
              </a:spcBef>
              <a:spcAft>
                <a:spcPts val="0"/>
              </a:spcAft>
              <a:buClr>
                <a:schemeClr val="lt1"/>
              </a:buClr>
              <a:buSzPts val="12000"/>
              <a:buNone/>
              <a:defRPr sz="12000">
                <a:solidFill>
                  <a:schemeClr val="lt1"/>
                </a:solidFill>
              </a:defRPr>
            </a:lvl4pPr>
            <a:lvl5pPr lvl="4" algn="ctr" rtl="0">
              <a:spcBef>
                <a:spcPts val="0"/>
              </a:spcBef>
              <a:spcAft>
                <a:spcPts val="0"/>
              </a:spcAft>
              <a:buClr>
                <a:schemeClr val="lt1"/>
              </a:buClr>
              <a:buSzPts val="12000"/>
              <a:buNone/>
              <a:defRPr sz="12000">
                <a:solidFill>
                  <a:schemeClr val="lt1"/>
                </a:solidFill>
              </a:defRPr>
            </a:lvl5pPr>
            <a:lvl6pPr lvl="5" algn="ctr" rtl="0">
              <a:spcBef>
                <a:spcPts val="0"/>
              </a:spcBef>
              <a:spcAft>
                <a:spcPts val="0"/>
              </a:spcAft>
              <a:buClr>
                <a:schemeClr val="lt1"/>
              </a:buClr>
              <a:buSzPts val="12000"/>
              <a:buNone/>
              <a:defRPr sz="12000">
                <a:solidFill>
                  <a:schemeClr val="lt1"/>
                </a:solidFill>
              </a:defRPr>
            </a:lvl6pPr>
            <a:lvl7pPr lvl="6" algn="ctr" rtl="0">
              <a:spcBef>
                <a:spcPts val="0"/>
              </a:spcBef>
              <a:spcAft>
                <a:spcPts val="0"/>
              </a:spcAft>
              <a:buClr>
                <a:schemeClr val="lt1"/>
              </a:buClr>
              <a:buSzPts val="12000"/>
              <a:buNone/>
              <a:defRPr sz="12000">
                <a:solidFill>
                  <a:schemeClr val="lt1"/>
                </a:solidFill>
              </a:defRPr>
            </a:lvl7pPr>
            <a:lvl8pPr lvl="7" algn="ctr" rtl="0">
              <a:spcBef>
                <a:spcPts val="0"/>
              </a:spcBef>
              <a:spcAft>
                <a:spcPts val="0"/>
              </a:spcAft>
              <a:buClr>
                <a:schemeClr val="lt1"/>
              </a:buClr>
              <a:buSzPts val="12000"/>
              <a:buNone/>
              <a:defRPr sz="12000">
                <a:solidFill>
                  <a:schemeClr val="lt1"/>
                </a:solidFill>
              </a:defRPr>
            </a:lvl8pPr>
            <a:lvl9pPr lvl="8" algn="ctr" rtl="0">
              <a:spcBef>
                <a:spcPts val="0"/>
              </a:spcBef>
              <a:spcAft>
                <a:spcPts val="0"/>
              </a:spcAft>
              <a:buClr>
                <a:schemeClr val="lt1"/>
              </a:buClr>
              <a:buSzPts val="12000"/>
              <a:buNone/>
              <a:defRPr sz="12000">
                <a:solidFill>
                  <a:schemeClr val="lt1"/>
                </a:solidFill>
              </a:defRPr>
            </a:lvl9pPr>
          </a:lstStyle>
          <a:p>
            <a:r>
              <a:t>xx%</a:t>
            </a:r>
          </a:p>
        </p:txBody>
      </p:sp>
      <p:sp>
        <p:nvSpPr>
          <p:cNvPr id="77" name="Google Shape;77;p11"/>
          <p:cNvSpPr txBox="1">
            <a:spLocks noGrp="1"/>
          </p:cNvSpPr>
          <p:nvPr>
            <p:ph type="body" idx="1"/>
          </p:nvPr>
        </p:nvSpPr>
        <p:spPr>
          <a:xfrm>
            <a:off x="311700" y="3369225"/>
            <a:ext cx="8520600" cy="1281900"/>
          </a:xfrm>
          <a:prstGeom prst="rect">
            <a:avLst/>
          </a:prstGeom>
        </p:spPr>
        <p:txBody>
          <a:bodyPr spcFirstLastPara="1" wrap="square" lIns="91425" tIns="91425" rIns="91425" bIns="91425" anchor="t" anchorCtr="0"/>
          <a:lstStyle>
            <a:lvl1pPr marL="457200" lvl="0" indent="-342900" algn="ctr" rtl="0">
              <a:spcBef>
                <a:spcPts val="0"/>
              </a:spcBef>
              <a:spcAft>
                <a:spcPts val="0"/>
              </a:spcAft>
              <a:buClr>
                <a:schemeClr val="lt1"/>
              </a:buClr>
              <a:buSzPts val="1800"/>
              <a:buChar char="●"/>
              <a:defRPr>
                <a:solidFill>
                  <a:schemeClr val="lt1"/>
                </a:solidFill>
              </a:defRPr>
            </a:lvl1pPr>
            <a:lvl2pPr marL="914400" lvl="1" indent="-317500" algn="ctr" rtl="0">
              <a:spcBef>
                <a:spcPts val="1600"/>
              </a:spcBef>
              <a:spcAft>
                <a:spcPts val="0"/>
              </a:spcAft>
              <a:buClr>
                <a:schemeClr val="lt1"/>
              </a:buClr>
              <a:buSzPts val="1400"/>
              <a:buChar char="○"/>
              <a:defRPr>
                <a:solidFill>
                  <a:schemeClr val="lt1"/>
                </a:solidFill>
              </a:defRPr>
            </a:lvl2pPr>
            <a:lvl3pPr marL="1371600" lvl="2" indent="-317500" algn="ctr" rtl="0">
              <a:spcBef>
                <a:spcPts val="1600"/>
              </a:spcBef>
              <a:spcAft>
                <a:spcPts val="0"/>
              </a:spcAft>
              <a:buClr>
                <a:schemeClr val="lt1"/>
              </a:buClr>
              <a:buSzPts val="1400"/>
              <a:buChar char="■"/>
              <a:defRPr>
                <a:solidFill>
                  <a:schemeClr val="lt1"/>
                </a:solidFill>
              </a:defRPr>
            </a:lvl3pPr>
            <a:lvl4pPr marL="1828800" lvl="3" indent="-317500" algn="ctr" rtl="0">
              <a:spcBef>
                <a:spcPts val="1600"/>
              </a:spcBef>
              <a:spcAft>
                <a:spcPts val="0"/>
              </a:spcAft>
              <a:buClr>
                <a:schemeClr val="lt1"/>
              </a:buClr>
              <a:buSzPts val="1400"/>
              <a:buChar char="●"/>
              <a:defRPr>
                <a:solidFill>
                  <a:schemeClr val="lt1"/>
                </a:solidFill>
              </a:defRPr>
            </a:lvl4pPr>
            <a:lvl5pPr marL="2286000" lvl="4" indent="-317500" algn="ctr" rtl="0">
              <a:spcBef>
                <a:spcPts val="1600"/>
              </a:spcBef>
              <a:spcAft>
                <a:spcPts val="0"/>
              </a:spcAft>
              <a:buClr>
                <a:schemeClr val="lt1"/>
              </a:buClr>
              <a:buSzPts val="1400"/>
              <a:buChar char="○"/>
              <a:defRPr>
                <a:solidFill>
                  <a:schemeClr val="lt1"/>
                </a:solidFill>
              </a:defRPr>
            </a:lvl5pPr>
            <a:lvl6pPr marL="2743200" lvl="5" indent="-317500" algn="ctr" rtl="0">
              <a:spcBef>
                <a:spcPts val="1600"/>
              </a:spcBef>
              <a:spcAft>
                <a:spcPts val="0"/>
              </a:spcAft>
              <a:buClr>
                <a:schemeClr val="lt1"/>
              </a:buClr>
              <a:buSzPts val="1400"/>
              <a:buChar char="■"/>
              <a:defRPr>
                <a:solidFill>
                  <a:schemeClr val="lt1"/>
                </a:solidFill>
              </a:defRPr>
            </a:lvl6pPr>
            <a:lvl7pPr marL="3200400" lvl="6" indent="-317500" algn="ctr" rtl="0">
              <a:spcBef>
                <a:spcPts val="1600"/>
              </a:spcBef>
              <a:spcAft>
                <a:spcPts val="0"/>
              </a:spcAft>
              <a:buClr>
                <a:schemeClr val="lt1"/>
              </a:buClr>
              <a:buSzPts val="1400"/>
              <a:buChar char="●"/>
              <a:defRPr>
                <a:solidFill>
                  <a:schemeClr val="lt1"/>
                </a:solidFill>
              </a:defRPr>
            </a:lvl7pPr>
            <a:lvl8pPr marL="3657600" lvl="7" indent="-317500" algn="ctr" rtl="0">
              <a:spcBef>
                <a:spcPts val="1600"/>
              </a:spcBef>
              <a:spcAft>
                <a:spcPts val="0"/>
              </a:spcAft>
              <a:buClr>
                <a:schemeClr val="lt1"/>
              </a:buClr>
              <a:buSzPts val="1400"/>
              <a:buChar char="○"/>
              <a:defRPr>
                <a:solidFill>
                  <a:schemeClr val="lt1"/>
                </a:solidFill>
              </a:defRPr>
            </a:lvl8pPr>
            <a:lvl9pPr marL="4114800" lvl="8" indent="-317500" algn="ctr" rtl="0">
              <a:spcBef>
                <a:spcPts val="1600"/>
              </a:spcBef>
              <a:spcAft>
                <a:spcPts val="1600"/>
              </a:spcAft>
              <a:buClr>
                <a:schemeClr val="lt1"/>
              </a:buClr>
              <a:buSzPts val="1400"/>
              <a:buChar char="■"/>
              <a:defRPr>
                <a:solidFill>
                  <a:schemeClr val="lt1"/>
                </a:solidFill>
              </a:defRPr>
            </a:lvl9pPr>
          </a:lstStyle>
          <a:p>
            <a:endParaRPr/>
          </a:p>
        </p:txBody>
      </p:sp>
      <p:sp>
        <p:nvSpPr>
          <p:cNvPr id="78" name="Google Shape;78;p11"/>
          <p:cNvSpPr txBox="1">
            <a:spLocks noGrp="1"/>
          </p:cNvSpPr>
          <p:nvPr>
            <p:ph type="sldNum" idx="12"/>
          </p:nvPr>
        </p:nvSpPr>
        <p:spPr>
          <a:xfrm>
            <a:off x="8460431" y="4651190"/>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zh-TW"/>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79"/>
        <p:cNvGrpSpPr/>
        <p:nvPr/>
      </p:nvGrpSpPr>
      <p:grpSpPr>
        <a:xfrm>
          <a:off x="0" y="0"/>
          <a:ext cx="0" cy="0"/>
          <a:chOff x="0" y="0"/>
          <a:chExt cx="0" cy="0"/>
        </a:xfrm>
      </p:grpSpPr>
      <p:sp>
        <p:nvSpPr>
          <p:cNvPr id="80" name="Google Shape;80;p12"/>
          <p:cNvSpPr txBox="1">
            <a:spLocks noGrp="1"/>
          </p:cNvSpPr>
          <p:nvPr>
            <p:ph type="sldNum" idx="12"/>
          </p:nvPr>
        </p:nvSpPr>
        <p:spPr>
          <a:xfrm>
            <a:off x="8460431" y="4651190"/>
            <a:ext cx="548700" cy="393600"/>
          </a:xfrm>
          <a:prstGeom prst="rect">
            <a:avLst/>
          </a:prstGeom>
        </p:spPr>
        <p:txBody>
          <a:bodyPr spcFirstLastPara="1" wrap="square" lIns="91425" tIns="91425" rIns="91425" bIns="91425" anchor="ctr" anchorCtr="0">
            <a:noAutofit/>
          </a:bodyPr>
          <a:lstStyle>
            <a:lvl1pPr lvl="0" rtl="0">
              <a:buNone/>
              <a:defRPr>
                <a:solidFill>
                  <a:schemeClr val="dk2"/>
                </a:solidFill>
              </a:defRPr>
            </a:lvl1pPr>
            <a:lvl2pPr lvl="1" rtl="0">
              <a:buNone/>
              <a:defRPr>
                <a:solidFill>
                  <a:schemeClr val="dk2"/>
                </a:solidFill>
              </a:defRPr>
            </a:lvl2pPr>
            <a:lvl3pPr lvl="2" rtl="0">
              <a:buNone/>
              <a:defRPr>
                <a:solidFill>
                  <a:schemeClr val="dk2"/>
                </a:solidFill>
              </a:defRPr>
            </a:lvl3pPr>
            <a:lvl4pPr lvl="3" rtl="0">
              <a:buNone/>
              <a:defRPr>
                <a:solidFill>
                  <a:schemeClr val="dk2"/>
                </a:solidFill>
              </a:defRPr>
            </a:lvl4pPr>
            <a:lvl5pPr lvl="4" rtl="0">
              <a:buNone/>
              <a:defRPr>
                <a:solidFill>
                  <a:schemeClr val="dk2"/>
                </a:solidFill>
              </a:defRPr>
            </a:lvl5pPr>
            <a:lvl6pPr lvl="5" rtl="0">
              <a:buNone/>
              <a:defRPr>
                <a:solidFill>
                  <a:schemeClr val="dk2"/>
                </a:solidFill>
              </a:defRPr>
            </a:lvl6pPr>
            <a:lvl7pPr lvl="6" rtl="0">
              <a:buNone/>
              <a:defRPr>
                <a:solidFill>
                  <a:schemeClr val="dk2"/>
                </a:solidFill>
              </a:defRPr>
            </a:lvl7pPr>
            <a:lvl8pPr lvl="7" rtl="0">
              <a:buNone/>
              <a:defRPr>
                <a:solidFill>
                  <a:schemeClr val="dk2"/>
                </a:solidFill>
              </a:defRPr>
            </a:lvl8pPr>
            <a:lvl9pPr lvl="8" rtl="0">
              <a:buNone/>
              <a:defRPr>
                <a:solidFill>
                  <a:schemeClr val="dk2"/>
                </a:solidFill>
              </a:defRPr>
            </a:lvl9pPr>
          </a:lstStyle>
          <a:p>
            <a:pPr marL="0" lvl="0" indent="0" algn="r" rtl="0">
              <a:spcBef>
                <a:spcPts val="0"/>
              </a:spcBef>
              <a:spcAft>
                <a:spcPts val="0"/>
              </a:spcAft>
              <a:buNone/>
            </a:pPr>
            <a:fld id="{00000000-1234-1234-1234-123412341234}" type="slidenum">
              <a:rPr lang="zh-TW"/>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bg>
      <p:bgPr>
        <a:solidFill>
          <a:schemeClr val="dk1"/>
        </a:solidFill>
        <a:effectLst/>
      </p:bgPr>
    </p:bg>
    <p:spTree>
      <p:nvGrpSpPr>
        <p:cNvPr id="1" name="Shape 19"/>
        <p:cNvGrpSpPr/>
        <p:nvPr/>
      </p:nvGrpSpPr>
      <p:grpSpPr>
        <a:xfrm>
          <a:off x="0" y="0"/>
          <a:ext cx="0" cy="0"/>
          <a:chOff x="0" y="0"/>
          <a:chExt cx="0" cy="0"/>
        </a:xfrm>
      </p:grpSpPr>
      <p:grpSp>
        <p:nvGrpSpPr>
          <p:cNvPr id="20" name="Google Shape;20;p3"/>
          <p:cNvGrpSpPr/>
          <p:nvPr/>
        </p:nvGrpSpPr>
        <p:grpSpPr>
          <a:xfrm>
            <a:off x="6098378" y="5"/>
            <a:ext cx="3045625" cy="2030570"/>
            <a:chOff x="6098378" y="5"/>
            <a:chExt cx="3045625" cy="2030570"/>
          </a:xfrm>
        </p:grpSpPr>
        <p:sp>
          <p:nvSpPr>
            <p:cNvPr id="21" name="Google Shape;21;p3"/>
            <p:cNvSpPr/>
            <p:nvPr/>
          </p:nvSpPr>
          <p:spPr>
            <a:xfrm>
              <a:off x="8128803" y="16"/>
              <a:ext cx="1015200" cy="10152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22;p3"/>
            <p:cNvSpPr/>
            <p:nvPr/>
          </p:nvSpPr>
          <p:spPr>
            <a:xfrm flipH="1">
              <a:off x="7113463" y="5"/>
              <a:ext cx="1015200" cy="1015200"/>
            </a:xfrm>
            <a:prstGeom prst="rtTriangl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23;p3"/>
            <p:cNvSpPr/>
            <p:nvPr/>
          </p:nvSpPr>
          <p:spPr>
            <a:xfrm rot="10800000" flipH="1">
              <a:off x="7113588" y="107"/>
              <a:ext cx="1015200" cy="1015200"/>
            </a:xfrm>
            <a:prstGeom prst="rtTriangle">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24;p3"/>
            <p:cNvSpPr/>
            <p:nvPr/>
          </p:nvSpPr>
          <p:spPr>
            <a:xfrm rot="10800000">
              <a:off x="6098378" y="97"/>
              <a:ext cx="1015200" cy="1015200"/>
            </a:xfrm>
            <a:prstGeom prst="rtTriangl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25;p3"/>
            <p:cNvSpPr/>
            <p:nvPr/>
          </p:nvSpPr>
          <p:spPr>
            <a:xfrm rot="10800000">
              <a:off x="8128789" y="1015375"/>
              <a:ext cx="1015200" cy="1015200"/>
            </a:xfrm>
            <a:prstGeom prst="rtTriangle">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6" name="Google Shape;26;p3"/>
          <p:cNvSpPr txBox="1">
            <a:spLocks noGrp="1"/>
          </p:cNvSpPr>
          <p:nvPr>
            <p:ph type="title"/>
          </p:nvPr>
        </p:nvSpPr>
        <p:spPr>
          <a:xfrm>
            <a:off x="598100" y="2152347"/>
            <a:ext cx="8222100" cy="838800"/>
          </a:xfrm>
          <a:prstGeom prst="rect">
            <a:avLst/>
          </a:prstGeom>
        </p:spPr>
        <p:txBody>
          <a:bodyPr spcFirstLastPara="1" wrap="square" lIns="91425" tIns="91425" rIns="91425" bIns="91425" anchor="ctr" anchorCtr="0"/>
          <a:lstStyle>
            <a:lvl1pPr lvl="0" rtl="0">
              <a:spcBef>
                <a:spcPts val="0"/>
              </a:spcBef>
              <a:spcAft>
                <a:spcPts val="0"/>
              </a:spcAft>
              <a:buClr>
                <a:schemeClr val="lt1"/>
              </a:buClr>
              <a:buSzPts val="4200"/>
              <a:buNone/>
              <a:defRPr sz="4200">
                <a:solidFill>
                  <a:schemeClr val="lt1"/>
                </a:solidFill>
              </a:defRPr>
            </a:lvl1pPr>
            <a:lvl2pPr lvl="1" rtl="0">
              <a:spcBef>
                <a:spcPts val="0"/>
              </a:spcBef>
              <a:spcAft>
                <a:spcPts val="0"/>
              </a:spcAft>
              <a:buClr>
                <a:schemeClr val="lt1"/>
              </a:buClr>
              <a:buSzPts val="4200"/>
              <a:buNone/>
              <a:defRPr sz="4200">
                <a:solidFill>
                  <a:schemeClr val="lt1"/>
                </a:solidFill>
              </a:defRPr>
            </a:lvl2pPr>
            <a:lvl3pPr lvl="2" rtl="0">
              <a:spcBef>
                <a:spcPts val="0"/>
              </a:spcBef>
              <a:spcAft>
                <a:spcPts val="0"/>
              </a:spcAft>
              <a:buClr>
                <a:schemeClr val="lt1"/>
              </a:buClr>
              <a:buSzPts val="4200"/>
              <a:buNone/>
              <a:defRPr sz="4200">
                <a:solidFill>
                  <a:schemeClr val="lt1"/>
                </a:solidFill>
              </a:defRPr>
            </a:lvl3pPr>
            <a:lvl4pPr lvl="3" rtl="0">
              <a:spcBef>
                <a:spcPts val="0"/>
              </a:spcBef>
              <a:spcAft>
                <a:spcPts val="0"/>
              </a:spcAft>
              <a:buClr>
                <a:schemeClr val="lt1"/>
              </a:buClr>
              <a:buSzPts val="4200"/>
              <a:buNone/>
              <a:defRPr sz="4200">
                <a:solidFill>
                  <a:schemeClr val="lt1"/>
                </a:solidFill>
              </a:defRPr>
            </a:lvl4pPr>
            <a:lvl5pPr lvl="4" rtl="0">
              <a:spcBef>
                <a:spcPts val="0"/>
              </a:spcBef>
              <a:spcAft>
                <a:spcPts val="0"/>
              </a:spcAft>
              <a:buClr>
                <a:schemeClr val="lt1"/>
              </a:buClr>
              <a:buSzPts val="4200"/>
              <a:buNone/>
              <a:defRPr sz="4200">
                <a:solidFill>
                  <a:schemeClr val="lt1"/>
                </a:solidFill>
              </a:defRPr>
            </a:lvl5pPr>
            <a:lvl6pPr lvl="5" rtl="0">
              <a:spcBef>
                <a:spcPts val="0"/>
              </a:spcBef>
              <a:spcAft>
                <a:spcPts val="0"/>
              </a:spcAft>
              <a:buClr>
                <a:schemeClr val="lt1"/>
              </a:buClr>
              <a:buSzPts val="4200"/>
              <a:buNone/>
              <a:defRPr sz="4200">
                <a:solidFill>
                  <a:schemeClr val="lt1"/>
                </a:solidFill>
              </a:defRPr>
            </a:lvl6pPr>
            <a:lvl7pPr lvl="6" rtl="0">
              <a:spcBef>
                <a:spcPts val="0"/>
              </a:spcBef>
              <a:spcAft>
                <a:spcPts val="0"/>
              </a:spcAft>
              <a:buClr>
                <a:schemeClr val="lt1"/>
              </a:buClr>
              <a:buSzPts val="4200"/>
              <a:buNone/>
              <a:defRPr sz="4200">
                <a:solidFill>
                  <a:schemeClr val="lt1"/>
                </a:solidFill>
              </a:defRPr>
            </a:lvl7pPr>
            <a:lvl8pPr lvl="7" rtl="0">
              <a:spcBef>
                <a:spcPts val="0"/>
              </a:spcBef>
              <a:spcAft>
                <a:spcPts val="0"/>
              </a:spcAft>
              <a:buClr>
                <a:schemeClr val="lt1"/>
              </a:buClr>
              <a:buSzPts val="4200"/>
              <a:buNone/>
              <a:defRPr sz="4200">
                <a:solidFill>
                  <a:schemeClr val="lt1"/>
                </a:solidFill>
              </a:defRPr>
            </a:lvl8pPr>
            <a:lvl9pPr lvl="8" rtl="0">
              <a:spcBef>
                <a:spcPts val="0"/>
              </a:spcBef>
              <a:spcAft>
                <a:spcPts val="0"/>
              </a:spcAft>
              <a:buClr>
                <a:schemeClr val="lt1"/>
              </a:buClr>
              <a:buSzPts val="4200"/>
              <a:buNone/>
              <a:defRPr sz="4200">
                <a:solidFill>
                  <a:schemeClr val="lt1"/>
                </a:solidFill>
              </a:defRPr>
            </a:lvl9pPr>
          </a:lstStyle>
          <a:p>
            <a:endParaRPr/>
          </a:p>
        </p:txBody>
      </p:sp>
      <p:sp>
        <p:nvSpPr>
          <p:cNvPr id="27" name="Google Shape;27;p3"/>
          <p:cNvSpPr txBox="1">
            <a:spLocks noGrp="1"/>
          </p:cNvSpPr>
          <p:nvPr>
            <p:ph type="sldNum" idx="12"/>
          </p:nvPr>
        </p:nvSpPr>
        <p:spPr>
          <a:xfrm>
            <a:off x="8460431" y="4651190"/>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zh-TW"/>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28"/>
        <p:cNvGrpSpPr/>
        <p:nvPr/>
      </p:nvGrpSpPr>
      <p:grpSpPr>
        <a:xfrm>
          <a:off x="0" y="0"/>
          <a:ext cx="0" cy="0"/>
          <a:chOff x="0" y="0"/>
          <a:chExt cx="0" cy="0"/>
        </a:xfrm>
      </p:grpSpPr>
      <p:grpSp>
        <p:nvGrpSpPr>
          <p:cNvPr id="29" name="Google Shape;29;p4"/>
          <p:cNvGrpSpPr/>
          <p:nvPr/>
        </p:nvGrpSpPr>
        <p:grpSpPr>
          <a:xfrm>
            <a:off x="0" y="3903669"/>
            <a:ext cx="9144000" cy="1239925"/>
            <a:chOff x="0" y="3903669"/>
            <a:chExt cx="9144000" cy="1239925"/>
          </a:xfrm>
        </p:grpSpPr>
        <p:sp>
          <p:nvSpPr>
            <p:cNvPr id="30" name="Google Shape;30;p4"/>
            <p:cNvSpPr/>
            <p:nvPr/>
          </p:nvSpPr>
          <p:spPr>
            <a:xfrm>
              <a:off x="8154895" y="3903669"/>
              <a:ext cx="989100" cy="987900"/>
            </a:xfrm>
            <a:prstGeom prst="rtTriangle">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31;p4"/>
            <p:cNvSpPr/>
            <p:nvPr/>
          </p:nvSpPr>
          <p:spPr>
            <a:xfrm flipH="1">
              <a:off x="6181163" y="3903669"/>
              <a:ext cx="989100" cy="987900"/>
            </a:xfrm>
            <a:prstGeom prst="rtTriangle">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32;p4"/>
            <p:cNvSpPr/>
            <p:nvPr/>
          </p:nvSpPr>
          <p:spPr>
            <a:xfrm>
              <a:off x="7170274" y="3903669"/>
              <a:ext cx="989100" cy="987900"/>
            </a:xfrm>
            <a:prstGeom prst="rect">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33;p4"/>
            <p:cNvSpPr/>
            <p:nvPr/>
          </p:nvSpPr>
          <p:spPr>
            <a:xfrm rot="10800000">
              <a:off x="8154757" y="3903682"/>
              <a:ext cx="989100" cy="987900"/>
            </a:xfrm>
            <a:prstGeom prst="rtTriangl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34;p4"/>
            <p:cNvSpPr/>
            <p:nvPr/>
          </p:nvSpPr>
          <p:spPr>
            <a:xfrm>
              <a:off x="0" y="4891594"/>
              <a:ext cx="9144000" cy="2520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5" name="Google Shape;35;p4"/>
          <p:cNvSpPr txBox="1">
            <a:spLocks noGrp="1"/>
          </p:cNvSpPr>
          <p:nvPr>
            <p:ph type="title"/>
          </p:nvPr>
        </p:nvSpPr>
        <p:spPr>
          <a:xfrm>
            <a:off x="311700" y="410000"/>
            <a:ext cx="8520600" cy="607800"/>
          </a:xfrm>
          <a:prstGeom prst="rect">
            <a:avLst/>
          </a:prstGeom>
        </p:spPr>
        <p:txBody>
          <a:bodyPr spcFirstLastPara="1" wrap="square" lIns="91425" tIns="91425" rIns="91425" bIns="91425" anchor="t" anchorCtr="0"/>
          <a:lstStyle>
            <a:lvl1pPr lvl="0"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
        <p:nvSpPr>
          <p:cNvPr id="36" name="Google Shape;36;p4"/>
          <p:cNvSpPr txBox="1">
            <a:spLocks noGrp="1"/>
          </p:cNvSpPr>
          <p:nvPr>
            <p:ph type="body" idx="1"/>
          </p:nvPr>
        </p:nvSpPr>
        <p:spPr>
          <a:xfrm>
            <a:off x="311700" y="1229875"/>
            <a:ext cx="8520600" cy="3339000"/>
          </a:xfrm>
          <a:prstGeom prst="rect">
            <a:avLst/>
          </a:prstGeom>
        </p:spPr>
        <p:txBody>
          <a:bodyPr spcFirstLastPara="1" wrap="square" lIns="91425" tIns="91425" rIns="91425" bIns="91425" anchor="t" anchorCtr="0"/>
          <a:lstStyle>
            <a:lvl1pPr marL="457200" lvl="0" indent="-342900" rtl="0">
              <a:spcBef>
                <a:spcPts val="0"/>
              </a:spcBef>
              <a:spcAft>
                <a:spcPts val="0"/>
              </a:spcAft>
              <a:buSzPts val="1800"/>
              <a:buChar char="●"/>
              <a:defRPr/>
            </a:lvl1pPr>
            <a:lvl2pPr marL="914400" lvl="1" indent="-317500" rtl="0">
              <a:spcBef>
                <a:spcPts val="1600"/>
              </a:spcBef>
              <a:spcAft>
                <a:spcPts val="0"/>
              </a:spcAft>
              <a:buSzPts val="1400"/>
              <a:buChar char="○"/>
              <a:defRPr/>
            </a:lvl2pPr>
            <a:lvl3pPr marL="1371600" lvl="2" indent="-317500" rtl="0">
              <a:spcBef>
                <a:spcPts val="1600"/>
              </a:spcBef>
              <a:spcAft>
                <a:spcPts val="0"/>
              </a:spcAft>
              <a:buSzPts val="1400"/>
              <a:buChar char="■"/>
              <a:defRPr/>
            </a:lvl3pPr>
            <a:lvl4pPr marL="1828800" lvl="3" indent="-317500" rtl="0">
              <a:spcBef>
                <a:spcPts val="1600"/>
              </a:spcBef>
              <a:spcAft>
                <a:spcPts val="0"/>
              </a:spcAft>
              <a:buSzPts val="1400"/>
              <a:buChar char="●"/>
              <a:defRPr/>
            </a:lvl4pPr>
            <a:lvl5pPr marL="2286000" lvl="4" indent="-317500" rtl="0">
              <a:spcBef>
                <a:spcPts val="1600"/>
              </a:spcBef>
              <a:spcAft>
                <a:spcPts val="0"/>
              </a:spcAft>
              <a:buSzPts val="1400"/>
              <a:buChar char="○"/>
              <a:defRPr/>
            </a:lvl5pPr>
            <a:lvl6pPr marL="2743200" lvl="5" indent="-317500" rtl="0">
              <a:spcBef>
                <a:spcPts val="1600"/>
              </a:spcBef>
              <a:spcAft>
                <a:spcPts val="0"/>
              </a:spcAft>
              <a:buSzPts val="1400"/>
              <a:buChar char="■"/>
              <a:defRPr/>
            </a:lvl6pPr>
            <a:lvl7pPr marL="3200400" lvl="6" indent="-317500" rtl="0">
              <a:spcBef>
                <a:spcPts val="1600"/>
              </a:spcBef>
              <a:spcAft>
                <a:spcPts val="0"/>
              </a:spcAft>
              <a:buSzPts val="1400"/>
              <a:buChar char="●"/>
              <a:defRPr/>
            </a:lvl7pPr>
            <a:lvl8pPr marL="3657600" lvl="7" indent="-317500" rtl="0">
              <a:spcBef>
                <a:spcPts val="1600"/>
              </a:spcBef>
              <a:spcAft>
                <a:spcPts val="0"/>
              </a:spcAft>
              <a:buSzPts val="1400"/>
              <a:buChar char="○"/>
              <a:defRPr/>
            </a:lvl8pPr>
            <a:lvl9pPr marL="4114800" lvl="8" indent="-317500" rtl="0">
              <a:spcBef>
                <a:spcPts val="1600"/>
              </a:spcBef>
              <a:spcAft>
                <a:spcPts val="1600"/>
              </a:spcAft>
              <a:buSzPts val="1400"/>
              <a:buChar char="■"/>
              <a:defRPr/>
            </a:lvl9pPr>
          </a:lstStyle>
          <a:p>
            <a:endParaRPr/>
          </a:p>
        </p:txBody>
      </p:sp>
      <p:sp>
        <p:nvSpPr>
          <p:cNvPr id="37" name="Google Shape;37;p4"/>
          <p:cNvSpPr txBox="1">
            <a:spLocks noGrp="1"/>
          </p:cNvSpPr>
          <p:nvPr>
            <p:ph type="sldNum" idx="12"/>
          </p:nvPr>
        </p:nvSpPr>
        <p:spPr>
          <a:xfrm>
            <a:off x="8460431" y="4651190"/>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zh-TW"/>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38"/>
        <p:cNvGrpSpPr/>
        <p:nvPr/>
      </p:nvGrpSpPr>
      <p:grpSpPr>
        <a:xfrm>
          <a:off x="0" y="0"/>
          <a:ext cx="0" cy="0"/>
          <a:chOff x="0" y="0"/>
          <a:chExt cx="0" cy="0"/>
        </a:xfrm>
      </p:grpSpPr>
      <p:sp>
        <p:nvSpPr>
          <p:cNvPr id="39" name="Google Shape;39;p5"/>
          <p:cNvSpPr txBox="1">
            <a:spLocks noGrp="1"/>
          </p:cNvSpPr>
          <p:nvPr>
            <p:ph type="title"/>
          </p:nvPr>
        </p:nvSpPr>
        <p:spPr>
          <a:xfrm>
            <a:off x="311700" y="410000"/>
            <a:ext cx="8520600" cy="607800"/>
          </a:xfrm>
          <a:prstGeom prst="rect">
            <a:avLst/>
          </a:prstGeom>
        </p:spPr>
        <p:txBody>
          <a:bodyPr spcFirstLastPara="1" wrap="square" lIns="91425" tIns="91425" rIns="91425" bIns="91425" anchor="t" anchorCtr="0"/>
          <a:lstStyle>
            <a:lvl1pPr lvl="0"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
        <p:nvSpPr>
          <p:cNvPr id="40" name="Google Shape;40;p5"/>
          <p:cNvSpPr txBox="1">
            <a:spLocks noGrp="1"/>
          </p:cNvSpPr>
          <p:nvPr>
            <p:ph type="body" idx="1"/>
          </p:nvPr>
        </p:nvSpPr>
        <p:spPr>
          <a:xfrm>
            <a:off x="311700" y="1229975"/>
            <a:ext cx="3999900" cy="3339000"/>
          </a:xfrm>
          <a:prstGeom prst="rect">
            <a:avLst/>
          </a:prstGeom>
        </p:spPr>
        <p:txBody>
          <a:bodyPr spcFirstLastPara="1" wrap="square" lIns="91425" tIns="91425" rIns="91425" bIns="91425" anchor="t" anchorCtr="0"/>
          <a:lstStyle>
            <a:lvl1pPr marL="457200" lvl="0" indent="-317500" rtl="0">
              <a:spcBef>
                <a:spcPts val="0"/>
              </a:spcBef>
              <a:spcAft>
                <a:spcPts val="0"/>
              </a:spcAft>
              <a:buSzPts val="1400"/>
              <a:buChar char="●"/>
              <a:defRPr sz="1400"/>
            </a:lvl1pPr>
            <a:lvl2pPr marL="914400" lvl="1" indent="-304800" rtl="0">
              <a:spcBef>
                <a:spcPts val="1600"/>
              </a:spcBef>
              <a:spcAft>
                <a:spcPts val="0"/>
              </a:spcAft>
              <a:buSzPts val="1200"/>
              <a:buChar char="○"/>
              <a:defRPr sz="1200"/>
            </a:lvl2pPr>
            <a:lvl3pPr marL="1371600" lvl="2" indent="-304800" rtl="0">
              <a:spcBef>
                <a:spcPts val="1600"/>
              </a:spcBef>
              <a:spcAft>
                <a:spcPts val="0"/>
              </a:spcAft>
              <a:buSzPts val="1200"/>
              <a:buChar char="■"/>
              <a:defRPr sz="1200"/>
            </a:lvl3pPr>
            <a:lvl4pPr marL="1828800" lvl="3" indent="-304800" rtl="0">
              <a:spcBef>
                <a:spcPts val="1600"/>
              </a:spcBef>
              <a:spcAft>
                <a:spcPts val="0"/>
              </a:spcAft>
              <a:buSzPts val="1200"/>
              <a:buChar char="●"/>
              <a:defRPr sz="1200"/>
            </a:lvl4pPr>
            <a:lvl5pPr marL="2286000" lvl="4" indent="-304800" rtl="0">
              <a:spcBef>
                <a:spcPts val="1600"/>
              </a:spcBef>
              <a:spcAft>
                <a:spcPts val="0"/>
              </a:spcAft>
              <a:buSzPts val="1200"/>
              <a:buChar char="○"/>
              <a:defRPr sz="1200"/>
            </a:lvl5pPr>
            <a:lvl6pPr marL="2743200" lvl="5" indent="-304800" rtl="0">
              <a:spcBef>
                <a:spcPts val="1600"/>
              </a:spcBef>
              <a:spcAft>
                <a:spcPts val="0"/>
              </a:spcAft>
              <a:buSzPts val="1200"/>
              <a:buChar char="■"/>
              <a:defRPr sz="1200"/>
            </a:lvl6pPr>
            <a:lvl7pPr marL="3200400" lvl="6" indent="-304800" rtl="0">
              <a:spcBef>
                <a:spcPts val="1600"/>
              </a:spcBef>
              <a:spcAft>
                <a:spcPts val="0"/>
              </a:spcAft>
              <a:buSzPts val="1200"/>
              <a:buChar char="●"/>
              <a:defRPr sz="1200"/>
            </a:lvl7pPr>
            <a:lvl8pPr marL="3657600" lvl="7" indent="-304800" rtl="0">
              <a:spcBef>
                <a:spcPts val="1600"/>
              </a:spcBef>
              <a:spcAft>
                <a:spcPts val="0"/>
              </a:spcAft>
              <a:buSzPts val="1200"/>
              <a:buChar char="○"/>
              <a:defRPr sz="1200"/>
            </a:lvl8pPr>
            <a:lvl9pPr marL="4114800" lvl="8" indent="-304800" rtl="0">
              <a:spcBef>
                <a:spcPts val="1600"/>
              </a:spcBef>
              <a:spcAft>
                <a:spcPts val="1600"/>
              </a:spcAft>
              <a:buSzPts val="1200"/>
              <a:buChar char="■"/>
              <a:defRPr sz="1200"/>
            </a:lvl9pPr>
          </a:lstStyle>
          <a:p>
            <a:endParaRPr/>
          </a:p>
        </p:txBody>
      </p:sp>
      <p:sp>
        <p:nvSpPr>
          <p:cNvPr id="41" name="Google Shape;41;p5"/>
          <p:cNvSpPr txBox="1">
            <a:spLocks noGrp="1"/>
          </p:cNvSpPr>
          <p:nvPr>
            <p:ph type="body" idx="2"/>
          </p:nvPr>
        </p:nvSpPr>
        <p:spPr>
          <a:xfrm>
            <a:off x="4832400" y="1229975"/>
            <a:ext cx="3999900" cy="3339000"/>
          </a:xfrm>
          <a:prstGeom prst="rect">
            <a:avLst/>
          </a:prstGeom>
        </p:spPr>
        <p:txBody>
          <a:bodyPr spcFirstLastPara="1" wrap="square" lIns="91425" tIns="91425" rIns="91425" bIns="91425" anchor="t" anchorCtr="0"/>
          <a:lstStyle>
            <a:lvl1pPr marL="457200" lvl="0" indent="-317500" rtl="0">
              <a:spcBef>
                <a:spcPts val="0"/>
              </a:spcBef>
              <a:spcAft>
                <a:spcPts val="0"/>
              </a:spcAft>
              <a:buSzPts val="1400"/>
              <a:buChar char="●"/>
              <a:defRPr sz="1400"/>
            </a:lvl1pPr>
            <a:lvl2pPr marL="914400" lvl="1" indent="-304800" rtl="0">
              <a:spcBef>
                <a:spcPts val="1600"/>
              </a:spcBef>
              <a:spcAft>
                <a:spcPts val="0"/>
              </a:spcAft>
              <a:buSzPts val="1200"/>
              <a:buChar char="○"/>
              <a:defRPr sz="1200"/>
            </a:lvl2pPr>
            <a:lvl3pPr marL="1371600" lvl="2" indent="-304800" rtl="0">
              <a:spcBef>
                <a:spcPts val="1600"/>
              </a:spcBef>
              <a:spcAft>
                <a:spcPts val="0"/>
              </a:spcAft>
              <a:buSzPts val="1200"/>
              <a:buChar char="■"/>
              <a:defRPr sz="1200"/>
            </a:lvl3pPr>
            <a:lvl4pPr marL="1828800" lvl="3" indent="-304800" rtl="0">
              <a:spcBef>
                <a:spcPts val="1600"/>
              </a:spcBef>
              <a:spcAft>
                <a:spcPts val="0"/>
              </a:spcAft>
              <a:buSzPts val="1200"/>
              <a:buChar char="●"/>
              <a:defRPr sz="1200"/>
            </a:lvl4pPr>
            <a:lvl5pPr marL="2286000" lvl="4" indent="-304800" rtl="0">
              <a:spcBef>
                <a:spcPts val="1600"/>
              </a:spcBef>
              <a:spcAft>
                <a:spcPts val="0"/>
              </a:spcAft>
              <a:buSzPts val="1200"/>
              <a:buChar char="○"/>
              <a:defRPr sz="1200"/>
            </a:lvl5pPr>
            <a:lvl6pPr marL="2743200" lvl="5" indent="-304800" rtl="0">
              <a:spcBef>
                <a:spcPts val="1600"/>
              </a:spcBef>
              <a:spcAft>
                <a:spcPts val="0"/>
              </a:spcAft>
              <a:buSzPts val="1200"/>
              <a:buChar char="■"/>
              <a:defRPr sz="1200"/>
            </a:lvl6pPr>
            <a:lvl7pPr marL="3200400" lvl="6" indent="-304800" rtl="0">
              <a:spcBef>
                <a:spcPts val="1600"/>
              </a:spcBef>
              <a:spcAft>
                <a:spcPts val="0"/>
              </a:spcAft>
              <a:buSzPts val="1200"/>
              <a:buChar char="●"/>
              <a:defRPr sz="1200"/>
            </a:lvl7pPr>
            <a:lvl8pPr marL="3657600" lvl="7" indent="-304800" rtl="0">
              <a:spcBef>
                <a:spcPts val="1600"/>
              </a:spcBef>
              <a:spcAft>
                <a:spcPts val="0"/>
              </a:spcAft>
              <a:buSzPts val="1200"/>
              <a:buChar char="○"/>
              <a:defRPr sz="1200"/>
            </a:lvl8pPr>
            <a:lvl9pPr marL="4114800" lvl="8" indent="-304800" rtl="0">
              <a:spcBef>
                <a:spcPts val="1600"/>
              </a:spcBef>
              <a:spcAft>
                <a:spcPts val="1600"/>
              </a:spcAft>
              <a:buSzPts val="1200"/>
              <a:buChar char="■"/>
              <a:defRPr sz="1200"/>
            </a:lvl9pPr>
          </a:lstStyle>
          <a:p>
            <a:endParaRPr/>
          </a:p>
        </p:txBody>
      </p:sp>
      <p:sp>
        <p:nvSpPr>
          <p:cNvPr id="42" name="Google Shape;42;p5"/>
          <p:cNvSpPr txBox="1">
            <a:spLocks noGrp="1"/>
          </p:cNvSpPr>
          <p:nvPr>
            <p:ph type="sldNum" idx="12"/>
          </p:nvPr>
        </p:nvSpPr>
        <p:spPr>
          <a:xfrm>
            <a:off x="8460431" y="4651190"/>
            <a:ext cx="548700" cy="393600"/>
          </a:xfrm>
          <a:prstGeom prst="rect">
            <a:avLst/>
          </a:prstGeom>
        </p:spPr>
        <p:txBody>
          <a:bodyPr spcFirstLastPara="1" wrap="square" lIns="91425" tIns="91425" rIns="91425" bIns="91425" anchor="ctr" anchorCtr="0">
            <a:noAutofit/>
          </a:bodyPr>
          <a:lstStyle>
            <a:lvl1pPr lvl="0" rtl="0">
              <a:buNone/>
              <a:defRPr>
                <a:solidFill>
                  <a:schemeClr val="dk2"/>
                </a:solidFill>
              </a:defRPr>
            </a:lvl1pPr>
            <a:lvl2pPr lvl="1" rtl="0">
              <a:buNone/>
              <a:defRPr>
                <a:solidFill>
                  <a:schemeClr val="dk2"/>
                </a:solidFill>
              </a:defRPr>
            </a:lvl2pPr>
            <a:lvl3pPr lvl="2" rtl="0">
              <a:buNone/>
              <a:defRPr>
                <a:solidFill>
                  <a:schemeClr val="dk2"/>
                </a:solidFill>
              </a:defRPr>
            </a:lvl3pPr>
            <a:lvl4pPr lvl="3" rtl="0">
              <a:buNone/>
              <a:defRPr>
                <a:solidFill>
                  <a:schemeClr val="dk2"/>
                </a:solidFill>
              </a:defRPr>
            </a:lvl4pPr>
            <a:lvl5pPr lvl="4" rtl="0">
              <a:buNone/>
              <a:defRPr>
                <a:solidFill>
                  <a:schemeClr val="dk2"/>
                </a:solidFill>
              </a:defRPr>
            </a:lvl5pPr>
            <a:lvl6pPr lvl="5" rtl="0">
              <a:buNone/>
              <a:defRPr>
                <a:solidFill>
                  <a:schemeClr val="dk2"/>
                </a:solidFill>
              </a:defRPr>
            </a:lvl6pPr>
            <a:lvl7pPr lvl="6" rtl="0">
              <a:buNone/>
              <a:defRPr>
                <a:solidFill>
                  <a:schemeClr val="dk2"/>
                </a:solidFill>
              </a:defRPr>
            </a:lvl7pPr>
            <a:lvl8pPr lvl="7" rtl="0">
              <a:buNone/>
              <a:defRPr>
                <a:solidFill>
                  <a:schemeClr val="dk2"/>
                </a:solidFill>
              </a:defRPr>
            </a:lvl8pPr>
            <a:lvl9pPr lvl="8" rtl="0">
              <a:buNone/>
              <a:defRPr>
                <a:solidFill>
                  <a:schemeClr val="dk2"/>
                </a:solidFill>
              </a:defRPr>
            </a:lvl9pPr>
          </a:lstStyle>
          <a:p>
            <a:pPr marL="0" lvl="0" indent="0" algn="r" rtl="0">
              <a:spcBef>
                <a:spcPts val="0"/>
              </a:spcBef>
              <a:spcAft>
                <a:spcPts val="0"/>
              </a:spcAft>
              <a:buNone/>
            </a:pPr>
            <a:fld id="{00000000-1234-1234-1234-123412341234}" type="slidenum">
              <a:rPr lang="zh-TW"/>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43"/>
        <p:cNvGrpSpPr/>
        <p:nvPr/>
      </p:nvGrpSpPr>
      <p:grpSpPr>
        <a:xfrm>
          <a:off x="0" y="0"/>
          <a:ext cx="0" cy="0"/>
          <a:chOff x="0" y="0"/>
          <a:chExt cx="0" cy="0"/>
        </a:xfrm>
      </p:grpSpPr>
      <p:sp>
        <p:nvSpPr>
          <p:cNvPr id="44" name="Google Shape;44;p6"/>
          <p:cNvSpPr txBox="1">
            <a:spLocks noGrp="1"/>
          </p:cNvSpPr>
          <p:nvPr>
            <p:ph type="title"/>
          </p:nvPr>
        </p:nvSpPr>
        <p:spPr>
          <a:xfrm>
            <a:off x="311700" y="410000"/>
            <a:ext cx="8520600" cy="607800"/>
          </a:xfrm>
          <a:prstGeom prst="rect">
            <a:avLst/>
          </a:prstGeom>
        </p:spPr>
        <p:txBody>
          <a:bodyPr spcFirstLastPara="1" wrap="square" lIns="91425" tIns="91425" rIns="91425" bIns="91425" anchor="t" anchorCtr="0"/>
          <a:lstStyle>
            <a:lvl1pPr lvl="0"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
        <p:nvSpPr>
          <p:cNvPr id="45" name="Google Shape;45;p6"/>
          <p:cNvSpPr txBox="1">
            <a:spLocks noGrp="1"/>
          </p:cNvSpPr>
          <p:nvPr>
            <p:ph type="sldNum" idx="12"/>
          </p:nvPr>
        </p:nvSpPr>
        <p:spPr>
          <a:xfrm>
            <a:off x="8460431" y="4651190"/>
            <a:ext cx="548700" cy="393600"/>
          </a:xfrm>
          <a:prstGeom prst="rect">
            <a:avLst/>
          </a:prstGeom>
        </p:spPr>
        <p:txBody>
          <a:bodyPr spcFirstLastPara="1" wrap="square" lIns="91425" tIns="91425" rIns="91425" bIns="91425" anchor="ctr" anchorCtr="0">
            <a:noAutofit/>
          </a:bodyPr>
          <a:lstStyle>
            <a:lvl1pPr lvl="0" rtl="0">
              <a:buNone/>
              <a:defRPr>
                <a:solidFill>
                  <a:schemeClr val="dk2"/>
                </a:solidFill>
              </a:defRPr>
            </a:lvl1pPr>
            <a:lvl2pPr lvl="1" rtl="0">
              <a:buNone/>
              <a:defRPr>
                <a:solidFill>
                  <a:schemeClr val="dk2"/>
                </a:solidFill>
              </a:defRPr>
            </a:lvl2pPr>
            <a:lvl3pPr lvl="2" rtl="0">
              <a:buNone/>
              <a:defRPr>
                <a:solidFill>
                  <a:schemeClr val="dk2"/>
                </a:solidFill>
              </a:defRPr>
            </a:lvl3pPr>
            <a:lvl4pPr lvl="3" rtl="0">
              <a:buNone/>
              <a:defRPr>
                <a:solidFill>
                  <a:schemeClr val="dk2"/>
                </a:solidFill>
              </a:defRPr>
            </a:lvl4pPr>
            <a:lvl5pPr lvl="4" rtl="0">
              <a:buNone/>
              <a:defRPr>
                <a:solidFill>
                  <a:schemeClr val="dk2"/>
                </a:solidFill>
              </a:defRPr>
            </a:lvl5pPr>
            <a:lvl6pPr lvl="5" rtl="0">
              <a:buNone/>
              <a:defRPr>
                <a:solidFill>
                  <a:schemeClr val="dk2"/>
                </a:solidFill>
              </a:defRPr>
            </a:lvl6pPr>
            <a:lvl7pPr lvl="6" rtl="0">
              <a:buNone/>
              <a:defRPr>
                <a:solidFill>
                  <a:schemeClr val="dk2"/>
                </a:solidFill>
              </a:defRPr>
            </a:lvl7pPr>
            <a:lvl8pPr lvl="7" rtl="0">
              <a:buNone/>
              <a:defRPr>
                <a:solidFill>
                  <a:schemeClr val="dk2"/>
                </a:solidFill>
              </a:defRPr>
            </a:lvl8pPr>
            <a:lvl9pPr lvl="8" rtl="0">
              <a:buNone/>
              <a:defRPr>
                <a:solidFill>
                  <a:schemeClr val="dk2"/>
                </a:solidFill>
              </a:defRPr>
            </a:lvl9pPr>
          </a:lstStyle>
          <a:p>
            <a:pPr marL="0" lvl="0" indent="0" algn="r" rtl="0">
              <a:spcBef>
                <a:spcPts val="0"/>
              </a:spcBef>
              <a:spcAft>
                <a:spcPts val="0"/>
              </a:spcAft>
              <a:buNone/>
            </a:pPr>
            <a:fld id="{00000000-1234-1234-1234-123412341234}" type="slidenum">
              <a:rPr lang="zh-TW"/>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46"/>
        <p:cNvGrpSpPr/>
        <p:nvPr/>
      </p:nvGrpSpPr>
      <p:grpSpPr>
        <a:xfrm>
          <a:off x="0" y="0"/>
          <a:ext cx="0" cy="0"/>
          <a:chOff x="0" y="0"/>
          <a:chExt cx="0" cy="0"/>
        </a:xfrm>
      </p:grpSpPr>
      <p:sp>
        <p:nvSpPr>
          <p:cNvPr id="47" name="Google Shape;47;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lstStyle>
            <a:lvl1pPr lvl="0" rtl="0">
              <a:spcBef>
                <a:spcPts val="0"/>
              </a:spcBef>
              <a:spcAft>
                <a:spcPts val="0"/>
              </a:spcAft>
              <a:buSzPts val="2400"/>
              <a:buNone/>
              <a:defRPr sz="2400"/>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a:endParaRPr/>
          </a:p>
        </p:txBody>
      </p:sp>
      <p:sp>
        <p:nvSpPr>
          <p:cNvPr id="48" name="Google Shape;48;p7"/>
          <p:cNvSpPr txBox="1">
            <a:spLocks noGrp="1"/>
          </p:cNvSpPr>
          <p:nvPr>
            <p:ph type="body" idx="1"/>
          </p:nvPr>
        </p:nvSpPr>
        <p:spPr>
          <a:xfrm>
            <a:off x="311700" y="1465804"/>
            <a:ext cx="2808000" cy="3103200"/>
          </a:xfrm>
          <a:prstGeom prst="rect">
            <a:avLst/>
          </a:prstGeom>
        </p:spPr>
        <p:txBody>
          <a:bodyPr spcFirstLastPara="1" wrap="square" lIns="91425" tIns="91425" rIns="91425" bIns="91425" anchor="t" anchorCtr="0"/>
          <a:lstStyle>
            <a:lvl1pPr marL="457200" lvl="0" indent="-304800" rtl="0">
              <a:spcBef>
                <a:spcPts val="0"/>
              </a:spcBef>
              <a:spcAft>
                <a:spcPts val="0"/>
              </a:spcAft>
              <a:buSzPts val="1200"/>
              <a:buChar char="●"/>
              <a:defRPr sz="1200"/>
            </a:lvl1pPr>
            <a:lvl2pPr marL="914400" lvl="1" indent="-304800" rtl="0">
              <a:spcBef>
                <a:spcPts val="1600"/>
              </a:spcBef>
              <a:spcAft>
                <a:spcPts val="0"/>
              </a:spcAft>
              <a:buSzPts val="1200"/>
              <a:buChar char="○"/>
              <a:defRPr sz="1200"/>
            </a:lvl2pPr>
            <a:lvl3pPr marL="1371600" lvl="2" indent="-304800" rtl="0">
              <a:spcBef>
                <a:spcPts val="1600"/>
              </a:spcBef>
              <a:spcAft>
                <a:spcPts val="0"/>
              </a:spcAft>
              <a:buSzPts val="1200"/>
              <a:buChar char="■"/>
              <a:defRPr sz="1200"/>
            </a:lvl3pPr>
            <a:lvl4pPr marL="1828800" lvl="3" indent="-304800" rtl="0">
              <a:spcBef>
                <a:spcPts val="1600"/>
              </a:spcBef>
              <a:spcAft>
                <a:spcPts val="0"/>
              </a:spcAft>
              <a:buSzPts val="1200"/>
              <a:buChar char="●"/>
              <a:defRPr sz="1200"/>
            </a:lvl4pPr>
            <a:lvl5pPr marL="2286000" lvl="4" indent="-304800" rtl="0">
              <a:spcBef>
                <a:spcPts val="1600"/>
              </a:spcBef>
              <a:spcAft>
                <a:spcPts val="0"/>
              </a:spcAft>
              <a:buSzPts val="1200"/>
              <a:buChar char="○"/>
              <a:defRPr sz="1200"/>
            </a:lvl5pPr>
            <a:lvl6pPr marL="2743200" lvl="5" indent="-304800" rtl="0">
              <a:spcBef>
                <a:spcPts val="1600"/>
              </a:spcBef>
              <a:spcAft>
                <a:spcPts val="0"/>
              </a:spcAft>
              <a:buSzPts val="1200"/>
              <a:buChar char="■"/>
              <a:defRPr sz="1200"/>
            </a:lvl6pPr>
            <a:lvl7pPr marL="3200400" lvl="6" indent="-304800" rtl="0">
              <a:spcBef>
                <a:spcPts val="1600"/>
              </a:spcBef>
              <a:spcAft>
                <a:spcPts val="0"/>
              </a:spcAft>
              <a:buSzPts val="1200"/>
              <a:buChar char="●"/>
              <a:defRPr sz="1200"/>
            </a:lvl7pPr>
            <a:lvl8pPr marL="3657600" lvl="7" indent="-304800" rtl="0">
              <a:spcBef>
                <a:spcPts val="1600"/>
              </a:spcBef>
              <a:spcAft>
                <a:spcPts val="0"/>
              </a:spcAft>
              <a:buSzPts val="1200"/>
              <a:buChar char="○"/>
              <a:defRPr sz="1200"/>
            </a:lvl8pPr>
            <a:lvl9pPr marL="4114800" lvl="8" indent="-304800" rtl="0">
              <a:spcBef>
                <a:spcPts val="1600"/>
              </a:spcBef>
              <a:spcAft>
                <a:spcPts val="1600"/>
              </a:spcAft>
              <a:buSzPts val="1200"/>
              <a:buChar char="■"/>
              <a:defRPr sz="1200"/>
            </a:lvl9pPr>
          </a:lstStyle>
          <a:p>
            <a:endParaRPr/>
          </a:p>
        </p:txBody>
      </p:sp>
      <p:sp>
        <p:nvSpPr>
          <p:cNvPr id="49" name="Google Shape;49;p7"/>
          <p:cNvSpPr txBox="1">
            <a:spLocks noGrp="1"/>
          </p:cNvSpPr>
          <p:nvPr>
            <p:ph type="sldNum" idx="12"/>
          </p:nvPr>
        </p:nvSpPr>
        <p:spPr>
          <a:xfrm>
            <a:off x="8460431" y="4651190"/>
            <a:ext cx="548700" cy="393600"/>
          </a:xfrm>
          <a:prstGeom prst="rect">
            <a:avLst/>
          </a:prstGeom>
        </p:spPr>
        <p:txBody>
          <a:bodyPr spcFirstLastPara="1" wrap="square" lIns="91425" tIns="91425" rIns="91425" bIns="91425" anchor="ctr" anchorCtr="0">
            <a:noAutofit/>
          </a:bodyPr>
          <a:lstStyle>
            <a:lvl1pPr lvl="0" rtl="0">
              <a:buNone/>
              <a:defRPr>
                <a:solidFill>
                  <a:schemeClr val="dk2"/>
                </a:solidFill>
              </a:defRPr>
            </a:lvl1pPr>
            <a:lvl2pPr lvl="1" rtl="0">
              <a:buNone/>
              <a:defRPr>
                <a:solidFill>
                  <a:schemeClr val="dk2"/>
                </a:solidFill>
              </a:defRPr>
            </a:lvl2pPr>
            <a:lvl3pPr lvl="2" rtl="0">
              <a:buNone/>
              <a:defRPr>
                <a:solidFill>
                  <a:schemeClr val="dk2"/>
                </a:solidFill>
              </a:defRPr>
            </a:lvl3pPr>
            <a:lvl4pPr lvl="3" rtl="0">
              <a:buNone/>
              <a:defRPr>
                <a:solidFill>
                  <a:schemeClr val="dk2"/>
                </a:solidFill>
              </a:defRPr>
            </a:lvl4pPr>
            <a:lvl5pPr lvl="4" rtl="0">
              <a:buNone/>
              <a:defRPr>
                <a:solidFill>
                  <a:schemeClr val="dk2"/>
                </a:solidFill>
              </a:defRPr>
            </a:lvl5pPr>
            <a:lvl6pPr lvl="5" rtl="0">
              <a:buNone/>
              <a:defRPr>
                <a:solidFill>
                  <a:schemeClr val="dk2"/>
                </a:solidFill>
              </a:defRPr>
            </a:lvl6pPr>
            <a:lvl7pPr lvl="6" rtl="0">
              <a:buNone/>
              <a:defRPr>
                <a:solidFill>
                  <a:schemeClr val="dk2"/>
                </a:solidFill>
              </a:defRPr>
            </a:lvl7pPr>
            <a:lvl8pPr lvl="7" rtl="0">
              <a:buNone/>
              <a:defRPr>
                <a:solidFill>
                  <a:schemeClr val="dk2"/>
                </a:solidFill>
              </a:defRPr>
            </a:lvl8pPr>
            <a:lvl9pPr lvl="8" rtl="0">
              <a:buNone/>
              <a:defRPr>
                <a:solidFill>
                  <a:schemeClr val="dk2"/>
                </a:solidFill>
              </a:defRPr>
            </a:lvl9pPr>
          </a:lstStyle>
          <a:p>
            <a:pPr marL="0" lvl="0" indent="0" algn="r" rtl="0">
              <a:spcBef>
                <a:spcPts val="0"/>
              </a:spcBef>
              <a:spcAft>
                <a:spcPts val="0"/>
              </a:spcAft>
              <a:buNone/>
            </a:pPr>
            <a:fld id="{00000000-1234-1234-1234-123412341234}" type="slidenum">
              <a:rPr lang="zh-TW"/>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bg>
      <p:bgPr>
        <a:solidFill>
          <a:schemeClr val="accent4"/>
        </a:solidFill>
        <a:effectLst/>
      </p:bgPr>
    </p:bg>
    <p:spTree>
      <p:nvGrpSpPr>
        <p:cNvPr id="1" name="Shape 50"/>
        <p:cNvGrpSpPr/>
        <p:nvPr/>
      </p:nvGrpSpPr>
      <p:grpSpPr>
        <a:xfrm>
          <a:off x="0" y="0"/>
          <a:ext cx="0" cy="0"/>
          <a:chOff x="0" y="0"/>
          <a:chExt cx="0" cy="0"/>
        </a:xfrm>
      </p:grpSpPr>
      <p:grpSp>
        <p:nvGrpSpPr>
          <p:cNvPr id="51" name="Google Shape;51;p8"/>
          <p:cNvGrpSpPr/>
          <p:nvPr/>
        </p:nvGrpSpPr>
        <p:grpSpPr>
          <a:xfrm>
            <a:off x="6098378" y="5"/>
            <a:ext cx="3045625" cy="2030570"/>
            <a:chOff x="6098378" y="5"/>
            <a:chExt cx="3045625" cy="2030570"/>
          </a:xfrm>
        </p:grpSpPr>
        <p:sp>
          <p:nvSpPr>
            <p:cNvPr id="52" name="Google Shape;52;p8"/>
            <p:cNvSpPr/>
            <p:nvPr/>
          </p:nvSpPr>
          <p:spPr>
            <a:xfrm>
              <a:off x="8128803" y="16"/>
              <a:ext cx="1015200" cy="1015200"/>
            </a:xfrm>
            <a:prstGeom prst="rect">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53;p8"/>
            <p:cNvSpPr/>
            <p:nvPr/>
          </p:nvSpPr>
          <p:spPr>
            <a:xfrm flipH="1">
              <a:off x="7113463" y="5"/>
              <a:ext cx="1015200" cy="1015200"/>
            </a:xfrm>
            <a:prstGeom prst="rtTriangle">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54;p8"/>
            <p:cNvSpPr/>
            <p:nvPr/>
          </p:nvSpPr>
          <p:spPr>
            <a:xfrm rot="10800000" flipH="1">
              <a:off x="7113588" y="107"/>
              <a:ext cx="1015200" cy="1015200"/>
            </a:xfrm>
            <a:prstGeom prst="rtTriangl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55;p8"/>
            <p:cNvSpPr/>
            <p:nvPr/>
          </p:nvSpPr>
          <p:spPr>
            <a:xfrm rot="10800000">
              <a:off x="6098378" y="97"/>
              <a:ext cx="1015200" cy="1015200"/>
            </a:xfrm>
            <a:prstGeom prst="rtTriangle">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56;p8"/>
            <p:cNvSpPr/>
            <p:nvPr/>
          </p:nvSpPr>
          <p:spPr>
            <a:xfrm rot="10800000">
              <a:off x="8128789" y="1015375"/>
              <a:ext cx="1015200" cy="1015200"/>
            </a:xfrm>
            <a:prstGeom prst="rtTriangle">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7" name="Google Shape;57;p8"/>
          <p:cNvSpPr txBox="1">
            <a:spLocks noGrp="1"/>
          </p:cNvSpPr>
          <p:nvPr>
            <p:ph type="title"/>
          </p:nvPr>
        </p:nvSpPr>
        <p:spPr>
          <a:xfrm>
            <a:off x="490250" y="526350"/>
            <a:ext cx="5618700" cy="4090800"/>
          </a:xfrm>
          <a:prstGeom prst="rect">
            <a:avLst/>
          </a:prstGeom>
        </p:spPr>
        <p:txBody>
          <a:bodyPr spcFirstLastPara="1" wrap="square" lIns="91425" tIns="91425" rIns="91425" bIns="91425" anchor="ctr" anchorCtr="0"/>
          <a:lstStyle>
            <a:lvl1pPr lvl="0" rtl="0">
              <a:spcBef>
                <a:spcPts val="0"/>
              </a:spcBef>
              <a:spcAft>
                <a:spcPts val="0"/>
              </a:spcAft>
              <a:buClr>
                <a:schemeClr val="lt1"/>
              </a:buClr>
              <a:buSzPts val="4800"/>
              <a:buNone/>
              <a:defRPr sz="4800">
                <a:solidFill>
                  <a:schemeClr val="lt1"/>
                </a:solidFill>
              </a:defRPr>
            </a:lvl1pPr>
            <a:lvl2pPr lvl="1" rtl="0">
              <a:spcBef>
                <a:spcPts val="0"/>
              </a:spcBef>
              <a:spcAft>
                <a:spcPts val="0"/>
              </a:spcAft>
              <a:buClr>
                <a:schemeClr val="lt1"/>
              </a:buClr>
              <a:buSzPts val="4800"/>
              <a:buNone/>
              <a:defRPr sz="4800">
                <a:solidFill>
                  <a:schemeClr val="lt1"/>
                </a:solidFill>
              </a:defRPr>
            </a:lvl2pPr>
            <a:lvl3pPr lvl="2" rtl="0">
              <a:spcBef>
                <a:spcPts val="0"/>
              </a:spcBef>
              <a:spcAft>
                <a:spcPts val="0"/>
              </a:spcAft>
              <a:buClr>
                <a:schemeClr val="lt1"/>
              </a:buClr>
              <a:buSzPts val="4800"/>
              <a:buNone/>
              <a:defRPr sz="4800">
                <a:solidFill>
                  <a:schemeClr val="lt1"/>
                </a:solidFill>
              </a:defRPr>
            </a:lvl3pPr>
            <a:lvl4pPr lvl="3" rtl="0">
              <a:spcBef>
                <a:spcPts val="0"/>
              </a:spcBef>
              <a:spcAft>
                <a:spcPts val="0"/>
              </a:spcAft>
              <a:buClr>
                <a:schemeClr val="lt1"/>
              </a:buClr>
              <a:buSzPts val="4800"/>
              <a:buNone/>
              <a:defRPr sz="4800">
                <a:solidFill>
                  <a:schemeClr val="lt1"/>
                </a:solidFill>
              </a:defRPr>
            </a:lvl4pPr>
            <a:lvl5pPr lvl="4" rtl="0">
              <a:spcBef>
                <a:spcPts val="0"/>
              </a:spcBef>
              <a:spcAft>
                <a:spcPts val="0"/>
              </a:spcAft>
              <a:buClr>
                <a:schemeClr val="lt1"/>
              </a:buClr>
              <a:buSzPts val="4800"/>
              <a:buNone/>
              <a:defRPr sz="4800">
                <a:solidFill>
                  <a:schemeClr val="lt1"/>
                </a:solidFill>
              </a:defRPr>
            </a:lvl5pPr>
            <a:lvl6pPr lvl="5" rtl="0">
              <a:spcBef>
                <a:spcPts val="0"/>
              </a:spcBef>
              <a:spcAft>
                <a:spcPts val="0"/>
              </a:spcAft>
              <a:buClr>
                <a:schemeClr val="lt1"/>
              </a:buClr>
              <a:buSzPts val="4800"/>
              <a:buNone/>
              <a:defRPr sz="4800">
                <a:solidFill>
                  <a:schemeClr val="lt1"/>
                </a:solidFill>
              </a:defRPr>
            </a:lvl6pPr>
            <a:lvl7pPr lvl="6" rtl="0">
              <a:spcBef>
                <a:spcPts val="0"/>
              </a:spcBef>
              <a:spcAft>
                <a:spcPts val="0"/>
              </a:spcAft>
              <a:buClr>
                <a:schemeClr val="lt1"/>
              </a:buClr>
              <a:buSzPts val="4800"/>
              <a:buNone/>
              <a:defRPr sz="4800">
                <a:solidFill>
                  <a:schemeClr val="lt1"/>
                </a:solidFill>
              </a:defRPr>
            </a:lvl7pPr>
            <a:lvl8pPr lvl="7" rtl="0">
              <a:spcBef>
                <a:spcPts val="0"/>
              </a:spcBef>
              <a:spcAft>
                <a:spcPts val="0"/>
              </a:spcAft>
              <a:buClr>
                <a:schemeClr val="lt1"/>
              </a:buClr>
              <a:buSzPts val="4800"/>
              <a:buNone/>
              <a:defRPr sz="4800">
                <a:solidFill>
                  <a:schemeClr val="lt1"/>
                </a:solidFill>
              </a:defRPr>
            </a:lvl8pPr>
            <a:lvl9pPr lvl="8" rtl="0">
              <a:spcBef>
                <a:spcPts val="0"/>
              </a:spcBef>
              <a:spcAft>
                <a:spcPts val="0"/>
              </a:spcAft>
              <a:buClr>
                <a:schemeClr val="lt1"/>
              </a:buClr>
              <a:buSzPts val="4800"/>
              <a:buNone/>
              <a:defRPr sz="4800">
                <a:solidFill>
                  <a:schemeClr val="lt1"/>
                </a:solidFill>
              </a:defRPr>
            </a:lvl9pPr>
          </a:lstStyle>
          <a:p>
            <a:endParaRPr/>
          </a:p>
        </p:txBody>
      </p:sp>
      <p:sp>
        <p:nvSpPr>
          <p:cNvPr id="58" name="Google Shape;58;p8"/>
          <p:cNvSpPr txBox="1">
            <a:spLocks noGrp="1"/>
          </p:cNvSpPr>
          <p:nvPr>
            <p:ph type="sldNum" idx="12"/>
          </p:nvPr>
        </p:nvSpPr>
        <p:spPr>
          <a:xfrm>
            <a:off x="8460431" y="4651190"/>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zh-TW"/>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59"/>
        <p:cNvGrpSpPr/>
        <p:nvPr/>
      </p:nvGrpSpPr>
      <p:grpSpPr>
        <a:xfrm>
          <a:off x="0" y="0"/>
          <a:ext cx="0" cy="0"/>
          <a:chOff x="0" y="0"/>
          <a:chExt cx="0" cy="0"/>
        </a:xfrm>
      </p:grpSpPr>
      <p:sp>
        <p:nvSpPr>
          <p:cNvPr id="60" name="Google Shape;60;p9"/>
          <p:cNvSpPr/>
          <p:nvPr/>
        </p:nvSpPr>
        <p:spPr>
          <a:xfrm>
            <a:off x="4572000" y="-175"/>
            <a:ext cx="4572000" cy="51435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61" name="Google Shape;61;p9"/>
          <p:cNvCxnSpPr/>
          <p:nvPr/>
        </p:nvCxnSpPr>
        <p:spPr>
          <a:xfrm>
            <a:off x="5029675" y="4495500"/>
            <a:ext cx="468300" cy="0"/>
          </a:xfrm>
          <a:prstGeom prst="straightConnector1">
            <a:avLst/>
          </a:prstGeom>
          <a:noFill/>
          <a:ln w="19050" cap="flat" cmpd="sng">
            <a:solidFill>
              <a:schemeClr val="lt1"/>
            </a:solidFill>
            <a:prstDash val="solid"/>
            <a:round/>
            <a:headEnd type="none" w="sm" len="sm"/>
            <a:tailEnd type="none" w="sm" len="sm"/>
          </a:ln>
        </p:spPr>
      </p:cxnSp>
      <p:sp>
        <p:nvSpPr>
          <p:cNvPr id="62" name="Google Shape;62;p9"/>
          <p:cNvSpPr txBox="1">
            <a:spLocks noGrp="1"/>
          </p:cNvSpPr>
          <p:nvPr>
            <p:ph type="title"/>
          </p:nvPr>
        </p:nvSpPr>
        <p:spPr>
          <a:xfrm>
            <a:off x="265500" y="1151100"/>
            <a:ext cx="4045200" cy="1564500"/>
          </a:xfrm>
          <a:prstGeom prst="rect">
            <a:avLst/>
          </a:prstGeom>
        </p:spPr>
        <p:txBody>
          <a:bodyPr spcFirstLastPara="1" wrap="square" lIns="91425" tIns="91425" rIns="91425" bIns="91425" anchor="b" anchorCtr="0"/>
          <a:lstStyle>
            <a:lvl1pPr lvl="0" algn="ctr" rtl="0">
              <a:spcBef>
                <a:spcPts val="0"/>
              </a:spcBef>
              <a:spcAft>
                <a:spcPts val="0"/>
              </a:spcAft>
              <a:buSzPts val="4200"/>
              <a:buNone/>
              <a:defRPr sz="4200"/>
            </a:lvl1pPr>
            <a:lvl2pPr lvl="1" algn="ctr" rtl="0">
              <a:spcBef>
                <a:spcPts val="0"/>
              </a:spcBef>
              <a:spcAft>
                <a:spcPts val="0"/>
              </a:spcAft>
              <a:buSzPts val="4200"/>
              <a:buNone/>
              <a:defRPr sz="4200"/>
            </a:lvl2pPr>
            <a:lvl3pPr lvl="2" algn="ctr" rtl="0">
              <a:spcBef>
                <a:spcPts val="0"/>
              </a:spcBef>
              <a:spcAft>
                <a:spcPts val="0"/>
              </a:spcAft>
              <a:buSzPts val="4200"/>
              <a:buNone/>
              <a:defRPr sz="4200"/>
            </a:lvl3pPr>
            <a:lvl4pPr lvl="3" algn="ctr" rtl="0">
              <a:spcBef>
                <a:spcPts val="0"/>
              </a:spcBef>
              <a:spcAft>
                <a:spcPts val="0"/>
              </a:spcAft>
              <a:buSzPts val="4200"/>
              <a:buNone/>
              <a:defRPr sz="4200"/>
            </a:lvl4pPr>
            <a:lvl5pPr lvl="4" algn="ctr" rtl="0">
              <a:spcBef>
                <a:spcPts val="0"/>
              </a:spcBef>
              <a:spcAft>
                <a:spcPts val="0"/>
              </a:spcAft>
              <a:buSzPts val="4200"/>
              <a:buNone/>
              <a:defRPr sz="4200"/>
            </a:lvl5pPr>
            <a:lvl6pPr lvl="5" algn="ctr" rtl="0">
              <a:spcBef>
                <a:spcPts val="0"/>
              </a:spcBef>
              <a:spcAft>
                <a:spcPts val="0"/>
              </a:spcAft>
              <a:buSzPts val="4200"/>
              <a:buNone/>
              <a:defRPr sz="4200"/>
            </a:lvl6pPr>
            <a:lvl7pPr lvl="6" algn="ctr" rtl="0">
              <a:spcBef>
                <a:spcPts val="0"/>
              </a:spcBef>
              <a:spcAft>
                <a:spcPts val="0"/>
              </a:spcAft>
              <a:buSzPts val="4200"/>
              <a:buNone/>
              <a:defRPr sz="4200"/>
            </a:lvl7pPr>
            <a:lvl8pPr lvl="7" algn="ctr" rtl="0">
              <a:spcBef>
                <a:spcPts val="0"/>
              </a:spcBef>
              <a:spcAft>
                <a:spcPts val="0"/>
              </a:spcAft>
              <a:buSzPts val="4200"/>
              <a:buNone/>
              <a:defRPr sz="4200"/>
            </a:lvl8pPr>
            <a:lvl9pPr lvl="8" algn="ctr" rtl="0">
              <a:spcBef>
                <a:spcPts val="0"/>
              </a:spcBef>
              <a:spcAft>
                <a:spcPts val="0"/>
              </a:spcAft>
              <a:buSzPts val="4200"/>
              <a:buNone/>
              <a:defRPr sz="4200"/>
            </a:lvl9pPr>
          </a:lstStyle>
          <a:p>
            <a:endParaRPr/>
          </a:p>
        </p:txBody>
      </p:sp>
      <p:sp>
        <p:nvSpPr>
          <p:cNvPr id="63" name="Google Shape;63;p9"/>
          <p:cNvSpPr txBox="1">
            <a:spLocks noGrp="1"/>
          </p:cNvSpPr>
          <p:nvPr>
            <p:ph type="subTitle" idx="1"/>
          </p:nvPr>
        </p:nvSpPr>
        <p:spPr>
          <a:xfrm>
            <a:off x="265500" y="2769001"/>
            <a:ext cx="4045200" cy="1269300"/>
          </a:xfrm>
          <a:prstGeom prst="rect">
            <a:avLst/>
          </a:prstGeom>
        </p:spPr>
        <p:txBody>
          <a:bodyPr spcFirstLastPara="1" wrap="square" lIns="91425" tIns="91425" rIns="91425" bIns="91425" anchor="t" anchorCtr="0"/>
          <a:lstStyle>
            <a:lvl1pPr lvl="0" algn="ctr" rtl="0">
              <a:lnSpc>
                <a:spcPct val="100000"/>
              </a:lnSpc>
              <a:spcBef>
                <a:spcPts val="0"/>
              </a:spcBef>
              <a:spcAft>
                <a:spcPts val="0"/>
              </a:spcAft>
              <a:buSzPts val="2100"/>
              <a:buNone/>
              <a:defRPr sz="2100"/>
            </a:lvl1pPr>
            <a:lvl2pPr lvl="1" algn="ctr" rtl="0">
              <a:lnSpc>
                <a:spcPct val="100000"/>
              </a:lnSpc>
              <a:spcBef>
                <a:spcPts val="0"/>
              </a:spcBef>
              <a:spcAft>
                <a:spcPts val="0"/>
              </a:spcAft>
              <a:buSzPts val="2100"/>
              <a:buNone/>
              <a:defRPr sz="2100"/>
            </a:lvl2pPr>
            <a:lvl3pPr lvl="2" algn="ctr" rtl="0">
              <a:lnSpc>
                <a:spcPct val="100000"/>
              </a:lnSpc>
              <a:spcBef>
                <a:spcPts val="0"/>
              </a:spcBef>
              <a:spcAft>
                <a:spcPts val="0"/>
              </a:spcAft>
              <a:buSzPts val="2100"/>
              <a:buNone/>
              <a:defRPr sz="2100"/>
            </a:lvl3pPr>
            <a:lvl4pPr lvl="3" algn="ctr" rtl="0">
              <a:lnSpc>
                <a:spcPct val="100000"/>
              </a:lnSpc>
              <a:spcBef>
                <a:spcPts val="0"/>
              </a:spcBef>
              <a:spcAft>
                <a:spcPts val="0"/>
              </a:spcAft>
              <a:buSzPts val="2100"/>
              <a:buNone/>
              <a:defRPr sz="2100"/>
            </a:lvl4pPr>
            <a:lvl5pPr lvl="4" algn="ctr" rtl="0">
              <a:lnSpc>
                <a:spcPct val="100000"/>
              </a:lnSpc>
              <a:spcBef>
                <a:spcPts val="0"/>
              </a:spcBef>
              <a:spcAft>
                <a:spcPts val="0"/>
              </a:spcAft>
              <a:buSzPts val="2100"/>
              <a:buNone/>
              <a:defRPr sz="2100"/>
            </a:lvl5pPr>
            <a:lvl6pPr lvl="5" algn="ctr" rtl="0">
              <a:lnSpc>
                <a:spcPct val="100000"/>
              </a:lnSpc>
              <a:spcBef>
                <a:spcPts val="0"/>
              </a:spcBef>
              <a:spcAft>
                <a:spcPts val="0"/>
              </a:spcAft>
              <a:buSzPts val="2100"/>
              <a:buNone/>
              <a:defRPr sz="2100"/>
            </a:lvl6pPr>
            <a:lvl7pPr lvl="6" algn="ctr" rtl="0">
              <a:lnSpc>
                <a:spcPct val="100000"/>
              </a:lnSpc>
              <a:spcBef>
                <a:spcPts val="0"/>
              </a:spcBef>
              <a:spcAft>
                <a:spcPts val="0"/>
              </a:spcAft>
              <a:buSzPts val="2100"/>
              <a:buNone/>
              <a:defRPr sz="2100"/>
            </a:lvl7pPr>
            <a:lvl8pPr lvl="7" algn="ctr" rtl="0">
              <a:lnSpc>
                <a:spcPct val="100000"/>
              </a:lnSpc>
              <a:spcBef>
                <a:spcPts val="0"/>
              </a:spcBef>
              <a:spcAft>
                <a:spcPts val="0"/>
              </a:spcAft>
              <a:buSzPts val="2100"/>
              <a:buNone/>
              <a:defRPr sz="2100"/>
            </a:lvl8pPr>
            <a:lvl9pPr lvl="8" algn="ctr" rtl="0">
              <a:lnSpc>
                <a:spcPct val="100000"/>
              </a:lnSpc>
              <a:spcBef>
                <a:spcPts val="0"/>
              </a:spcBef>
              <a:spcAft>
                <a:spcPts val="0"/>
              </a:spcAft>
              <a:buSzPts val="2100"/>
              <a:buNone/>
              <a:defRPr sz="2100"/>
            </a:lvl9pPr>
          </a:lstStyle>
          <a:p>
            <a:endParaRPr/>
          </a:p>
        </p:txBody>
      </p:sp>
      <p:sp>
        <p:nvSpPr>
          <p:cNvPr id="64" name="Google Shape;64;p9"/>
          <p:cNvSpPr txBox="1">
            <a:spLocks noGrp="1"/>
          </p:cNvSpPr>
          <p:nvPr>
            <p:ph type="body" idx="2"/>
          </p:nvPr>
        </p:nvSpPr>
        <p:spPr>
          <a:xfrm>
            <a:off x="4939500" y="724200"/>
            <a:ext cx="3837000" cy="3695100"/>
          </a:xfrm>
          <a:prstGeom prst="rect">
            <a:avLst/>
          </a:prstGeom>
        </p:spPr>
        <p:txBody>
          <a:bodyPr spcFirstLastPara="1" wrap="square" lIns="91425" tIns="91425" rIns="91425" bIns="91425" anchor="ctr" anchorCtr="0"/>
          <a:lstStyle>
            <a:lvl1pPr marL="457200" lvl="0" indent="-342900" rtl="0">
              <a:spcBef>
                <a:spcPts val="0"/>
              </a:spcBef>
              <a:spcAft>
                <a:spcPts val="0"/>
              </a:spcAft>
              <a:buClr>
                <a:schemeClr val="lt1"/>
              </a:buClr>
              <a:buSzPts val="1800"/>
              <a:buChar char="●"/>
              <a:defRPr>
                <a:solidFill>
                  <a:schemeClr val="lt1"/>
                </a:solidFill>
              </a:defRPr>
            </a:lvl1pPr>
            <a:lvl2pPr marL="914400" lvl="1" indent="-317500" rtl="0">
              <a:spcBef>
                <a:spcPts val="1600"/>
              </a:spcBef>
              <a:spcAft>
                <a:spcPts val="0"/>
              </a:spcAft>
              <a:buClr>
                <a:schemeClr val="lt1"/>
              </a:buClr>
              <a:buSzPts val="1400"/>
              <a:buChar char="○"/>
              <a:defRPr>
                <a:solidFill>
                  <a:schemeClr val="lt1"/>
                </a:solidFill>
              </a:defRPr>
            </a:lvl2pPr>
            <a:lvl3pPr marL="1371600" lvl="2" indent="-317500" rtl="0">
              <a:spcBef>
                <a:spcPts val="1600"/>
              </a:spcBef>
              <a:spcAft>
                <a:spcPts val="0"/>
              </a:spcAft>
              <a:buClr>
                <a:schemeClr val="lt1"/>
              </a:buClr>
              <a:buSzPts val="1400"/>
              <a:buChar char="■"/>
              <a:defRPr>
                <a:solidFill>
                  <a:schemeClr val="lt1"/>
                </a:solidFill>
              </a:defRPr>
            </a:lvl3pPr>
            <a:lvl4pPr marL="1828800" lvl="3" indent="-317500" rtl="0">
              <a:spcBef>
                <a:spcPts val="1600"/>
              </a:spcBef>
              <a:spcAft>
                <a:spcPts val="0"/>
              </a:spcAft>
              <a:buClr>
                <a:schemeClr val="lt1"/>
              </a:buClr>
              <a:buSzPts val="1400"/>
              <a:buChar char="●"/>
              <a:defRPr>
                <a:solidFill>
                  <a:schemeClr val="lt1"/>
                </a:solidFill>
              </a:defRPr>
            </a:lvl4pPr>
            <a:lvl5pPr marL="2286000" lvl="4" indent="-317500" rtl="0">
              <a:spcBef>
                <a:spcPts val="1600"/>
              </a:spcBef>
              <a:spcAft>
                <a:spcPts val="0"/>
              </a:spcAft>
              <a:buClr>
                <a:schemeClr val="lt1"/>
              </a:buClr>
              <a:buSzPts val="1400"/>
              <a:buChar char="○"/>
              <a:defRPr>
                <a:solidFill>
                  <a:schemeClr val="lt1"/>
                </a:solidFill>
              </a:defRPr>
            </a:lvl5pPr>
            <a:lvl6pPr marL="2743200" lvl="5" indent="-317500" rtl="0">
              <a:spcBef>
                <a:spcPts val="1600"/>
              </a:spcBef>
              <a:spcAft>
                <a:spcPts val="0"/>
              </a:spcAft>
              <a:buClr>
                <a:schemeClr val="lt1"/>
              </a:buClr>
              <a:buSzPts val="1400"/>
              <a:buChar char="■"/>
              <a:defRPr>
                <a:solidFill>
                  <a:schemeClr val="lt1"/>
                </a:solidFill>
              </a:defRPr>
            </a:lvl6pPr>
            <a:lvl7pPr marL="3200400" lvl="6" indent="-317500" rtl="0">
              <a:spcBef>
                <a:spcPts val="1600"/>
              </a:spcBef>
              <a:spcAft>
                <a:spcPts val="0"/>
              </a:spcAft>
              <a:buClr>
                <a:schemeClr val="lt1"/>
              </a:buClr>
              <a:buSzPts val="1400"/>
              <a:buChar char="●"/>
              <a:defRPr>
                <a:solidFill>
                  <a:schemeClr val="lt1"/>
                </a:solidFill>
              </a:defRPr>
            </a:lvl7pPr>
            <a:lvl8pPr marL="3657600" lvl="7" indent="-317500" rtl="0">
              <a:spcBef>
                <a:spcPts val="1600"/>
              </a:spcBef>
              <a:spcAft>
                <a:spcPts val="0"/>
              </a:spcAft>
              <a:buClr>
                <a:schemeClr val="lt1"/>
              </a:buClr>
              <a:buSzPts val="1400"/>
              <a:buChar char="○"/>
              <a:defRPr>
                <a:solidFill>
                  <a:schemeClr val="lt1"/>
                </a:solidFill>
              </a:defRPr>
            </a:lvl8pPr>
            <a:lvl9pPr marL="4114800" lvl="8" indent="-317500" rtl="0">
              <a:spcBef>
                <a:spcPts val="1600"/>
              </a:spcBef>
              <a:spcAft>
                <a:spcPts val="1600"/>
              </a:spcAft>
              <a:buClr>
                <a:schemeClr val="lt1"/>
              </a:buClr>
              <a:buSzPts val="1400"/>
              <a:buChar char="■"/>
              <a:defRPr>
                <a:solidFill>
                  <a:schemeClr val="lt1"/>
                </a:solidFill>
              </a:defRPr>
            </a:lvl9pPr>
          </a:lstStyle>
          <a:p>
            <a:endParaRPr/>
          </a:p>
        </p:txBody>
      </p:sp>
      <p:sp>
        <p:nvSpPr>
          <p:cNvPr id="65" name="Google Shape;65;p9"/>
          <p:cNvSpPr txBox="1">
            <a:spLocks noGrp="1"/>
          </p:cNvSpPr>
          <p:nvPr>
            <p:ph type="sldNum" idx="12"/>
          </p:nvPr>
        </p:nvSpPr>
        <p:spPr>
          <a:xfrm>
            <a:off x="8460431" y="4651190"/>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zh-TW"/>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66"/>
        <p:cNvGrpSpPr/>
        <p:nvPr/>
      </p:nvGrpSpPr>
      <p:grpSpPr>
        <a:xfrm>
          <a:off x="0" y="0"/>
          <a:ext cx="0" cy="0"/>
          <a:chOff x="0" y="0"/>
          <a:chExt cx="0" cy="0"/>
        </a:xfrm>
      </p:grpSpPr>
      <p:sp>
        <p:nvSpPr>
          <p:cNvPr id="67" name="Google Shape;67;p10"/>
          <p:cNvSpPr txBox="1">
            <a:spLocks noGrp="1"/>
          </p:cNvSpPr>
          <p:nvPr>
            <p:ph type="body" idx="1"/>
          </p:nvPr>
        </p:nvSpPr>
        <p:spPr>
          <a:xfrm>
            <a:off x="319500" y="4230575"/>
            <a:ext cx="5998800" cy="598800"/>
          </a:xfrm>
          <a:prstGeom prst="rect">
            <a:avLst/>
          </a:prstGeom>
        </p:spPr>
        <p:txBody>
          <a:bodyPr spcFirstLastPara="1" wrap="square" lIns="91425" tIns="91425" rIns="91425" bIns="91425" anchor="ctr" anchorCtr="0"/>
          <a:lstStyle>
            <a:lvl1pPr marL="457200" lvl="0" indent="-228600" rtl="0">
              <a:lnSpc>
                <a:spcPct val="100000"/>
              </a:lnSpc>
              <a:spcBef>
                <a:spcPts val="0"/>
              </a:spcBef>
              <a:spcAft>
                <a:spcPts val="0"/>
              </a:spcAft>
              <a:buSzPts val="1800"/>
              <a:buNone/>
              <a:defRPr/>
            </a:lvl1pPr>
          </a:lstStyle>
          <a:p>
            <a:endParaRPr/>
          </a:p>
        </p:txBody>
      </p:sp>
      <p:sp>
        <p:nvSpPr>
          <p:cNvPr id="68" name="Google Shape;68;p10"/>
          <p:cNvSpPr txBox="1">
            <a:spLocks noGrp="1"/>
          </p:cNvSpPr>
          <p:nvPr>
            <p:ph type="sldNum" idx="12"/>
          </p:nvPr>
        </p:nvSpPr>
        <p:spPr>
          <a:xfrm>
            <a:off x="8460431" y="4651190"/>
            <a:ext cx="548700" cy="393600"/>
          </a:xfrm>
          <a:prstGeom prst="rect">
            <a:avLst/>
          </a:prstGeom>
        </p:spPr>
        <p:txBody>
          <a:bodyPr spcFirstLastPara="1" wrap="square" lIns="91425" tIns="91425" rIns="91425" bIns="91425" anchor="ctr" anchorCtr="0">
            <a:noAutofit/>
          </a:bodyPr>
          <a:lstStyle>
            <a:lvl1pPr lvl="0" rtl="0">
              <a:buNone/>
              <a:defRPr>
                <a:solidFill>
                  <a:schemeClr val="dk2"/>
                </a:solidFill>
              </a:defRPr>
            </a:lvl1pPr>
            <a:lvl2pPr lvl="1" rtl="0">
              <a:buNone/>
              <a:defRPr>
                <a:solidFill>
                  <a:schemeClr val="dk2"/>
                </a:solidFill>
              </a:defRPr>
            </a:lvl2pPr>
            <a:lvl3pPr lvl="2" rtl="0">
              <a:buNone/>
              <a:defRPr>
                <a:solidFill>
                  <a:schemeClr val="dk2"/>
                </a:solidFill>
              </a:defRPr>
            </a:lvl3pPr>
            <a:lvl4pPr lvl="3" rtl="0">
              <a:buNone/>
              <a:defRPr>
                <a:solidFill>
                  <a:schemeClr val="dk2"/>
                </a:solidFill>
              </a:defRPr>
            </a:lvl4pPr>
            <a:lvl5pPr lvl="4" rtl="0">
              <a:buNone/>
              <a:defRPr>
                <a:solidFill>
                  <a:schemeClr val="dk2"/>
                </a:solidFill>
              </a:defRPr>
            </a:lvl5pPr>
            <a:lvl6pPr lvl="5" rtl="0">
              <a:buNone/>
              <a:defRPr>
                <a:solidFill>
                  <a:schemeClr val="dk2"/>
                </a:solidFill>
              </a:defRPr>
            </a:lvl6pPr>
            <a:lvl7pPr lvl="6" rtl="0">
              <a:buNone/>
              <a:defRPr>
                <a:solidFill>
                  <a:schemeClr val="dk2"/>
                </a:solidFill>
              </a:defRPr>
            </a:lvl7pPr>
            <a:lvl8pPr lvl="7" rtl="0">
              <a:buNone/>
              <a:defRPr>
                <a:solidFill>
                  <a:schemeClr val="dk2"/>
                </a:solidFill>
              </a:defRPr>
            </a:lvl8pPr>
            <a:lvl9pPr lvl="8" rtl="0">
              <a:buNone/>
              <a:defRPr>
                <a:solidFill>
                  <a:schemeClr val="dk2"/>
                </a:solidFill>
              </a:defRPr>
            </a:lvl9pPr>
          </a:lstStyle>
          <a:p>
            <a:pPr marL="0" lvl="0" indent="0" algn="r" rtl="0">
              <a:spcBef>
                <a:spcPts val="0"/>
              </a:spcBef>
              <a:spcAft>
                <a:spcPts val="0"/>
              </a:spcAft>
              <a:buNone/>
            </a:pPr>
            <a:fld id="{00000000-1234-1234-1234-123412341234}" type="slidenum">
              <a:rPr lang="zh-TW"/>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geometric">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10000"/>
            <a:ext cx="8520600" cy="607800"/>
          </a:xfrm>
          <a:prstGeom prst="rect">
            <a:avLst/>
          </a:prstGeom>
          <a:noFill/>
          <a:ln>
            <a:noFill/>
          </a:ln>
        </p:spPr>
        <p:txBody>
          <a:bodyPr spcFirstLastPara="1" wrap="square" lIns="91425" tIns="91425" rIns="91425" bIns="91425" anchor="t" anchorCtr="0"/>
          <a:lstStyle>
            <a:lvl1pPr lvl="0" rtl="0">
              <a:spcBef>
                <a:spcPts val="0"/>
              </a:spcBef>
              <a:spcAft>
                <a:spcPts val="0"/>
              </a:spcAft>
              <a:buClr>
                <a:schemeClr val="dk1"/>
              </a:buClr>
              <a:buSzPts val="3000"/>
              <a:buFont typeface="Roboto"/>
              <a:buNone/>
              <a:defRPr sz="3000">
                <a:solidFill>
                  <a:schemeClr val="dk1"/>
                </a:solidFill>
                <a:latin typeface="Roboto"/>
                <a:ea typeface="Roboto"/>
                <a:cs typeface="Roboto"/>
                <a:sym typeface="Roboto"/>
              </a:defRPr>
            </a:lvl1pPr>
            <a:lvl2pPr lvl="1" rtl="0">
              <a:spcBef>
                <a:spcPts val="0"/>
              </a:spcBef>
              <a:spcAft>
                <a:spcPts val="0"/>
              </a:spcAft>
              <a:buClr>
                <a:schemeClr val="dk1"/>
              </a:buClr>
              <a:buSzPts val="3000"/>
              <a:buFont typeface="Roboto"/>
              <a:buNone/>
              <a:defRPr sz="3000">
                <a:solidFill>
                  <a:schemeClr val="dk1"/>
                </a:solidFill>
                <a:latin typeface="Roboto"/>
                <a:ea typeface="Roboto"/>
                <a:cs typeface="Roboto"/>
                <a:sym typeface="Roboto"/>
              </a:defRPr>
            </a:lvl2pPr>
            <a:lvl3pPr lvl="2" rtl="0">
              <a:spcBef>
                <a:spcPts val="0"/>
              </a:spcBef>
              <a:spcAft>
                <a:spcPts val="0"/>
              </a:spcAft>
              <a:buClr>
                <a:schemeClr val="dk1"/>
              </a:buClr>
              <a:buSzPts val="3000"/>
              <a:buFont typeface="Roboto"/>
              <a:buNone/>
              <a:defRPr sz="3000">
                <a:solidFill>
                  <a:schemeClr val="dk1"/>
                </a:solidFill>
                <a:latin typeface="Roboto"/>
                <a:ea typeface="Roboto"/>
                <a:cs typeface="Roboto"/>
                <a:sym typeface="Roboto"/>
              </a:defRPr>
            </a:lvl3pPr>
            <a:lvl4pPr lvl="3" rtl="0">
              <a:spcBef>
                <a:spcPts val="0"/>
              </a:spcBef>
              <a:spcAft>
                <a:spcPts val="0"/>
              </a:spcAft>
              <a:buClr>
                <a:schemeClr val="dk1"/>
              </a:buClr>
              <a:buSzPts val="3000"/>
              <a:buFont typeface="Roboto"/>
              <a:buNone/>
              <a:defRPr sz="3000">
                <a:solidFill>
                  <a:schemeClr val="dk1"/>
                </a:solidFill>
                <a:latin typeface="Roboto"/>
                <a:ea typeface="Roboto"/>
                <a:cs typeface="Roboto"/>
                <a:sym typeface="Roboto"/>
              </a:defRPr>
            </a:lvl4pPr>
            <a:lvl5pPr lvl="4" rtl="0">
              <a:spcBef>
                <a:spcPts val="0"/>
              </a:spcBef>
              <a:spcAft>
                <a:spcPts val="0"/>
              </a:spcAft>
              <a:buClr>
                <a:schemeClr val="dk1"/>
              </a:buClr>
              <a:buSzPts val="3000"/>
              <a:buFont typeface="Roboto"/>
              <a:buNone/>
              <a:defRPr sz="3000">
                <a:solidFill>
                  <a:schemeClr val="dk1"/>
                </a:solidFill>
                <a:latin typeface="Roboto"/>
                <a:ea typeface="Roboto"/>
                <a:cs typeface="Roboto"/>
                <a:sym typeface="Roboto"/>
              </a:defRPr>
            </a:lvl5pPr>
            <a:lvl6pPr lvl="5" rtl="0">
              <a:spcBef>
                <a:spcPts val="0"/>
              </a:spcBef>
              <a:spcAft>
                <a:spcPts val="0"/>
              </a:spcAft>
              <a:buClr>
                <a:schemeClr val="dk1"/>
              </a:buClr>
              <a:buSzPts val="3000"/>
              <a:buFont typeface="Roboto"/>
              <a:buNone/>
              <a:defRPr sz="3000">
                <a:solidFill>
                  <a:schemeClr val="dk1"/>
                </a:solidFill>
                <a:latin typeface="Roboto"/>
                <a:ea typeface="Roboto"/>
                <a:cs typeface="Roboto"/>
                <a:sym typeface="Roboto"/>
              </a:defRPr>
            </a:lvl6pPr>
            <a:lvl7pPr lvl="6" rtl="0">
              <a:spcBef>
                <a:spcPts val="0"/>
              </a:spcBef>
              <a:spcAft>
                <a:spcPts val="0"/>
              </a:spcAft>
              <a:buClr>
                <a:schemeClr val="dk1"/>
              </a:buClr>
              <a:buSzPts val="3000"/>
              <a:buFont typeface="Roboto"/>
              <a:buNone/>
              <a:defRPr sz="3000">
                <a:solidFill>
                  <a:schemeClr val="dk1"/>
                </a:solidFill>
                <a:latin typeface="Roboto"/>
                <a:ea typeface="Roboto"/>
                <a:cs typeface="Roboto"/>
                <a:sym typeface="Roboto"/>
              </a:defRPr>
            </a:lvl7pPr>
            <a:lvl8pPr lvl="7" rtl="0">
              <a:spcBef>
                <a:spcPts val="0"/>
              </a:spcBef>
              <a:spcAft>
                <a:spcPts val="0"/>
              </a:spcAft>
              <a:buClr>
                <a:schemeClr val="dk1"/>
              </a:buClr>
              <a:buSzPts val="3000"/>
              <a:buFont typeface="Roboto"/>
              <a:buNone/>
              <a:defRPr sz="3000">
                <a:solidFill>
                  <a:schemeClr val="dk1"/>
                </a:solidFill>
                <a:latin typeface="Roboto"/>
                <a:ea typeface="Roboto"/>
                <a:cs typeface="Roboto"/>
                <a:sym typeface="Roboto"/>
              </a:defRPr>
            </a:lvl8pPr>
            <a:lvl9pPr lvl="8" rtl="0">
              <a:spcBef>
                <a:spcPts val="0"/>
              </a:spcBef>
              <a:spcAft>
                <a:spcPts val="0"/>
              </a:spcAft>
              <a:buClr>
                <a:schemeClr val="dk1"/>
              </a:buClr>
              <a:buSzPts val="3000"/>
              <a:buFont typeface="Roboto"/>
              <a:buNone/>
              <a:defRPr sz="3000">
                <a:solidFill>
                  <a:schemeClr val="dk1"/>
                </a:solidFill>
                <a:latin typeface="Roboto"/>
                <a:ea typeface="Roboto"/>
                <a:cs typeface="Roboto"/>
                <a:sym typeface="Roboto"/>
              </a:defRPr>
            </a:lvl9pPr>
          </a:lstStyle>
          <a:p>
            <a:endParaRPr/>
          </a:p>
        </p:txBody>
      </p:sp>
      <p:sp>
        <p:nvSpPr>
          <p:cNvPr id="7" name="Google Shape;7;p1"/>
          <p:cNvSpPr txBox="1">
            <a:spLocks noGrp="1"/>
          </p:cNvSpPr>
          <p:nvPr>
            <p:ph type="body" idx="1"/>
          </p:nvPr>
        </p:nvSpPr>
        <p:spPr>
          <a:xfrm>
            <a:off x="311700" y="1229875"/>
            <a:ext cx="8520600" cy="3339000"/>
          </a:xfrm>
          <a:prstGeom prst="rect">
            <a:avLst/>
          </a:prstGeom>
          <a:noFill/>
          <a:ln>
            <a:noFill/>
          </a:ln>
        </p:spPr>
        <p:txBody>
          <a:bodyPr spcFirstLastPara="1" wrap="square" lIns="91425" tIns="91425" rIns="91425" bIns="91425" anchor="t" anchorCtr="0"/>
          <a:lstStyle>
            <a:lvl1pPr marL="457200" lvl="0" indent="-342900" rtl="0">
              <a:lnSpc>
                <a:spcPct val="115000"/>
              </a:lnSpc>
              <a:spcBef>
                <a:spcPts val="0"/>
              </a:spcBef>
              <a:spcAft>
                <a:spcPts val="0"/>
              </a:spcAft>
              <a:buClr>
                <a:schemeClr val="dk2"/>
              </a:buClr>
              <a:buSzPts val="1800"/>
              <a:buFont typeface="Roboto"/>
              <a:buChar char="●"/>
              <a:defRPr sz="1800">
                <a:solidFill>
                  <a:schemeClr val="dk2"/>
                </a:solidFill>
                <a:latin typeface="Roboto"/>
                <a:ea typeface="Roboto"/>
                <a:cs typeface="Roboto"/>
                <a:sym typeface="Roboto"/>
              </a:defRPr>
            </a:lvl1pPr>
            <a:lvl2pPr marL="914400" lvl="1" indent="-317500" rtl="0">
              <a:lnSpc>
                <a:spcPct val="115000"/>
              </a:lnSpc>
              <a:spcBef>
                <a:spcPts val="1600"/>
              </a:spcBef>
              <a:spcAft>
                <a:spcPts val="0"/>
              </a:spcAft>
              <a:buClr>
                <a:schemeClr val="dk2"/>
              </a:buClr>
              <a:buSzPts val="1400"/>
              <a:buFont typeface="Roboto"/>
              <a:buChar char="○"/>
              <a:defRPr>
                <a:solidFill>
                  <a:schemeClr val="dk2"/>
                </a:solidFill>
                <a:latin typeface="Roboto"/>
                <a:ea typeface="Roboto"/>
                <a:cs typeface="Roboto"/>
                <a:sym typeface="Roboto"/>
              </a:defRPr>
            </a:lvl2pPr>
            <a:lvl3pPr marL="1371600" lvl="2" indent="-317500" rtl="0">
              <a:lnSpc>
                <a:spcPct val="115000"/>
              </a:lnSpc>
              <a:spcBef>
                <a:spcPts val="1600"/>
              </a:spcBef>
              <a:spcAft>
                <a:spcPts val="0"/>
              </a:spcAft>
              <a:buClr>
                <a:schemeClr val="dk2"/>
              </a:buClr>
              <a:buSzPts val="1400"/>
              <a:buFont typeface="Roboto"/>
              <a:buChar char="■"/>
              <a:defRPr>
                <a:solidFill>
                  <a:schemeClr val="dk2"/>
                </a:solidFill>
                <a:latin typeface="Roboto"/>
                <a:ea typeface="Roboto"/>
                <a:cs typeface="Roboto"/>
                <a:sym typeface="Roboto"/>
              </a:defRPr>
            </a:lvl3pPr>
            <a:lvl4pPr marL="1828800" lvl="3" indent="-317500" rtl="0">
              <a:lnSpc>
                <a:spcPct val="115000"/>
              </a:lnSpc>
              <a:spcBef>
                <a:spcPts val="1600"/>
              </a:spcBef>
              <a:spcAft>
                <a:spcPts val="0"/>
              </a:spcAft>
              <a:buClr>
                <a:schemeClr val="dk2"/>
              </a:buClr>
              <a:buSzPts val="1400"/>
              <a:buFont typeface="Roboto"/>
              <a:buChar char="●"/>
              <a:defRPr>
                <a:solidFill>
                  <a:schemeClr val="dk2"/>
                </a:solidFill>
                <a:latin typeface="Roboto"/>
                <a:ea typeface="Roboto"/>
                <a:cs typeface="Roboto"/>
                <a:sym typeface="Roboto"/>
              </a:defRPr>
            </a:lvl4pPr>
            <a:lvl5pPr marL="2286000" lvl="4" indent="-317500" rtl="0">
              <a:lnSpc>
                <a:spcPct val="115000"/>
              </a:lnSpc>
              <a:spcBef>
                <a:spcPts val="1600"/>
              </a:spcBef>
              <a:spcAft>
                <a:spcPts val="0"/>
              </a:spcAft>
              <a:buClr>
                <a:schemeClr val="dk2"/>
              </a:buClr>
              <a:buSzPts val="1400"/>
              <a:buFont typeface="Roboto"/>
              <a:buChar char="○"/>
              <a:defRPr>
                <a:solidFill>
                  <a:schemeClr val="dk2"/>
                </a:solidFill>
                <a:latin typeface="Roboto"/>
                <a:ea typeface="Roboto"/>
                <a:cs typeface="Roboto"/>
                <a:sym typeface="Roboto"/>
              </a:defRPr>
            </a:lvl5pPr>
            <a:lvl6pPr marL="2743200" lvl="5" indent="-317500" rtl="0">
              <a:lnSpc>
                <a:spcPct val="115000"/>
              </a:lnSpc>
              <a:spcBef>
                <a:spcPts val="1600"/>
              </a:spcBef>
              <a:spcAft>
                <a:spcPts val="0"/>
              </a:spcAft>
              <a:buClr>
                <a:schemeClr val="dk2"/>
              </a:buClr>
              <a:buSzPts val="1400"/>
              <a:buFont typeface="Roboto"/>
              <a:buChar char="■"/>
              <a:defRPr>
                <a:solidFill>
                  <a:schemeClr val="dk2"/>
                </a:solidFill>
                <a:latin typeface="Roboto"/>
                <a:ea typeface="Roboto"/>
                <a:cs typeface="Roboto"/>
                <a:sym typeface="Roboto"/>
              </a:defRPr>
            </a:lvl6pPr>
            <a:lvl7pPr marL="3200400" lvl="6" indent="-317500" rtl="0">
              <a:lnSpc>
                <a:spcPct val="115000"/>
              </a:lnSpc>
              <a:spcBef>
                <a:spcPts val="1600"/>
              </a:spcBef>
              <a:spcAft>
                <a:spcPts val="0"/>
              </a:spcAft>
              <a:buClr>
                <a:schemeClr val="dk2"/>
              </a:buClr>
              <a:buSzPts val="1400"/>
              <a:buFont typeface="Roboto"/>
              <a:buChar char="●"/>
              <a:defRPr>
                <a:solidFill>
                  <a:schemeClr val="dk2"/>
                </a:solidFill>
                <a:latin typeface="Roboto"/>
                <a:ea typeface="Roboto"/>
                <a:cs typeface="Roboto"/>
                <a:sym typeface="Roboto"/>
              </a:defRPr>
            </a:lvl7pPr>
            <a:lvl8pPr marL="3657600" lvl="7" indent="-317500" rtl="0">
              <a:lnSpc>
                <a:spcPct val="115000"/>
              </a:lnSpc>
              <a:spcBef>
                <a:spcPts val="1600"/>
              </a:spcBef>
              <a:spcAft>
                <a:spcPts val="0"/>
              </a:spcAft>
              <a:buClr>
                <a:schemeClr val="dk2"/>
              </a:buClr>
              <a:buSzPts val="1400"/>
              <a:buFont typeface="Roboto"/>
              <a:buChar char="○"/>
              <a:defRPr>
                <a:solidFill>
                  <a:schemeClr val="dk2"/>
                </a:solidFill>
                <a:latin typeface="Roboto"/>
                <a:ea typeface="Roboto"/>
                <a:cs typeface="Roboto"/>
                <a:sym typeface="Roboto"/>
              </a:defRPr>
            </a:lvl8pPr>
            <a:lvl9pPr marL="4114800" lvl="8" indent="-317500" rtl="0">
              <a:lnSpc>
                <a:spcPct val="115000"/>
              </a:lnSpc>
              <a:spcBef>
                <a:spcPts val="1600"/>
              </a:spcBef>
              <a:spcAft>
                <a:spcPts val="1600"/>
              </a:spcAft>
              <a:buClr>
                <a:schemeClr val="dk2"/>
              </a:buClr>
              <a:buSzPts val="1400"/>
              <a:buFont typeface="Roboto"/>
              <a:buChar char="■"/>
              <a:defRPr>
                <a:solidFill>
                  <a:schemeClr val="dk2"/>
                </a:solidFill>
                <a:latin typeface="Roboto"/>
                <a:ea typeface="Roboto"/>
                <a:cs typeface="Roboto"/>
                <a:sym typeface="Roboto"/>
              </a:defRPr>
            </a:lvl9pPr>
          </a:lstStyle>
          <a:p>
            <a:endParaRPr/>
          </a:p>
        </p:txBody>
      </p:sp>
      <p:sp>
        <p:nvSpPr>
          <p:cNvPr id="8" name="Google Shape;8;p1"/>
          <p:cNvSpPr txBox="1">
            <a:spLocks noGrp="1"/>
          </p:cNvSpPr>
          <p:nvPr>
            <p:ph type="sldNum" idx="12"/>
          </p:nvPr>
        </p:nvSpPr>
        <p:spPr>
          <a:xfrm>
            <a:off x="8460431" y="4651190"/>
            <a:ext cx="548700" cy="393600"/>
          </a:xfrm>
          <a:prstGeom prst="rect">
            <a:avLst/>
          </a:prstGeom>
          <a:noFill/>
          <a:ln>
            <a:noFill/>
          </a:ln>
        </p:spPr>
        <p:txBody>
          <a:bodyPr spcFirstLastPara="1" wrap="square" lIns="91425" tIns="91425" rIns="91425" bIns="91425" anchor="ctr" anchorCtr="0">
            <a:noAutofit/>
          </a:bodyPr>
          <a:lstStyle>
            <a:lvl1pPr lvl="0" algn="r" rtl="0">
              <a:buNone/>
              <a:defRPr sz="1000">
                <a:solidFill>
                  <a:schemeClr val="lt1"/>
                </a:solidFill>
                <a:latin typeface="Roboto"/>
                <a:ea typeface="Roboto"/>
                <a:cs typeface="Roboto"/>
                <a:sym typeface="Roboto"/>
              </a:defRPr>
            </a:lvl1pPr>
            <a:lvl2pPr lvl="1" algn="r" rtl="0">
              <a:buNone/>
              <a:defRPr sz="1000">
                <a:solidFill>
                  <a:schemeClr val="lt1"/>
                </a:solidFill>
                <a:latin typeface="Roboto"/>
                <a:ea typeface="Roboto"/>
                <a:cs typeface="Roboto"/>
                <a:sym typeface="Roboto"/>
              </a:defRPr>
            </a:lvl2pPr>
            <a:lvl3pPr lvl="2" algn="r" rtl="0">
              <a:buNone/>
              <a:defRPr sz="1000">
                <a:solidFill>
                  <a:schemeClr val="lt1"/>
                </a:solidFill>
                <a:latin typeface="Roboto"/>
                <a:ea typeface="Roboto"/>
                <a:cs typeface="Roboto"/>
                <a:sym typeface="Roboto"/>
              </a:defRPr>
            </a:lvl3pPr>
            <a:lvl4pPr lvl="3" algn="r" rtl="0">
              <a:buNone/>
              <a:defRPr sz="1000">
                <a:solidFill>
                  <a:schemeClr val="lt1"/>
                </a:solidFill>
                <a:latin typeface="Roboto"/>
                <a:ea typeface="Roboto"/>
                <a:cs typeface="Roboto"/>
                <a:sym typeface="Roboto"/>
              </a:defRPr>
            </a:lvl4pPr>
            <a:lvl5pPr lvl="4" algn="r" rtl="0">
              <a:buNone/>
              <a:defRPr sz="1000">
                <a:solidFill>
                  <a:schemeClr val="lt1"/>
                </a:solidFill>
                <a:latin typeface="Roboto"/>
                <a:ea typeface="Roboto"/>
                <a:cs typeface="Roboto"/>
                <a:sym typeface="Roboto"/>
              </a:defRPr>
            </a:lvl5pPr>
            <a:lvl6pPr lvl="5" algn="r" rtl="0">
              <a:buNone/>
              <a:defRPr sz="1000">
                <a:solidFill>
                  <a:schemeClr val="lt1"/>
                </a:solidFill>
                <a:latin typeface="Roboto"/>
                <a:ea typeface="Roboto"/>
                <a:cs typeface="Roboto"/>
                <a:sym typeface="Roboto"/>
              </a:defRPr>
            </a:lvl6pPr>
            <a:lvl7pPr lvl="6" algn="r" rtl="0">
              <a:buNone/>
              <a:defRPr sz="1000">
                <a:solidFill>
                  <a:schemeClr val="lt1"/>
                </a:solidFill>
                <a:latin typeface="Roboto"/>
                <a:ea typeface="Roboto"/>
                <a:cs typeface="Roboto"/>
                <a:sym typeface="Roboto"/>
              </a:defRPr>
            </a:lvl7pPr>
            <a:lvl8pPr lvl="7" algn="r" rtl="0">
              <a:buNone/>
              <a:defRPr sz="1000">
                <a:solidFill>
                  <a:schemeClr val="lt1"/>
                </a:solidFill>
                <a:latin typeface="Roboto"/>
                <a:ea typeface="Roboto"/>
                <a:cs typeface="Roboto"/>
                <a:sym typeface="Roboto"/>
              </a:defRPr>
            </a:lvl8pPr>
            <a:lvl9pPr lvl="8" algn="r" rtl="0">
              <a:buNone/>
              <a:defRPr sz="1000">
                <a:solidFill>
                  <a:schemeClr val="lt1"/>
                </a:solidFill>
                <a:latin typeface="Roboto"/>
                <a:ea typeface="Roboto"/>
                <a:cs typeface="Roboto"/>
                <a:sym typeface="Roboto"/>
              </a:defRPr>
            </a:lvl9pPr>
          </a:lstStyle>
          <a:p>
            <a:pPr marL="0" lvl="0" indent="0" algn="r" rtl="0">
              <a:spcBef>
                <a:spcPts val="0"/>
              </a:spcBef>
              <a:spcAft>
                <a:spcPts val="0"/>
              </a:spcAft>
              <a:buNone/>
            </a:pPr>
            <a:fld id="{00000000-1234-1234-1234-123412341234}" type="slidenum">
              <a:rPr lang="zh-TW"/>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7" Type="http://schemas.openxmlformats.org/officeDocument/2006/relationships/image" Target="../media/image14.png"/><Relationship Id="rId2" Type="http://schemas.openxmlformats.org/officeDocument/2006/relationships/notesSlide" Target="../notesSlides/notesSlide11.xml"/><Relationship Id="rId1" Type="http://schemas.openxmlformats.org/officeDocument/2006/relationships/slideLayout" Target="../slideLayouts/slideLayout3.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_rels/slide1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4.xml"/><Relationship Id="rId1" Type="http://schemas.openxmlformats.org/officeDocument/2006/relationships/slideLayout" Target="../slideLayouts/slideLayout3.xml"/><Relationship Id="rId6" Type="http://schemas.openxmlformats.org/officeDocument/2006/relationships/image" Target="../media/image20.png"/><Relationship Id="rId5" Type="http://schemas.openxmlformats.org/officeDocument/2006/relationships/image" Target="../media/image19.jpg"/><Relationship Id="rId4" Type="http://schemas.openxmlformats.org/officeDocument/2006/relationships/image" Target="../media/image18.jpg"/></Relationships>
</file>

<file path=ppt/slides/_rels/slide1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5.xml"/><Relationship Id="rId1" Type="http://schemas.openxmlformats.org/officeDocument/2006/relationships/slideLayout" Target="../slideLayouts/slideLayout3.xml"/><Relationship Id="rId6" Type="http://schemas.openxmlformats.org/officeDocument/2006/relationships/image" Target="../media/image21.png"/><Relationship Id="rId5" Type="http://schemas.openxmlformats.org/officeDocument/2006/relationships/image" Target="../media/image19.jpg"/><Relationship Id="rId4" Type="http://schemas.openxmlformats.org/officeDocument/2006/relationships/image" Target="../media/image18.jpg"/></Relationships>
</file>

<file path=ppt/slides/_rels/slide16.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notesSlide" Target="../notesSlides/notesSlide16.xml"/><Relationship Id="rId1" Type="http://schemas.openxmlformats.org/officeDocument/2006/relationships/slideLayout" Target="../slideLayouts/slideLayout3.xml"/><Relationship Id="rId6" Type="http://schemas.openxmlformats.org/officeDocument/2006/relationships/image" Target="../media/image25.png"/><Relationship Id="rId5" Type="http://schemas.openxmlformats.org/officeDocument/2006/relationships/image" Target="../media/image24.jpg"/><Relationship Id="rId4" Type="http://schemas.openxmlformats.org/officeDocument/2006/relationships/image" Target="../media/image23.jp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hyperlink" Target="http://blog.xuite.net/john87319/blog/28308726" TargetMode="External"/><Relationship Id="rId7" Type="http://schemas.openxmlformats.org/officeDocument/2006/relationships/hyperlink" Target="https://life.tw/?app=view&amp;no=790694" TargetMode="External"/><Relationship Id="rId2" Type="http://schemas.openxmlformats.org/officeDocument/2006/relationships/notesSlide" Target="../notesSlides/notesSlide18.xml"/><Relationship Id="rId1" Type="http://schemas.openxmlformats.org/officeDocument/2006/relationships/slideLayout" Target="../slideLayouts/slideLayout3.xml"/><Relationship Id="rId6" Type="http://schemas.openxmlformats.org/officeDocument/2006/relationships/hyperlink" Target="http://www.shs.edu.tw/works/essay/2013/04/2013040215164983.pdf" TargetMode="External"/><Relationship Id="rId5" Type="http://schemas.openxmlformats.org/officeDocument/2006/relationships/hyperlink" Target="http://student.hlc.edu.tw/action/link/652/20180925205925528.jpg" TargetMode="External"/><Relationship Id="rId4" Type="http://schemas.openxmlformats.org/officeDocument/2006/relationships/hyperlink" Target="https://news.99.com.cn/qiwenqushi/20120402/205196_2.htm" TargetMode="Externa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84"/>
        <p:cNvGrpSpPr/>
        <p:nvPr/>
      </p:nvGrpSpPr>
      <p:grpSpPr>
        <a:xfrm>
          <a:off x="0" y="0"/>
          <a:ext cx="0" cy="0"/>
          <a:chOff x="0" y="0"/>
          <a:chExt cx="0" cy="0"/>
        </a:xfrm>
      </p:grpSpPr>
      <p:sp>
        <p:nvSpPr>
          <p:cNvPr id="85" name="Google Shape;85;p13"/>
          <p:cNvSpPr txBox="1">
            <a:spLocks noGrp="1"/>
          </p:cNvSpPr>
          <p:nvPr>
            <p:ph type="ctrTitle"/>
          </p:nvPr>
        </p:nvSpPr>
        <p:spPr>
          <a:xfrm>
            <a:off x="845900" y="282000"/>
            <a:ext cx="7130100" cy="10047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zh-TW" b="1">
                <a:solidFill>
                  <a:srgbClr val="06108E"/>
                </a:solidFill>
                <a:latin typeface="DFKai-SB"/>
                <a:ea typeface="DFKai-SB"/>
                <a:cs typeface="DFKai-SB"/>
                <a:sym typeface="DFKai-SB"/>
              </a:rPr>
              <a:t>紙飛機飛行特性探討</a:t>
            </a:r>
            <a:endParaRPr b="1">
              <a:solidFill>
                <a:srgbClr val="06108E"/>
              </a:solidFill>
              <a:latin typeface="DFKai-SB"/>
              <a:ea typeface="DFKai-SB"/>
              <a:cs typeface="DFKai-SB"/>
              <a:sym typeface="DFKai-SB"/>
            </a:endParaRPr>
          </a:p>
        </p:txBody>
      </p:sp>
      <p:sp>
        <p:nvSpPr>
          <p:cNvPr id="86" name="Google Shape;86;p13"/>
          <p:cNvSpPr txBox="1"/>
          <p:nvPr/>
        </p:nvSpPr>
        <p:spPr>
          <a:xfrm>
            <a:off x="5597675" y="3252750"/>
            <a:ext cx="3666300" cy="17277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zh-TW" sz="2000">
                <a:solidFill>
                  <a:srgbClr val="20124D"/>
                </a:solidFill>
                <a:latin typeface="DFKai-SB"/>
                <a:ea typeface="DFKai-SB"/>
                <a:cs typeface="DFKai-SB"/>
                <a:sym typeface="DFKai-SB"/>
              </a:rPr>
              <a:t>隊名:搞什麼『紙』飛機</a:t>
            </a:r>
            <a:endParaRPr sz="2000">
              <a:solidFill>
                <a:srgbClr val="20124D"/>
              </a:solidFill>
              <a:latin typeface="DFKai-SB"/>
              <a:ea typeface="DFKai-SB"/>
              <a:cs typeface="DFKai-SB"/>
              <a:sym typeface="DFKai-SB"/>
            </a:endParaRPr>
          </a:p>
          <a:p>
            <a:pPr marL="0" lvl="0" indent="0" algn="l" rtl="0">
              <a:spcBef>
                <a:spcPts val="0"/>
              </a:spcBef>
              <a:spcAft>
                <a:spcPts val="0"/>
              </a:spcAft>
              <a:buNone/>
            </a:pPr>
            <a:endParaRPr sz="2000">
              <a:solidFill>
                <a:srgbClr val="FF0000"/>
              </a:solidFill>
              <a:latin typeface="Roboto"/>
              <a:ea typeface="Roboto"/>
              <a:cs typeface="Roboto"/>
              <a:sym typeface="Roboto"/>
            </a:endParaRPr>
          </a:p>
          <a:p>
            <a:pPr marL="0" lvl="0" indent="0" algn="l" rtl="0">
              <a:spcBef>
                <a:spcPts val="0"/>
              </a:spcBef>
              <a:spcAft>
                <a:spcPts val="0"/>
              </a:spcAft>
              <a:buNone/>
            </a:pPr>
            <a:r>
              <a:rPr lang="zh-TW" sz="2000">
                <a:solidFill>
                  <a:srgbClr val="20124D"/>
                </a:solidFill>
                <a:latin typeface="DFKai-SB"/>
                <a:ea typeface="DFKai-SB"/>
                <a:cs typeface="DFKai-SB"/>
                <a:sym typeface="DFKai-SB"/>
              </a:rPr>
              <a:t>隊員:范宇翔 楊凱崴 黃以丞</a:t>
            </a:r>
            <a:endParaRPr sz="2000">
              <a:solidFill>
                <a:srgbClr val="20124D"/>
              </a:solidFill>
              <a:latin typeface="DFKai-SB"/>
              <a:ea typeface="DFKai-SB"/>
              <a:cs typeface="DFKai-SB"/>
              <a:sym typeface="DFKai-SB"/>
            </a:endParaRPr>
          </a:p>
          <a:p>
            <a:pPr marL="0" lvl="0" indent="0" algn="l" rtl="0">
              <a:spcBef>
                <a:spcPts val="0"/>
              </a:spcBef>
              <a:spcAft>
                <a:spcPts val="0"/>
              </a:spcAft>
              <a:buNone/>
            </a:pPr>
            <a:endParaRPr sz="2000">
              <a:solidFill>
                <a:srgbClr val="FF0000"/>
              </a:solidFill>
              <a:latin typeface="Roboto"/>
              <a:ea typeface="Roboto"/>
              <a:cs typeface="Roboto"/>
              <a:sym typeface="Roboto"/>
            </a:endParaRPr>
          </a:p>
          <a:p>
            <a:pPr marL="0" lvl="0" indent="0" algn="l" rtl="0">
              <a:spcBef>
                <a:spcPts val="0"/>
              </a:spcBef>
              <a:spcAft>
                <a:spcPts val="0"/>
              </a:spcAft>
              <a:buNone/>
            </a:pPr>
            <a:r>
              <a:rPr lang="zh-TW" sz="2000">
                <a:solidFill>
                  <a:srgbClr val="20124D"/>
                </a:solidFill>
                <a:latin typeface="DFKai-SB"/>
                <a:ea typeface="DFKai-SB"/>
                <a:cs typeface="DFKai-SB"/>
                <a:sym typeface="DFKai-SB"/>
              </a:rPr>
              <a:t>指導老師:陳欣慈 張志堅</a:t>
            </a:r>
            <a:endParaRPr sz="2000">
              <a:solidFill>
                <a:srgbClr val="20124D"/>
              </a:solidFill>
              <a:latin typeface="DFKai-SB"/>
              <a:ea typeface="DFKai-SB"/>
              <a:cs typeface="DFKai-SB"/>
              <a:sym typeface="DFKai-SB"/>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45"/>
        <p:cNvGrpSpPr/>
        <p:nvPr/>
      </p:nvGrpSpPr>
      <p:grpSpPr>
        <a:xfrm>
          <a:off x="0" y="0"/>
          <a:ext cx="0" cy="0"/>
          <a:chOff x="0" y="0"/>
          <a:chExt cx="0" cy="0"/>
        </a:xfrm>
      </p:grpSpPr>
      <p:sp>
        <p:nvSpPr>
          <p:cNvPr id="146" name="Google Shape;146;p22"/>
          <p:cNvSpPr txBox="1">
            <a:spLocks noGrp="1"/>
          </p:cNvSpPr>
          <p:nvPr>
            <p:ph type="title"/>
          </p:nvPr>
        </p:nvSpPr>
        <p:spPr>
          <a:xfrm>
            <a:off x="573125" y="165300"/>
            <a:ext cx="8122500" cy="607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zh-TW" sz="2400" dirty="0">
                <a:solidFill>
                  <a:srgbClr val="000000"/>
                </a:solidFill>
                <a:highlight>
                  <a:schemeClr val="lt1"/>
                </a:highlight>
                <a:latin typeface="DFKai-SB"/>
                <a:ea typeface="DFKai-SB"/>
                <a:cs typeface="DFKai-SB"/>
                <a:sym typeface="DFKai-SB"/>
              </a:rPr>
              <a:t>4.請問您都是用什麼樣的紙?</a:t>
            </a:r>
            <a:endParaRPr sz="2400" dirty="0"/>
          </a:p>
        </p:txBody>
      </p:sp>
      <p:pic>
        <p:nvPicPr>
          <p:cNvPr id="147" name="Google Shape;147;p22" descr="表單回應圖表。題目：Q3.請問您都是用什麼樣的紙?。回應數：211 則回應。"/>
          <p:cNvPicPr preferRelativeResize="0"/>
          <p:nvPr/>
        </p:nvPicPr>
        <p:blipFill rotWithShape="1">
          <a:blip r:embed="rId3">
            <a:alphaModFix/>
          </a:blip>
          <a:srcRect l="4265" t="11096" r="5162" b="9248"/>
          <a:stretch/>
        </p:blipFill>
        <p:spPr>
          <a:xfrm>
            <a:off x="201675" y="841300"/>
            <a:ext cx="7540575" cy="3794750"/>
          </a:xfrm>
          <a:prstGeom prst="rect">
            <a:avLst/>
          </a:prstGeom>
          <a:noFill/>
          <a:ln>
            <a:noFill/>
          </a:ln>
        </p:spPr>
      </p:pic>
      <p:sp>
        <p:nvSpPr>
          <p:cNvPr id="148" name="Google Shape;148;p22"/>
          <p:cNvSpPr/>
          <p:nvPr/>
        </p:nvSpPr>
        <p:spPr>
          <a:xfrm>
            <a:off x="6374750" y="1340075"/>
            <a:ext cx="1415700" cy="529200"/>
          </a:xfrm>
          <a:prstGeom prst="ellipse">
            <a:avLst/>
          </a:prstGeom>
          <a:noFill/>
          <a:ln w="9525" cap="flat" cmpd="sng">
            <a:solidFill>
              <a:srgbClr val="FF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149;p22"/>
          <p:cNvSpPr/>
          <p:nvPr/>
        </p:nvSpPr>
        <p:spPr>
          <a:xfrm>
            <a:off x="6726350" y="497575"/>
            <a:ext cx="1415700" cy="768600"/>
          </a:xfrm>
          <a:prstGeom prst="wedgeEllipseCallout">
            <a:avLst>
              <a:gd name="adj1" fmla="val -20833"/>
              <a:gd name="adj2" fmla="val 62500"/>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zh-TW" sz="1800"/>
              <a:t>日曆紙</a:t>
            </a:r>
            <a:endParaRPr sz="1800"/>
          </a:p>
        </p:txBody>
      </p:sp>
      <p:sp>
        <p:nvSpPr>
          <p:cNvPr id="150" name="Google Shape;150;p22"/>
          <p:cNvSpPr/>
          <p:nvPr/>
        </p:nvSpPr>
        <p:spPr>
          <a:xfrm rot="243637">
            <a:off x="6583264" y="2180665"/>
            <a:ext cx="1224374" cy="769019"/>
          </a:xfrm>
          <a:prstGeom prst="wedgeEllipseCallout">
            <a:avLst>
              <a:gd name="adj1" fmla="val -21078"/>
              <a:gd name="adj2" fmla="val -97595"/>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zh-TW" sz="1800"/>
              <a:t>色紙</a:t>
            </a:r>
            <a:endParaRPr sz="180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54"/>
        <p:cNvGrpSpPr/>
        <p:nvPr/>
      </p:nvGrpSpPr>
      <p:grpSpPr>
        <a:xfrm>
          <a:off x="0" y="0"/>
          <a:ext cx="0" cy="0"/>
          <a:chOff x="0" y="0"/>
          <a:chExt cx="0" cy="0"/>
        </a:xfrm>
      </p:grpSpPr>
      <p:sp>
        <p:nvSpPr>
          <p:cNvPr id="155" name="Google Shape;155;p23"/>
          <p:cNvSpPr txBox="1">
            <a:spLocks noGrp="1"/>
          </p:cNvSpPr>
          <p:nvPr>
            <p:ph type="title"/>
          </p:nvPr>
        </p:nvSpPr>
        <p:spPr>
          <a:xfrm>
            <a:off x="311700" y="410000"/>
            <a:ext cx="8520600" cy="607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zh-TW" sz="2400">
                <a:solidFill>
                  <a:srgbClr val="000000"/>
                </a:solidFill>
                <a:highlight>
                  <a:schemeClr val="lt1"/>
                </a:highlight>
                <a:latin typeface="DFKai-SB"/>
                <a:ea typeface="DFKai-SB"/>
                <a:cs typeface="DFKai-SB"/>
                <a:sym typeface="DFKai-SB"/>
              </a:rPr>
              <a:t>5.請問您的紙飛機是什麼形狀?</a:t>
            </a:r>
            <a:endParaRPr sz="2400"/>
          </a:p>
        </p:txBody>
      </p:sp>
      <p:sp>
        <p:nvSpPr>
          <p:cNvPr id="156" name="Google Shape;156;p23"/>
          <p:cNvSpPr txBox="1">
            <a:spLocks noGrp="1"/>
          </p:cNvSpPr>
          <p:nvPr>
            <p:ph type="body" idx="1"/>
          </p:nvPr>
        </p:nvSpPr>
        <p:spPr>
          <a:xfrm>
            <a:off x="311700" y="1242700"/>
            <a:ext cx="8520600" cy="3339000"/>
          </a:xfrm>
          <a:prstGeom prst="rect">
            <a:avLst/>
          </a:prstGeom>
        </p:spPr>
        <p:txBody>
          <a:bodyPr spcFirstLastPara="1" wrap="square" lIns="91425" tIns="91425" rIns="91425" bIns="91425" anchor="t" anchorCtr="0">
            <a:noAutofit/>
          </a:bodyPr>
          <a:lstStyle/>
          <a:p>
            <a:pPr marL="0" lvl="0" indent="0" algn="l" rtl="0">
              <a:lnSpc>
                <a:spcPct val="100000"/>
              </a:lnSpc>
              <a:spcBef>
                <a:spcPts val="0"/>
              </a:spcBef>
              <a:spcAft>
                <a:spcPts val="0"/>
              </a:spcAft>
              <a:buNone/>
            </a:pPr>
            <a:endParaRPr/>
          </a:p>
        </p:txBody>
      </p:sp>
      <p:pic>
        <p:nvPicPr>
          <p:cNvPr id="157" name="Google Shape;157;p23" descr="表單回應圖表。題目：Q4.請問您的紙飛機是什麼形狀?。回應數：211 則回應。"/>
          <p:cNvPicPr preferRelativeResize="0"/>
          <p:nvPr/>
        </p:nvPicPr>
        <p:blipFill rotWithShape="1">
          <a:blip r:embed="rId3">
            <a:alphaModFix/>
          </a:blip>
          <a:srcRect l="18005" t="24505"/>
          <a:stretch/>
        </p:blipFill>
        <p:spPr>
          <a:xfrm>
            <a:off x="311700" y="1242700"/>
            <a:ext cx="5357701" cy="3339000"/>
          </a:xfrm>
          <a:prstGeom prst="rect">
            <a:avLst/>
          </a:prstGeom>
          <a:noFill/>
          <a:ln w="12700" cap="flat" cmpd="sng">
            <a:solidFill>
              <a:srgbClr val="000000"/>
            </a:solidFill>
            <a:prstDash val="solid"/>
            <a:miter lim="8000"/>
            <a:headEnd type="none" w="sm" len="sm"/>
            <a:tailEnd type="none" w="sm" len="sm"/>
          </a:ln>
        </p:spPr>
      </p:pic>
      <p:pic>
        <p:nvPicPr>
          <p:cNvPr id="158" name="Google Shape;158;p23"/>
          <p:cNvPicPr preferRelativeResize="0"/>
          <p:nvPr/>
        </p:nvPicPr>
        <p:blipFill rotWithShape="1">
          <a:blip r:embed="rId4">
            <a:alphaModFix/>
          </a:blip>
          <a:srcRect/>
          <a:stretch/>
        </p:blipFill>
        <p:spPr>
          <a:xfrm>
            <a:off x="5915800" y="1621625"/>
            <a:ext cx="1319750" cy="950125"/>
          </a:xfrm>
          <a:prstGeom prst="rect">
            <a:avLst/>
          </a:prstGeom>
          <a:noFill/>
          <a:ln w="12700" cap="flat" cmpd="sng">
            <a:solidFill>
              <a:srgbClr val="000000"/>
            </a:solidFill>
            <a:prstDash val="solid"/>
            <a:miter lim="8000"/>
            <a:headEnd type="none" w="sm" len="sm"/>
            <a:tailEnd type="none" w="sm" len="sm"/>
          </a:ln>
        </p:spPr>
      </p:pic>
      <p:pic>
        <p:nvPicPr>
          <p:cNvPr id="159" name="Google Shape;159;p23"/>
          <p:cNvPicPr preferRelativeResize="0"/>
          <p:nvPr/>
        </p:nvPicPr>
        <p:blipFill>
          <a:blip r:embed="rId5">
            <a:alphaModFix/>
          </a:blip>
          <a:stretch>
            <a:fillRect/>
          </a:stretch>
        </p:blipFill>
        <p:spPr>
          <a:xfrm>
            <a:off x="5885208" y="3204950"/>
            <a:ext cx="1380950" cy="801766"/>
          </a:xfrm>
          <a:prstGeom prst="rect">
            <a:avLst/>
          </a:prstGeom>
          <a:noFill/>
          <a:ln w="12700" cap="flat" cmpd="sng">
            <a:solidFill>
              <a:srgbClr val="000000"/>
            </a:solidFill>
            <a:prstDash val="solid"/>
            <a:miter lim="8000"/>
            <a:headEnd type="none" w="sm" len="sm"/>
            <a:tailEnd type="none" w="sm" len="sm"/>
          </a:ln>
        </p:spPr>
      </p:pic>
      <p:pic>
        <p:nvPicPr>
          <p:cNvPr id="160" name="Google Shape;160;p23"/>
          <p:cNvPicPr preferRelativeResize="0"/>
          <p:nvPr/>
        </p:nvPicPr>
        <p:blipFill rotWithShape="1">
          <a:blip r:embed="rId6">
            <a:alphaModFix/>
          </a:blip>
          <a:srcRect l="12697" r="10580"/>
          <a:stretch/>
        </p:blipFill>
        <p:spPr>
          <a:xfrm>
            <a:off x="7481950" y="1621625"/>
            <a:ext cx="1319750" cy="950125"/>
          </a:xfrm>
          <a:prstGeom prst="rect">
            <a:avLst/>
          </a:prstGeom>
          <a:noFill/>
          <a:ln w="12700" cap="flat" cmpd="sng">
            <a:solidFill>
              <a:srgbClr val="000000"/>
            </a:solidFill>
            <a:prstDash val="solid"/>
            <a:miter lim="8000"/>
            <a:headEnd type="none" w="sm" len="sm"/>
            <a:tailEnd type="none" w="sm" len="sm"/>
          </a:ln>
        </p:spPr>
      </p:pic>
      <p:pic>
        <p:nvPicPr>
          <p:cNvPr id="161" name="Google Shape;161;p23"/>
          <p:cNvPicPr preferRelativeResize="0"/>
          <p:nvPr/>
        </p:nvPicPr>
        <p:blipFill>
          <a:blip r:embed="rId7">
            <a:alphaModFix/>
          </a:blip>
          <a:stretch>
            <a:fillRect/>
          </a:stretch>
        </p:blipFill>
        <p:spPr>
          <a:xfrm>
            <a:off x="7481950" y="3175575"/>
            <a:ext cx="1319750" cy="801775"/>
          </a:xfrm>
          <a:prstGeom prst="rect">
            <a:avLst/>
          </a:prstGeom>
          <a:noFill/>
          <a:ln w="12700" cap="flat" cmpd="sng">
            <a:solidFill>
              <a:srgbClr val="000000"/>
            </a:solidFill>
            <a:prstDash val="solid"/>
            <a:miter lim="8000"/>
            <a:headEnd type="none" w="sm" len="sm"/>
            <a:tailEnd type="none" w="sm" len="sm"/>
          </a:ln>
        </p:spPr>
      </p:pic>
      <p:sp>
        <p:nvSpPr>
          <p:cNvPr id="162" name="Google Shape;162;p23"/>
          <p:cNvSpPr txBox="1"/>
          <p:nvPr/>
        </p:nvSpPr>
        <p:spPr>
          <a:xfrm>
            <a:off x="6058350" y="2648050"/>
            <a:ext cx="768900" cy="4806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zh-TW"/>
              <a:t>選項二</a:t>
            </a:r>
            <a:endParaRPr/>
          </a:p>
        </p:txBody>
      </p:sp>
      <p:sp>
        <p:nvSpPr>
          <p:cNvPr id="163" name="Google Shape;163;p23"/>
          <p:cNvSpPr txBox="1"/>
          <p:nvPr/>
        </p:nvSpPr>
        <p:spPr>
          <a:xfrm>
            <a:off x="6030600" y="1242688"/>
            <a:ext cx="824400" cy="4806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zh-TW"/>
              <a:t>選項一</a:t>
            </a:r>
            <a:endParaRPr/>
          </a:p>
        </p:txBody>
      </p:sp>
      <p:sp>
        <p:nvSpPr>
          <p:cNvPr id="164" name="Google Shape;164;p23"/>
          <p:cNvSpPr txBox="1"/>
          <p:nvPr/>
        </p:nvSpPr>
        <p:spPr>
          <a:xfrm>
            <a:off x="7757375" y="1242700"/>
            <a:ext cx="768900" cy="4806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zh-TW"/>
              <a:t>選項三</a:t>
            </a:r>
            <a:endParaRPr/>
          </a:p>
        </p:txBody>
      </p:sp>
      <p:sp>
        <p:nvSpPr>
          <p:cNvPr id="165" name="Google Shape;165;p23"/>
          <p:cNvSpPr txBox="1"/>
          <p:nvPr/>
        </p:nvSpPr>
        <p:spPr>
          <a:xfrm>
            <a:off x="7757375" y="2671900"/>
            <a:ext cx="768900" cy="4806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zh-TW"/>
              <a:t>選項四</a:t>
            </a:r>
            <a:endParaRPr/>
          </a:p>
        </p:txBody>
      </p:sp>
      <p:sp>
        <p:nvSpPr>
          <p:cNvPr id="166" name="Google Shape;166;p23"/>
          <p:cNvSpPr/>
          <p:nvPr/>
        </p:nvSpPr>
        <p:spPr>
          <a:xfrm>
            <a:off x="3978275" y="1195475"/>
            <a:ext cx="1415700" cy="714300"/>
          </a:xfrm>
          <a:prstGeom prst="ellipse">
            <a:avLst/>
          </a:prstGeom>
          <a:noFill/>
          <a:ln w="9525" cap="flat" cmpd="sng">
            <a:solidFill>
              <a:srgbClr val="FF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167;p23"/>
          <p:cNvSpPr/>
          <p:nvPr/>
        </p:nvSpPr>
        <p:spPr>
          <a:xfrm>
            <a:off x="5781875" y="1242700"/>
            <a:ext cx="1587600" cy="1442700"/>
          </a:xfrm>
          <a:prstGeom prst="ellipse">
            <a:avLst/>
          </a:prstGeom>
          <a:noFill/>
          <a:ln w="9525" cap="flat" cmpd="sng">
            <a:solidFill>
              <a:srgbClr val="FF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168;p23"/>
          <p:cNvSpPr/>
          <p:nvPr/>
        </p:nvSpPr>
        <p:spPr>
          <a:xfrm>
            <a:off x="3589850" y="1635000"/>
            <a:ext cx="824400" cy="714300"/>
          </a:xfrm>
          <a:prstGeom prst="ellipse">
            <a:avLst/>
          </a:prstGeom>
          <a:noFill/>
          <a:ln w="9525" cap="flat" cmpd="sng">
            <a:solidFill>
              <a:srgbClr val="FF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169;p23"/>
          <p:cNvSpPr/>
          <p:nvPr/>
        </p:nvSpPr>
        <p:spPr>
          <a:xfrm>
            <a:off x="5669400" y="2685400"/>
            <a:ext cx="1700100" cy="1578600"/>
          </a:xfrm>
          <a:prstGeom prst="ellipse">
            <a:avLst/>
          </a:prstGeom>
          <a:noFill/>
          <a:ln w="9525" cap="flat" cmpd="sng">
            <a:solidFill>
              <a:srgbClr val="FF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73"/>
        <p:cNvGrpSpPr/>
        <p:nvPr/>
      </p:nvGrpSpPr>
      <p:grpSpPr>
        <a:xfrm>
          <a:off x="0" y="0"/>
          <a:ext cx="0" cy="0"/>
          <a:chOff x="0" y="0"/>
          <a:chExt cx="0" cy="0"/>
        </a:xfrm>
      </p:grpSpPr>
      <p:pic>
        <p:nvPicPr>
          <p:cNvPr id="174" name="Google Shape;174;p24" descr="表單回應圖表。題目：Q5.請問您知道射紙飛機前為什麼要在機頭哈一口氣的原因嗎?。回應數：209 則回應。"/>
          <p:cNvPicPr preferRelativeResize="0"/>
          <p:nvPr/>
        </p:nvPicPr>
        <p:blipFill rotWithShape="1">
          <a:blip r:embed="rId3">
            <a:alphaModFix/>
          </a:blip>
          <a:srcRect l="7855" t="22197" r="3781"/>
          <a:stretch/>
        </p:blipFill>
        <p:spPr>
          <a:xfrm>
            <a:off x="667725" y="643137"/>
            <a:ext cx="6611701" cy="3857225"/>
          </a:xfrm>
          <a:prstGeom prst="rect">
            <a:avLst/>
          </a:prstGeom>
          <a:noFill/>
          <a:ln w="9525" cap="flat" cmpd="sng">
            <a:solidFill>
              <a:srgbClr val="000000"/>
            </a:solidFill>
            <a:prstDash val="solid"/>
            <a:round/>
            <a:headEnd type="none" w="sm" len="sm"/>
            <a:tailEnd type="none" w="sm" len="sm"/>
          </a:ln>
        </p:spPr>
      </p:pic>
      <p:sp>
        <p:nvSpPr>
          <p:cNvPr id="175" name="Google Shape;175;p24"/>
          <p:cNvSpPr txBox="1"/>
          <p:nvPr/>
        </p:nvSpPr>
        <p:spPr>
          <a:xfrm>
            <a:off x="370950" y="0"/>
            <a:ext cx="8402100" cy="7857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zh-TW" sz="2400" dirty="0">
                <a:latin typeface="標楷體" panose="03000509000000000000" pitchFamily="65" charset="-120"/>
                <a:ea typeface="標楷體" panose="03000509000000000000" pitchFamily="65" charset="-120"/>
              </a:rPr>
              <a:t>6.請問您知道射紙飛機前為什麼要在機頭哈一口氣的原因嗎?</a:t>
            </a:r>
            <a:endParaRPr sz="2400" dirty="0">
              <a:latin typeface="標楷體" panose="03000509000000000000" pitchFamily="65" charset="-120"/>
              <a:ea typeface="標楷體" panose="03000509000000000000" pitchFamily="65" charset="-120"/>
            </a:endParaRPr>
          </a:p>
        </p:txBody>
      </p:sp>
      <p:sp>
        <p:nvSpPr>
          <p:cNvPr id="176" name="Google Shape;176;p24"/>
          <p:cNvSpPr/>
          <p:nvPr/>
        </p:nvSpPr>
        <p:spPr>
          <a:xfrm>
            <a:off x="5753625" y="1768700"/>
            <a:ext cx="1415700" cy="714300"/>
          </a:xfrm>
          <a:prstGeom prst="ellipse">
            <a:avLst/>
          </a:prstGeom>
          <a:noFill/>
          <a:ln w="9525" cap="flat" cmpd="sng">
            <a:solidFill>
              <a:srgbClr val="FF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177;p24"/>
          <p:cNvSpPr/>
          <p:nvPr/>
        </p:nvSpPr>
        <p:spPr>
          <a:xfrm>
            <a:off x="7169325" y="1280925"/>
            <a:ext cx="1415700" cy="768600"/>
          </a:xfrm>
          <a:prstGeom prst="wedgeEllipseCallout">
            <a:avLst>
              <a:gd name="adj1" fmla="val -52154"/>
              <a:gd name="adj2" fmla="val 63460"/>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zh-TW" sz="1800"/>
              <a:t>不知道</a:t>
            </a:r>
            <a:endParaRPr sz="180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81"/>
        <p:cNvGrpSpPr/>
        <p:nvPr/>
      </p:nvGrpSpPr>
      <p:grpSpPr>
        <a:xfrm>
          <a:off x="0" y="0"/>
          <a:ext cx="0" cy="0"/>
          <a:chOff x="0" y="0"/>
          <a:chExt cx="0" cy="0"/>
        </a:xfrm>
      </p:grpSpPr>
      <p:sp>
        <p:nvSpPr>
          <p:cNvPr id="182" name="Google Shape;182;p25"/>
          <p:cNvSpPr txBox="1">
            <a:spLocks noGrp="1"/>
          </p:cNvSpPr>
          <p:nvPr>
            <p:ph type="title"/>
          </p:nvPr>
        </p:nvSpPr>
        <p:spPr>
          <a:xfrm>
            <a:off x="311700" y="173200"/>
            <a:ext cx="6415200" cy="607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altLang="zh-TW" sz="2400" dirty="0">
                <a:solidFill>
                  <a:srgbClr val="000000"/>
                </a:solidFill>
                <a:highlight>
                  <a:schemeClr val="lt1"/>
                </a:highlight>
                <a:latin typeface="DFKai-SB"/>
                <a:ea typeface="DFKai-SB"/>
                <a:cs typeface="DFKai-SB"/>
                <a:sym typeface="DFKai-SB"/>
              </a:rPr>
              <a:t>7</a:t>
            </a:r>
            <a:r>
              <a:rPr lang="zh-TW" sz="2400" dirty="0">
                <a:solidFill>
                  <a:srgbClr val="000000"/>
                </a:solidFill>
                <a:highlight>
                  <a:schemeClr val="lt1"/>
                </a:highlight>
                <a:latin typeface="DFKai-SB"/>
                <a:ea typeface="DFKai-SB"/>
                <a:cs typeface="DFKai-SB"/>
                <a:sym typeface="DFKai-SB"/>
              </a:rPr>
              <a:t>.請問您覺得要怎麼做紙飛機才會飛比較遠?</a:t>
            </a:r>
            <a:endParaRPr sz="2400" dirty="0"/>
          </a:p>
        </p:txBody>
      </p:sp>
      <p:pic>
        <p:nvPicPr>
          <p:cNvPr id="183" name="Google Shape;183;p25" descr="表單回應圖表。題目：Q6.請問您覺得要怎麼做紙飛機才會飛比較遠?。回應數：211 則回應。"/>
          <p:cNvPicPr preferRelativeResize="0"/>
          <p:nvPr/>
        </p:nvPicPr>
        <p:blipFill rotWithShape="1">
          <a:blip r:embed="rId3">
            <a:alphaModFix/>
          </a:blip>
          <a:srcRect t="24727" r="5446"/>
          <a:stretch/>
        </p:blipFill>
        <p:spPr>
          <a:xfrm>
            <a:off x="311700" y="781000"/>
            <a:ext cx="7457200" cy="3936250"/>
          </a:xfrm>
          <a:prstGeom prst="rect">
            <a:avLst/>
          </a:prstGeom>
          <a:noFill/>
          <a:ln>
            <a:noFill/>
          </a:ln>
        </p:spPr>
      </p:pic>
      <p:sp>
        <p:nvSpPr>
          <p:cNvPr id="184" name="Google Shape;184;p25"/>
          <p:cNvSpPr/>
          <p:nvPr/>
        </p:nvSpPr>
        <p:spPr>
          <a:xfrm>
            <a:off x="6535775" y="1309150"/>
            <a:ext cx="1415700" cy="714300"/>
          </a:xfrm>
          <a:prstGeom prst="ellipse">
            <a:avLst/>
          </a:prstGeom>
          <a:noFill/>
          <a:ln w="9525" cap="flat" cmpd="sng">
            <a:solidFill>
              <a:srgbClr val="FF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185;p25"/>
          <p:cNvSpPr/>
          <p:nvPr/>
        </p:nvSpPr>
        <p:spPr>
          <a:xfrm>
            <a:off x="6726900" y="261100"/>
            <a:ext cx="2215200" cy="768600"/>
          </a:xfrm>
          <a:prstGeom prst="wedgeEllipseCallout">
            <a:avLst>
              <a:gd name="adj1" fmla="val -22494"/>
              <a:gd name="adj2" fmla="val 88460"/>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zh-TW" sz="1800"/>
              <a:t>控制投擲紙飛機的角度</a:t>
            </a:r>
            <a:endParaRPr sz="180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89"/>
        <p:cNvGrpSpPr/>
        <p:nvPr/>
      </p:nvGrpSpPr>
      <p:grpSpPr>
        <a:xfrm>
          <a:off x="0" y="0"/>
          <a:ext cx="0" cy="0"/>
          <a:chOff x="0" y="0"/>
          <a:chExt cx="0" cy="0"/>
        </a:xfrm>
      </p:grpSpPr>
      <p:sp>
        <p:nvSpPr>
          <p:cNvPr id="190" name="Google Shape;190;p26"/>
          <p:cNvSpPr txBox="1">
            <a:spLocks noGrp="1"/>
          </p:cNvSpPr>
          <p:nvPr>
            <p:ph type="title"/>
          </p:nvPr>
        </p:nvSpPr>
        <p:spPr>
          <a:xfrm>
            <a:off x="386150" y="106875"/>
            <a:ext cx="8520600" cy="607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zh-TW">
                <a:latin typeface="DFKai-SB"/>
                <a:ea typeface="DFKai-SB"/>
                <a:cs typeface="DFKai-SB"/>
                <a:sym typeface="DFKai-SB"/>
              </a:rPr>
              <a:t>研究結果</a:t>
            </a:r>
            <a:endParaRPr>
              <a:latin typeface="DFKai-SB"/>
              <a:ea typeface="DFKai-SB"/>
              <a:cs typeface="DFKai-SB"/>
              <a:sym typeface="DFKai-SB"/>
            </a:endParaRPr>
          </a:p>
        </p:txBody>
      </p:sp>
      <p:sp>
        <p:nvSpPr>
          <p:cNvPr id="191" name="Google Shape;191;p26"/>
          <p:cNvSpPr txBox="1">
            <a:spLocks noGrp="1"/>
          </p:cNvSpPr>
          <p:nvPr>
            <p:ph type="body" idx="1"/>
          </p:nvPr>
        </p:nvSpPr>
        <p:spPr>
          <a:xfrm>
            <a:off x="386150" y="655800"/>
            <a:ext cx="4822200" cy="468300"/>
          </a:xfrm>
          <a:prstGeom prst="rect">
            <a:avLst/>
          </a:prstGeom>
        </p:spPr>
        <p:txBody>
          <a:bodyPr spcFirstLastPara="1" wrap="square" lIns="91425" tIns="91425" rIns="91425" bIns="91425" anchor="t" anchorCtr="0">
            <a:noAutofit/>
          </a:bodyPr>
          <a:lstStyle/>
          <a:p>
            <a:pPr marL="0" lvl="0" indent="0" algn="l" rtl="0">
              <a:spcBef>
                <a:spcPts val="0"/>
              </a:spcBef>
              <a:spcAft>
                <a:spcPts val="1600"/>
              </a:spcAft>
              <a:buNone/>
            </a:pPr>
            <a:r>
              <a:rPr lang="zh-TW" sz="2000">
                <a:latin typeface="DFKai-SB"/>
                <a:ea typeface="DFKai-SB"/>
                <a:cs typeface="DFKai-SB"/>
                <a:sym typeface="DFKai-SB"/>
              </a:rPr>
              <a:t>表一</a:t>
            </a:r>
            <a:r>
              <a:rPr lang="zh-TW" sz="2000">
                <a:solidFill>
                  <a:srgbClr val="000000"/>
                </a:solidFill>
                <a:highlight>
                  <a:srgbClr val="FFFFFF"/>
                </a:highlight>
                <a:latin typeface="DFKai-SB"/>
                <a:ea typeface="DFKai-SB"/>
                <a:cs typeface="DFKai-SB"/>
                <a:sym typeface="DFKai-SB"/>
              </a:rPr>
              <a:t>、不同形狀的紙飛機對飛行的影響</a:t>
            </a:r>
            <a:endParaRPr sz="2000">
              <a:latin typeface="DFKai-SB"/>
              <a:ea typeface="DFKai-SB"/>
              <a:cs typeface="DFKai-SB"/>
              <a:sym typeface="DFKai-SB"/>
            </a:endParaRPr>
          </a:p>
        </p:txBody>
      </p:sp>
      <p:graphicFrame>
        <p:nvGraphicFramePr>
          <p:cNvPr id="192" name="Google Shape;192;p26"/>
          <p:cNvGraphicFramePr/>
          <p:nvPr/>
        </p:nvGraphicFramePr>
        <p:xfrm>
          <a:off x="386150" y="1124688"/>
          <a:ext cx="5755700" cy="2720265"/>
        </p:xfrm>
        <a:graphic>
          <a:graphicData uri="http://schemas.openxmlformats.org/drawingml/2006/table">
            <a:tbl>
              <a:tblPr>
                <a:noFill/>
                <a:tableStyleId>{EF7F5BC4-B20C-4612-B323-B55C6527F748}</a:tableStyleId>
              </a:tblPr>
              <a:tblGrid>
                <a:gridCol w="1438925">
                  <a:extLst>
                    <a:ext uri="{9D8B030D-6E8A-4147-A177-3AD203B41FA5}">
                      <a16:colId xmlns:a16="http://schemas.microsoft.com/office/drawing/2014/main" val="20000"/>
                    </a:ext>
                  </a:extLst>
                </a:gridCol>
                <a:gridCol w="1466400">
                  <a:extLst>
                    <a:ext uri="{9D8B030D-6E8A-4147-A177-3AD203B41FA5}">
                      <a16:colId xmlns:a16="http://schemas.microsoft.com/office/drawing/2014/main" val="20001"/>
                    </a:ext>
                  </a:extLst>
                </a:gridCol>
                <a:gridCol w="1411450">
                  <a:extLst>
                    <a:ext uri="{9D8B030D-6E8A-4147-A177-3AD203B41FA5}">
                      <a16:colId xmlns:a16="http://schemas.microsoft.com/office/drawing/2014/main" val="20002"/>
                    </a:ext>
                  </a:extLst>
                </a:gridCol>
                <a:gridCol w="1438925">
                  <a:extLst>
                    <a:ext uri="{9D8B030D-6E8A-4147-A177-3AD203B41FA5}">
                      <a16:colId xmlns:a16="http://schemas.microsoft.com/office/drawing/2014/main" val="20003"/>
                    </a:ext>
                  </a:extLst>
                </a:gridCol>
              </a:tblGrid>
              <a:tr h="295075">
                <a:tc>
                  <a:txBody>
                    <a:bodyPr/>
                    <a:lstStyle/>
                    <a:p>
                      <a:pPr marL="0" lvl="0" indent="0" algn="l" rtl="0">
                        <a:spcBef>
                          <a:spcPts val="0"/>
                        </a:spcBef>
                        <a:spcAft>
                          <a:spcPts val="0"/>
                        </a:spcAft>
                        <a:buNone/>
                      </a:pPr>
                      <a:r>
                        <a:rPr lang="zh-TW" sz="1800">
                          <a:highlight>
                            <a:srgbClr val="FFFFFF"/>
                          </a:highlight>
                          <a:latin typeface="DFKai-SB"/>
                          <a:ea typeface="DFKai-SB"/>
                          <a:cs typeface="DFKai-SB"/>
                          <a:sym typeface="DFKai-SB"/>
                        </a:rPr>
                        <a:t>名稱</a:t>
                      </a:r>
                      <a:endParaRPr sz="1800">
                        <a:latin typeface="DFKai-SB"/>
                        <a:ea typeface="DFKai-SB"/>
                        <a:cs typeface="DFKai-SB"/>
                        <a:sym typeface="DFKai-SB"/>
                      </a:endParaRPr>
                    </a:p>
                  </a:txBody>
                  <a:tcPr marL="91425" marR="91425" marT="91425" marB="91425"/>
                </a:tc>
                <a:tc>
                  <a:txBody>
                    <a:bodyPr/>
                    <a:lstStyle/>
                    <a:p>
                      <a:pPr marL="0" lvl="0" indent="0" algn="l" rtl="0">
                        <a:spcBef>
                          <a:spcPts val="0"/>
                        </a:spcBef>
                        <a:spcAft>
                          <a:spcPts val="0"/>
                        </a:spcAft>
                        <a:buNone/>
                      </a:pPr>
                      <a:r>
                        <a:rPr lang="zh-TW" sz="1800">
                          <a:highlight>
                            <a:srgbClr val="FFFFFF"/>
                          </a:highlight>
                          <a:latin typeface="DFKai-SB"/>
                          <a:ea typeface="DFKai-SB"/>
                          <a:cs typeface="DFKai-SB"/>
                          <a:sym typeface="DFKai-SB"/>
                        </a:rPr>
                        <a:t>DC-03型紙飛機</a:t>
                      </a:r>
                      <a:endParaRPr sz="1800">
                        <a:latin typeface="DFKai-SB"/>
                        <a:ea typeface="DFKai-SB"/>
                        <a:cs typeface="DFKai-SB"/>
                        <a:sym typeface="DFKai-SB"/>
                      </a:endParaRPr>
                    </a:p>
                  </a:txBody>
                  <a:tcPr marL="91425" marR="91425" marT="91425" marB="91425"/>
                </a:tc>
                <a:tc>
                  <a:txBody>
                    <a:bodyPr/>
                    <a:lstStyle/>
                    <a:p>
                      <a:pPr marL="0" lvl="0" indent="0" algn="l" rtl="0">
                        <a:spcBef>
                          <a:spcPts val="0"/>
                        </a:spcBef>
                        <a:spcAft>
                          <a:spcPts val="0"/>
                        </a:spcAft>
                        <a:buNone/>
                      </a:pPr>
                      <a:r>
                        <a:rPr lang="zh-TW" sz="1800">
                          <a:latin typeface="DFKai-SB"/>
                          <a:ea typeface="DFKai-SB"/>
                          <a:cs typeface="DFKai-SB"/>
                          <a:sym typeface="DFKai-SB"/>
                        </a:rPr>
                        <a:t>一般紙飛機</a:t>
                      </a:r>
                      <a:endParaRPr sz="1800">
                        <a:latin typeface="DFKai-SB"/>
                        <a:ea typeface="DFKai-SB"/>
                        <a:cs typeface="DFKai-SB"/>
                        <a:sym typeface="DFKai-SB"/>
                      </a:endParaRPr>
                    </a:p>
                  </a:txBody>
                  <a:tcPr marL="91425" marR="91425" marT="91425" marB="91425"/>
                </a:tc>
                <a:tc>
                  <a:txBody>
                    <a:bodyPr/>
                    <a:lstStyle/>
                    <a:p>
                      <a:pPr marL="0" lvl="0" indent="0" algn="l" rtl="0">
                        <a:spcBef>
                          <a:spcPts val="0"/>
                        </a:spcBef>
                        <a:spcAft>
                          <a:spcPts val="0"/>
                        </a:spcAft>
                        <a:buNone/>
                      </a:pPr>
                      <a:r>
                        <a:rPr lang="zh-TW" sz="1800">
                          <a:latin typeface="DFKai-SB"/>
                          <a:ea typeface="DFKai-SB"/>
                          <a:cs typeface="DFKai-SB"/>
                          <a:sym typeface="DFKai-SB"/>
                        </a:rPr>
                        <a:t>無垂直尾翼紙飛機</a:t>
                      </a:r>
                      <a:endParaRPr sz="1800">
                        <a:latin typeface="DFKai-SB"/>
                        <a:ea typeface="DFKai-SB"/>
                        <a:cs typeface="DFKai-SB"/>
                        <a:sym typeface="DFKai-SB"/>
                      </a:endParaRPr>
                    </a:p>
                  </a:txBody>
                  <a:tcPr marL="91425" marR="91425" marT="91425" marB="91425"/>
                </a:tc>
                <a:extLst>
                  <a:ext uri="{0D108BD9-81ED-4DB2-BD59-A6C34878D82A}">
                    <a16:rowId xmlns:a16="http://schemas.microsoft.com/office/drawing/2014/main" val="10000"/>
                  </a:ext>
                </a:extLst>
              </a:tr>
              <a:tr h="1239450">
                <a:tc>
                  <a:txBody>
                    <a:bodyPr/>
                    <a:lstStyle/>
                    <a:p>
                      <a:pPr marL="0" lvl="0" indent="0" algn="l" rtl="0">
                        <a:spcBef>
                          <a:spcPts val="0"/>
                        </a:spcBef>
                        <a:spcAft>
                          <a:spcPts val="0"/>
                        </a:spcAft>
                        <a:buNone/>
                      </a:pPr>
                      <a:r>
                        <a:rPr lang="zh-TW" sz="1800">
                          <a:highlight>
                            <a:srgbClr val="FFFFFF"/>
                          </a:highlight>
                          <a:latin typeface="DFKai-SB"/>
                          <a:ea typeface="DFKai-SB"/>
                          <a:cs typeface="DFKai-SB"/>
                          <a:sym typeface="DFKai-SB"/>
                        </a:rPr>
                        <a:t>圖片</a:t>
                      </a:r>
                      <a:endParaRPr sz="1800">
                        <a:latin typeface="DFKai-SB"/>
                        <a:ea typeface="DFKai-SB"/>
                        <a:cs typeface="DFKai-SB"/>
                        <a:sym typeface="DFKai-SB"/>
                      </a:endParaRPr>
                    </a:p>
                  </a:txBody>
                  <a:tcPr marL="91425" marR="91425" marT="91425" marB="91425">
                    <a:lnB w="6350" cap="flat" cmpd="sng">
                      <a:solidFill>
                        <a:srgbClr val="000000"/>
                      </a:solidFill>
                      <a:prstDash val="solid"/>
                      <a:round/>
                      <a:headEnd type="none" w="sm" len="sm"/>
                      <a:tailEnd type="none" w="sm" len="sm"/>
                    </a:lnB>
                  </a:tcPr>
                </a:tc>
                <a:tc>
                  <a:txBody>
                    <a:bodyPr/>
                    <a:lstStyle/>
                    <a:p>
                      <a:pPr marL="0" lvl="0" indent="0" algn="l" rtl="0">
                        <a:spcBef>
                          <a:spcPts val="0"/>
                        </a:spcBef>
                        <a:spcAft>
                          <a:spcPts val="0"/>
                        </a:spcAft>
                        <a:buNone/>
                      </a:pPr>
                      <a:endParaRPr sz="1800">
                        <a:latin typeface="DFKai-SB"/>
                        <a:ea typeface="DFKai-SB"/>
                        <a:cs typeface="DFKai-SB"/>
                        <a:sym typeface="DFKai-SB"/>
                      </a:endParaRPr>
                    </a:p>
                  </a:txBody>
                  <a:tcPr marL="91425" marR="91425" marT="91425" marB="91425">
                    <a:lnB w="6350" cap="flat" cmpd="sng">
                      <a:solidFill>
                        <a:srgbClr val="000000"/>
                      </a:solidFill>
                      <a:prstDash val="solid"/>
                      <a:round/>
                      <a:headEnd type="none" w="sm" len="sm"/>
                      <a:tailEnd type="none" w="sm" len="sm"/>
                    </a:lnB>
                  </a:tcPr>
                </a:tc>
                <a:tc>
                  <a:txBody>
                    <a:bodyPr/>
                    <a:lstStyle/>
                    <a:p>
                      <a:pPr marL="0" lvl="0" indent="0" algn="l" rtl="0">
                        <a:spcBef>
                          <a:spcPts val="0"/>
                        </a:spcBef>
                        <a:spcAft>
                          <a:spcPts val="0"/>
                        </a:spcAft>
                        <a:buNone/>
                      </a:pPr>
                      <a:endParaRPr sz="1800">
                        <a:latin typeface="DFKai-SB"/>
                        <a:ea typeface="DFKai-SB"/>
                        <a:cs typeface="DFKai-SB"/>
                        <a:sym typeface="DFKai-SB"/>
                      </a:endParaRPr>
                    </a:p>
                  </a:txBody>
                  <a:tcPr marL="91425" marR="91425" marT="91425" marB="91425">
                    <a:lnB w="6350" cap="flat" cmpd="sng">
                      <a:solidFill>
                        <a:srgbClr val="000000"/>
                      </a:solidFill>
                      <a:prstDash val="solid"/>
                      <a:round/>
                      <a:headEnd type="none" w="sm" len="sm"/>
                      <a:tailEnd type="none" w="sm" len="sm"/>
                    </a:lnB>
                  </a:tcPr>
                </a:tc>
                <a:tc>
                  <a:txBody>
                    <a:bodyPr/>
                    <a:lstStyle/>
                    <a:p>
                      <a:pPr marL="0" lvl="0" indent="0" algn="l" rtl="0">
                        <a:spcBef>
                          <a:spcPts val="0"/>
                        </a:spcBef>
                        <a:spcAft>
                          <a:spcPts val="0"/>
                        </a:spcAft>
                        <a:buNone/>
                      </a:pPr>
                      <a:endParaRPr sz="1800">
                        <a:latin typeface="DFKai-SB"/>
                        <a:ea typeface="DFKai-SB"/>
                        <a:cs typeface="DFKai-SB"/>
                        <a:sym typeface="DFKai-SB"/>
                      </a:endParaRPr>
                    </a:p>
                  </a:txBody>
                  <a:tcPr marL="91425" marR="91425" marT="91425" marB="91425">
                    <a:lnB w="6350" cap="flat" cmpd="sng">
                      <a:solidFill>
                        <a:srgbClr val="000000"/>
                      </a:solidFill>
                      <a:prstDash val="solid"/>
                      <a:round/>
                      <a:headEnd type="none" w="sm" len="sm"/>
                      <a:tailEnd type="none" w="sm" len="sm"/>
                    </a:lnB>
                  </a:tcPr>
                </a:tc>
                <a:extLst>
                  <a:ext uri="{0D108BD9-81ED-4DB2-BD59-A6C34878D82A}">
                    <a16:rowId xmlns:a16="http://schemas.microsoft.com/office/drawing/2014/main" val="10001"/>
                  </a:ext>
                </a:extLst>
              </a:tr>
              <a:tr h="749325">
                <a:tc>
                  <a:txBody>
                    <a:bodyPr/>
                    <a:lstStyle/>
                    <a:p>
                      <a:pPr marL="0" lvl="0" indent="0" algn="l" rtl="0">
                        <a:spcBef>
                          <a:spcPts val="0"/>
                        </a:spcBef>
                        <a:spcAft>
                          <a:spcPts val="0"/>
                        </a:spcAft>
                        <a:buNone/>
                      </a:pPr>
                      <a:endParaRPr sz="1800">
                        <a:highlight>
                          <a:srgbClr val="FFFFFF"/>
                        </a:highlight>
                        <a:latin typeface="DFKai-SB"/>
                        <a:ea typeface="DFKai-SB"/>
                        <a:cs typeface="DFKai-SB"/>
                        <a:sym typeface="DFKai-SB"/>
                      </a:endParaRPr>
                    </a:p>
                    <a:p>
                      <a:pPr marL="0" lvl="0" indent="0" algn="l" rtl="0">
                        <a:spcBef>
                          <a:spcPts val="0"/>
                        </a:spcBef>
                        <a:spcAft>
                          <a:spcPts val="0"/>
                        </a:spcAft>
                        <a:buNone/>
                      </a:pPr>
                      <a:r>
                        <a:rPr lang="zh-TW" sz="1800">
                          <a:highlight>
                            <a:srgbClr val="FFFFFF"/>
                          </a:highlight>
                          <a:latin typeface="DFKai-SB"/>
                          <a:ea typeface="DFKai-SB"/>
                          <a:cs typeface="DFKai-SB"/>
                          <a:sym typeface="DFKai-SB"/>
                        </a:rPr>
                        <a:t>平均</a:t>
                      </a:r>
                      <a:endParaRPr sz="1800">
                        <a:highlight>
                          <a:srgbClr val="FFFFFF"/>
                        </a:highlight>
                        <a:latin typeface="DFKai-SB"/>
                        <a:ea typeface="DFKai-SB"/>
                        <a:cs typeface="DFKai-SB"/>
                        <a:sym typeface="DFKai-SB"/>
                      </a:endParaRPr>
                    </a:p>
                  </a:txBody>
                  <a:tcPr marL="68575" marR="68575" marT="0" marB="0">
                    <a:lnL w="6350" cap="flat" cmpd="sng">
                      <a:solidFill>
                        <a:srgbClr val="000000"/>
                      </a:solidFill>
                      <a:prstDash val="solid"/>
                      <a:round/>
                      <a:headEnd type="none" w="sm" len="sm"/>
                      <a:tailEnd type="none" w="sm" len="sm"/>
                    </a:lnL>
                    <a:lnR w="6350" cap="flat" cmpd="sng">
                      <a:solidFill>
                        <a:srgbClr val="000000"/>
                      </a:solidFill>
                      <a:prstDash val="solid"/>
                      <a:round/>
                      <a:headEnd type="none" w="sm" len="sm"/>
                      <a:tailEnd type="none" w="sm" len="sm"/>
                    </a:lnR>
                    <a:lnT w="6350" cap="flat" cmpd="sng">
                      <a:solidFill>
                        <a:srgbClr val="000000"/>
                      </a:solidFill>
                      <a:prstDash val="solid"/>
                      <a:round/>
                      <a:headEnd type="none" w="sm" len="sm"/>
                      <a:tailEnd type="none" w="sm" len="sm"/>
                    </a:lnT>
                    <a:lnB w="6350" cap="flat" cmpd="sng">
                      <a:solidFill>
                        <a:srgbClr val="000000"/>
                      </a:solidFill>
                      <a:prstDash val="solid"/>
                      <a:round/>
                      <a:headEnd type="none" w="sm" len="sm"/>
                      <a:tailEnd type="none" w="sm" len="sm"/>
                    </a:lnB>
                  </a:tcPr>
                </a:tc>
                <a:tc>
                  <a:txBody>
                    <a:bodyPr/>
                    <a:lstStyle/>
                    <a:p>
                      <a:pPr marL="0" lvl="0" indent="0" algn="l" rtl="0">
                        <a:spcBef>
                          <a:spcPts val="0"/>
                        </a:spcBef>
                        <a:spcAft>
                          <a:spcPts val="0"/>
                        </a:spcAft>
                        <a:buNone/>
                      </a:pPr>
                      <a:r>
                        <a:rPr lang="zh-TW" sz="1800">
                          <a:highlight>
                            <a:srgbClr val="FFFFFF"/>
                          </a:highlight>
                          <a:latin typeface="DFKai-SB"/>
                          <a:ea typeface="DFKai-SB"/>
                          <a:cs typeface="DFKai-SB"/>
                          <a:sym typeface="DFKai-SB"/>
                        </a:rPr>
                        <a:t>  1014cm</a:t>
                      </a:r>
                      <a:endParaRPr sz="1800">
                        <a:highlight>
                          <a:srgbClr val="FFFFFF"/>
                        </a:highlight>
                        <a:latin typeface="DFKai-SB"/>
                        <a:ea typeface="DFKai-SB"/>
                        <a:cs typeface="DFKai-SB"/>
                        <a:sym typeface="DFKai-SB"/>
                      </a:endParaRPr>
                    </a:p>
                    <a:p>
                      <a:pPr marL="0" lvl="0" indent="0" algn="l" rtl="0">
                        <a:spcBef>
                          <a:spcPts val="0"/>
                        </a:spcBef>
                        <a:spcAft>
                          <a:spcPts val="0"/>
                        </a:spcAft>
                        <a:buNone/>
                      </a:pPr>
                      <a:endParaRPr sz="1800">
                        <a:latin typeface="DFKai-SB"/>
                        <a:ea typeface="DFKai-SB"/>
                        <a:cs typeface="DFKai-SB"/>
                        <a:sym typeface="DFKai-SB"/>
                      </a:endParaRPr>
                    </a:p>
                  </a:txBody>
                  <a:tcPr marL="91425" marR="91425" marT="91425" marB="91425">
                    <a:lnL w="6350" cap="flat" cmpd="sng">
                      <a:solidFill>
                        <a:srgbClr val="000000"/>
                      </a:solidFill>
                      <a:prstDash val="solid"/>
                      <a:round/>
                      <a:headEnd type="none" w="sm" len="sm"/>
                      <a:tailEnd type="none" w="sm" len="sm"/>
                    </a:lnL>
                    <a:lnR w="6350" cap="flat" cmpd="sng">
                      <a:solidFill>
                        <a:srgbClr val="000000"/>
                      </a:solidFill>
                      <a:prstDash val="solid"/>
                      <a:round/>
                      <a:headEnd type="none" w="sm" len="sm"/>
                      <a:tailEnd type="none" w="sm" len="sm"/>
                    </a:lnR>
                    <a:lnT w="6350" cap="flat" cmpd="sng">
                      <a:solidFill>
                        <a:srgbClr val="000000"/>
                      </a:solidFill>
                      <a:prstDash val="solid"/>
                      <a:round/>
                      <a:headEnd type="none" w="sm" len="sm"/>
                      <a:tailEnd type="none" w="sm" len="sm"/>
                    </a:lnT>
                    <a:lnB w="6350" cap="flat" cmpd="sng">
                      <a:solidFill>
                        <a:srgbClr val="000000"/>
                      </a:solidFill>
                      <a:prstDash val="solid"/>
                      <a:round/>
                      <a:headEnd type="none" w="sm" len="sm"/>
                      <a:tailEnd type="none" w="sm" len="sm"/>
                    </a:lnB>
                  </a:tcPr>
                </a:tc>
                <a:tc>
                  <a:txBody>
                    <a:bodyPr/>
                    <a:lstStyle/>
                    <a:p>
                      <a:pPr marL="0" lvl="0" indent="0" algn="l" rtl="0">
                        <a:spcBef>
                          <a:spcPts val="0"/>
                        </a:spcBef>
                        <a:spcAft>
                          <a:spcPts val="0"/>
                        </a:spcAft>
                        <a:buNone/>
                      </a:pPr>
                      <a:r>
                        <a:rPr lang="zh-TW" sz="1800">
                          <a:highlight>
                            <a:srgbClr val="FFFFFF"/>
                          </a:highlight>
                          <a:latin typeface="DFKai-SB"/>
                          <a:ea typeface="DFKai-SB"/>
                          <a:cs typeface="DFKai-SB"/>
                          <a:sym typeface="DFKai-SB"/>
                        </a:rPr>
                        <a:t>  435cm</a:t>
                      </a:r>
                      <a:endParaRPr sz="1800">
                        <a:latin typeface="DFKai-SB"/>
                        <a:ea typeface="DFKai-SB"/>
                        <a:cs typeface="DFKai-SB"/>
                        <a:sym typeface="DFKai-SB"/>
                      </a:endParaRPr>
                    </a:p>
                  </a:txBody>
                  <a:tcPr marL="91425" marR="91425" marT="91425" marB="91425">
                    <a:lnL w="6350" cap="flat" cmpd="sng">
                      <a:solidFill>
                        <a:srgbClr val="000000"/>
                      </a:solidFill>
                      <a:prstDash val="solid"/>
                      <a:round/>
                      <a:headEnd type="none" w="sm" len="sm"/>
                      <a:tailEnd type="none" w="sm" len="sm"/>
                    </a:lnL>
                    <a:lnR w="6350" cap="flat" cmpd="sng">
                      <a:solidFill>
                        <a:srgbClr val="000000"/>
                      </a:solidFill>
                      <a:prstDash val="solid"/>
                      <a:round/>
                      <a:headEnd type="none" w="sm" len="sm"/>
                      <a:tailEnd type="none" w="sm" len="sm"/>
                    </a:lnR>
                    <a:lnT w="6350" cap="flat" cmpd="sng">
                      <a:solidFill>
                        <a:srgbClr val="000000"/>
                      </a:solidFill>
                      <a:prstDash val="solid"/>
                      <a:round/>
                      <a:headEnd type="none" w="sm" len="sm"/>
                      <a:tailEnd type="none" w="sm" len="sm"/>
                    </a:lnT>
                    <a:lnB w="6350" cap="flat" cmpd="sng">
                      <a:solidFill>
                        <a:srgbClr val="000000"/>
                      </a:solidFill>
                      <a:prstDash val="solid"/>
                      <a:round/>
                      <a:headEnd type="none" w="sm" len="sm"/>
                      <a:tailEnd type="none" w="sm" len="sm"/>
                    </a:lnB>
                  </a:tcPr>
                </a:tc>
                <a:tc>
                  <a:txBody>
                    <a:bodyPr/>
                    <a:lstStyle/>
                    <a:p>
                      <a:pPr marL="0" lvl="0" indent="0" algn="l" rtl="0">
                        <a:spcBef>
                          <a:spcPts val="0"/>
                        </a:spcBef>
                        <a:spcAft>
                          <a:spcPts val="0"/>
                        </a:spcAft>
                        <a:buNone/>
                      </a:pPr>
                      <a:r>
                        <a:rPr lang="zh-TW" sz="1800">
                          <a:highlight>
                            <a:srgbClr val="FFFFFF"/>
                          </a:highlight>
                          <a:latin typeface="DFKai-SB"/>
                          <a:ea typeface="DFKai-SB"/>
                          <a:cs typeface="DFKai-SB"/>
                          <a:sym typeface="DFKai-SB"/>
                        </a:rPr>
                        <a:t>  648cm</a:t>
                      </a:r>
                      <a:endParaRPr sz="1800">
                        <a:highlight>
                          <a:srgbClr val="FFFFFF"/>
                        </a:highlight>
                        <a:latin typeface="DFKai-SB"/>
                        <a:ea typeface="DFKai-SB"/>
                        <a:cs typeface="DFKai-SB"/>
                        <a:sym typeface="DFKai-SB"/>
                      </a:endParaRPr>
                    </a:p>
                    <a:p>
                      <a:pPr marL="0" lvl="0" indent="0" algn="l" rtl="0">
                        <a:spcBef>
                          <a:spcPts val="0"/>
                        </a:spcBef>
                        <a:spcAft>
                          <a:spcPts val="0"/>
                        </a:spcAft>
                        <a:buNone/>
                      </a:pPr>
                      <a:endParaRPr sz="1800">
                        <a:latin typeface="DFKai-SB"/>
                        <a:ea typeface="DFKai-SB"/>
                        <a:cs typeface="DFKai-SB"/>
                        <a:sym typeface="DFKai-SB"/>
                      </a:endParaRPr>
                    </a:p>
                  </a:txBody>
                  <a:tcPr marL="91425" marR="91425" marT="91425" marB="91425">
                    <a:lnL w="6350" cap="flat" cmpd="sng">
                      <a:solidFill>
                        <a:srgbClr val="000000"/>
                      </a:solidFill>
                      <a:prstDash val="solid"/>
                      <a:round/>
                      <a:headEnd type="none" w="sm" len="sm"/>
                      <a:tailEnd type="none" w="sm" len="sm"/>
                    </a:lnL>
                    <a:lnR w="6350" cap="flat" cmpd="sng">
                      <a:solidFill>
                        <a:srgbClr val="000000"/>
                      </a:solidFill>
                      <a:prstDash val="solid"/>
                      <a:round/>
                      <a:headEnd type="none" w="sm" len="sm"/>
                      <a:tailEnd type="none" w="sm" len="sm"/>
                    </a:lnR>
                    <a:lnT w="6350" cap="flat" cmpd="sng">
                      <a:solidFill>
                        <a:srgbClr val="000000"/>
                      </a:solidFill>
                      <a:prstDash val="solid"/>
                      <a:round/>
                      <a:headEnd type="none" w="sm" len="sm"/>
                      <a:tailEnd type="none" w="sm" len="sm"/>
                    </a:lnT>
                    <a:lnB w="6350" cap="flat" cmpd="sng">
                      <a:solidFill>
                        <a:srgbClr val="000000"/>
                      </a:solidFill>
                      <a:prstDash val="solid"/>
                      <a:round/>
                      <a:headEnd type="none" w="sm" len="sm"/>
                      <a:tailEnd type="none" w="sm" len="sm"/>
                    </a:lnB>
                  </a:tcPr>
                </a:tc>
                <a:extLst>
                  <a:ext uri="{0D108BD9-81ED-4DB2-BD59-A6C34878D82A}">
                    <a16:rowId xmlns:a16="http://schemas.microsoft.com/office/drawing/2014/main" val="10002"/>
                  </a:ext>
                </a:extLst>
              </a:tr>
            </a:tbl>
          </a:graphicData>
        </a:graphic>
      </p:graphicFrame>
      <p:pic>
        <p:nvPicPr>
          <p:cNvPr id="193" name="Google Shape;193;p26"/>
          <p:cNvPicPr preferRelativeResize="0"/>
          <p:nvPr/>
        </p:nvPicPr>
        <p:blipFill>
          <a:blip r:embed="rId3">
            <a:alphaModFix/>
          </a:blip>
          <a:stretch>
            <a:fillRect/>
          </a:stretch>
        </p:blipFill>
        <p:spPr>
          <a:xfrm>
            <a:off x="1825075" y="1851784"/>
            <a:ext cx="1466400" cy="1247666"/>
          </a:xfrm>
          <a:prstGeom prst="rect">
            <a:avLst/>
          </a:prstGeom>
          <a:noFill/>
          <a:ln>
            <a:noFill/>
          </a:ln>
        </p:spPr>
      </p:pic>
      <p:pic>
        <p:nvPicPr>
          <p:cNvPr id="194" name="Google Shape;194;p26"/>
          <p:cNvPicPr preferRelativeResize="0"/>
          <p:nvPr/>
        </p:nvPicPr>
        <p:blipFill>
          <a:blip r:embed="rId4">
            <a:alphaModFix/>
          </a:blip>
          <a:stretch>
            <a:fillRect/>
          </a:stretch>
        </p:blipFill>
        <p:spPr>
          <a:xfrm>
            <a:off x="3261750" y="1860000"/>
            <a:ext cx="1466400" cy="1247675"/>
          </a:xfrm>
          <a:prstGeom prst="rect">
            <a:avLst/>
          </a:prstGeom>
          <a:noFill/>
          <a:ln>
            <a:noFill/>
          </a:ln>
        </p:spPr>
      </p:pic>
      <p:pic>
        <p:nvPicPr>
          <p:cNvPr id="195" name="Google Shape;195;p26"/>
          <p:cNvPicPr preferRelativeResize="0"/>
          <p:nvPr/>
        </p:nvPicPr>
        <p:blipFill rotWithShape="1">
          <a:blip r:embed="rId5">
            <a:alphaModFix/>
          </a:blip>
          <a:srcRect l="25211"/>
          <a:stretch/>
        </p:blipFill>
        <p:spPr>
          <a:xfrm>
            <a:off x="4728150" y="1860000"/>
            <a:ext cx="1413750" cy="1247675"/>
          </a:xfrm>
          <a:prstGeom prst="rect">
            <a:avLst/>
          </a:prstGeom>
          <a:noFill/>
          <a:ln>
            <a:noFill/>
          </a:ln>
        </p:spPr>
      </p:pic>
      <p:pic>
        <p:nvPicPr>
          <p:cNvPr id="196" name="Google Shape;196;p26"/>
          <p:cNvPicPr preferRelativeResize="0"/>
          <p:nvPr/>
        </p:nvPicPr>
        <p:blipFill rotWithShape="1">
          <a:blip r:embed="rId6">
            <a:alphaModFix/>
          </a:blip>
          <a:srcRect t="2978" r="12579"/>
          <a:stretch/>
        </p:blipFill>
        <p:spPr>
          <a:xfrm>
            <a:off x="6265725" y="1394025"/>
            <a:ext cx="2726275" cy="2185425"/>
          </a:xfrm>
          <a:prstGeom prst="rect">
            <a:avLst/>
          </a:prstGeom>
          <a:noFill/>
          <a:ln w="12700" cap="flat" cmpd="sng">
            <a:solidFill>
              <a:srgbClr val="000000"/>
            </a:solidFill>
            <a:prstDash val="solid"/>
            <a:miter lim="8000"/>
            <a:headEnd type="none" w="sm" len="sm"/>
            <a:tailEnd type="none" w="sm" len="sm"/>
          </a:ln>
        </p:spPr>
      </p:pic>
      <p:sp>
        <p:nvSpPr>
          <p:cNvPr id="197" name="Google Shape;197;p26"/>
          <p:cNvSpPr txBox="1"/>
          <p:nvPr/>
        </p:nvSpPr>
        <p:spPr>
          <a:xfrm>
            <a:off x="386100" y="3849375"/>
            <a:ext cx="5755800" cy="5673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zh-TW" sz="1900">
                <a:latin typeface="DFKai-SB"/>
                <a:ea typeface="DFKai-SB"/>
                <a:cs typeface="DFKai-SB"/>
                <a:sym typeface="DFKai-SB"/>
              </a:rPr>
              <a:t>我們發現了</a:t>
            </a:r>
            <a:r>
              <a:rPr lang="zh-TW" sz="1900">
                <a:highlight>
                  <a:srgbClr val="FFFFFF"/>
                </a:highlight>
                <a:latin typeface="DFKai-SB"/>
                <a:ea typeface="DFKai-SB"/>
                <a:cs typeface="DFKai-SB"/>
                <a:sym typeface="DFKai-SB"/>
              </a:rPr>
              <a:t>DC-03型紙飛機飛的最遠，我們覺得有可能是因為DC-03型紙飛機有尾翼的關係，所以它在飛行的過程中會變比較平穩，所以它才可以飛得最遠。</a:t>
            </a:r>
            <a:endParaRPr sz="1900">
              <a:latin typeface="DFKai-SB"/>
              <a:ea typeface="DFKai-SB"/>
              <a:cs typeface="DFKai-SB"/>
              <a:sym typeface="DFKai-SB"/>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01"/>
        <p:cNvGrpSpPr/>
        <p:nvPr/>
      </p:nvGrpSpPr>
      <p:grpSpPr>
        <a:xfrm>
          <a:off x="0" y="0"/>
          <a:ext cx="0" cy="0"/>
          <a:chOff x="0" y="0"/>
          <a:chExt cx="0" cy="0"/>
        </a:xfrm>
      </p:grpSpPr>
      <p:sp>
        <p:nvSpPr>
          <p:cNvPr id="202" name="Google Shape;202;p27"/>
          <p:cNvSpPr txBox="1">
            <a:spLocks noGrp="1"/>
          </p:cNvSpPr>
          <p:nvPr>
            <p:ph type="title"/>
          </p:nvPr>
        </p:nvSpPr>
        <p:spPr>
          <a:xfrm>
            <a:off x="311700" y="69925"/>
            <a:ext cx="1714200" cy="607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zh-TW">
                <a:latin typeface="DFKai-SB"/>
                <a:ea typeface="DFKai-SB"/>
                <a:cs typeface="DFKai-SB"/>
                <a:sym typeface="DFKai-SB"/>
              </a:rPr>
              <a:t>研究結果</a:t>
            </a:r>
            <a:endParaRPr>
              <a:latin typeface="DFKai-SB"/>
              <a:ea typeface="DFKai-SB"/>
              <a:cs typeface="DFKai-SB"/>
              <a:sym typeface="DFKai-SB"/>
            </a:endParaRPr>
          </a:p>
        </p:txBody>
      </p:sp>
      <p:sp>
        <p:nvSpPr>
          <p:cNvPr id="203" name="Google Shape;203;p27"/>
          <p:cNvSpPr txBox="1">
            <a:spLocks noGrp="1"/>
          </p:cNvSpPr>
          <p:nvPr>
            <p:ph type="body" idx="1"/>
          </p:nvPr>
        </p:nvSpPr>
        <p:spPr>
          <a:xfrm>
            <a:off x="311700" y="639575"/>
            <a:ext cx="4055100" cy="567300"/>
          </a:xfrm>
          <a:prstGeom prst="rect">
            <a:avLst/>
          </a:prstGeom>
        </p:spPr>
        <p:txBody>
          <a:bodyPr spcFirstLastPara="1" wrap="square" lIns="91425" tIns="91425" rIns="91425" bIns="91425" anchor="t" anchorCtr="0">
            <a:noAutofit/>
          </a:bodyPr>
          <a:lstStyle/>
          <a:p>
            <a:pPr marL="0" lvl="0" indent="0" algn="l" rtl="0">
              <a:spcBef>
                <a:spcPts val="0"/>
              </a:spcBef>
              <a:spcAft>
                <a:spcPts val="1600"/>
              </a:spcAft>
              <a:buNone/>
            </a:pPr>
            <a:r>
              <a:rPr lang="zh-TW" sz="2000">
                <a:latin typeface="DFKai-SB"/>
                <a:ea typeface="DFKai-SB"/>
                <a:cs typeface="DFKai-SB"/>
                <a:sym typeface="DFKai-SB"/>
              </a:rPr>
              <a:t>表二</a:t>
            </a:r>
            <a:r>
              <a:rPr lang="zh-TW" sz="2000">
                <a:solidFill>
                  <a:srgbClr val="000000"/>
                </a:solidFill>
                <a:highlight>
                  <a:srgbClr val="FFFFFF"/>
                </a:highlight>
                <a:latin typeface="DFKai-SB"/>
                <a:ea typeface="DFKai-SB"/>
                <a:cs typeface="DFKai-SB"/>
                <a:sym typeface="DFKai-SB"/>
              </a:rPr>
              <a:t>、</a:t>
            </a:r>
            <a:r>
              <a:rPr lang="zh-TW" sz="2000">
                <a:solidFill>
                  <a:srgbClr val="000000"/>
                </a:solidFill>
                <a:latin typeface="DFKai-SB"/>
                <a:ea typeface="DFKai-SB"/>
                <a:cs typeface="DFKai-SB"/>
                <a:sym typeface="DFKai-SB"/>
              </a:rPr>
              <a:t>紙飛機在空中停留的時間</a:t>
            </a:r>
            <a:endParaRPr sz="2000">
              <a:latin typeface="DFKai-SB"/>
              <a:ea typeface="DFKai-SB"/>
              <a:cs typeface="DFKai-SB"/>
              <a:sym typeface="DFKai-SB"/>
            </a:endParaRPr>
          </a:p>
        </p:txBody>
      </p:sp>
      <p:graphicFrame>
        <p:nvGraphicFramePr>
          <p:cNvPr id="204" name="Google Shape;204;p27"/>
          <p:cNvGraphicFramePr/>
          <p:nvPr/>
        </p:nvGraphicFramePr>
        <p:xfrm>
          <a:off x="368600" y="1134538"/>
          <a:ext cx="5755700" cy="2720265"/>
        </p:xfrm>
        <a:graphic>
          <a:graphicData uri="http://schemas.openxmlformats.org/drawingml/2006/table">
            <a:tbl>
              <a:tblPr>
                <a:noFill/>
                <a:tableStyleId>{EF7F5BC4-B20C-4612-B323-B55C6527F748}</a:tableStyleId>
              </a:tblPr>
              <a:tblGrid>
                <a:gridCol w="1438925">
                  <a:extLst>
                    <a:ext uri="{9D8B030D-6E8A-4147-A177-3AD203B41FA5}">
                      <a16:colId xmlns:a16="http://schemas.microsoft.com/office/drawing/2014/main" val="20000"/>
                    </a:ext>
                  </a:extLst>
                </a:gridCol>
                <a:gridCol w="1466400">
                  <a:extLst>
                    <a:ext uri="{9D8B030D-6E8A-4147-A177-3AD203B41FA5}">
                      <a16:colId xmlns:a16="http://schemas.microsoft.com/office/drawing/2014/main" val="20001"/>
                    </a:ext>
                  </a:extLst>
                </a:gridCol>
                <a:gridCol w="1411450">
                  <a:extLst>
                    <a:ext uri="{9D8B030D-6E8A-4147-A177-3AD203B41FA5}">
                      <a16:colId xmlns:a16="http://schemas.microsoft.com/office/drawing/2014/main" val="20002"/>
                    </a:ext>
                  </a:extLst>
                </a:gridCol>
                <a:gridCol w="1438925">
                  <a:extLst>
                    <a:ext uri="{9D8B030D-6E8A-4147-A177-3AD203B41FA5}">
                      <a16:colId xmlns:a16="http://schemas.microsoft.com/office/drawing/2014/main" val="20003"/>
                    </a:ext>
                  </a:extLst>
                </a:gridCol>
              </a:tblGrid>
              <a:tr h="295075">
                <a:tc>
                  <a:txBody>
                    <a:bodyPr/>
                    <a:lstStyle/>
                    <a:p>
                      <a:pPr marL="0" lvl="0" indent="0" algn="l" rtl="0">
                        <a:spcBef>
                          <a:spcPts val="0"/>
                        </a:spcBef>
                        <a:spcAft>
                          <a:spcPts val="0"/>
                        </a:spcAft>
                        <a:buNone/>
                      </a:pPr>
                      <a:r>
                        <a:rPr lang="zh-TW" sz="1800">
                          <a:highlight>
                            <a:srgbClr val="FFFFFF"/>
                          </a:highlight>
                          <a:latin typeface="DFKai-SB"/>
                          <a:ea typeface="DFKai-SB"/>
                          <a:cs typeface="DFKai-SB"/>
                          <a:sym typeface="DFKai-SB"/>
                        </a:rPr>
                        <a:t>名稱</a:t>
                      </a:r>
                      <a:endParaRPr sz="1800">
                        <a:latin typeface="DFKai-SB"/>
                        <a:ea typeface="DFKai-SB"/>
                        <a:cs typeface="DFKai-SB"/>
                        <a:sym typeface="DFKai-SB"/>
                      </a:endParaRPr>
                    </a:p>
                  </a:txBody>
                  <a:tcPr marL="91425" marR="91425" marT="91425" marB="91425"/>
                </a:tc>
                <a:tc>
                  <a:txBody>
                    <a:bodyPr/>
                    <a:lstStyle/>
                    <a:p>
                      <a:pPr marL="0" lvl="0" indent="0" algn="l" rtl="0">
                        <a:spcBef>
                          <a:spcPts val="0"/>
                        </a:spcBef>
                        <a:spcAft>
                          <a:spcPts val="0"/>
                        </a:spcAft>
                        <a:buNone/>
                      </a:pPr>
                      <a:r>
                        <a:rPr lang="zh-TW" sz="1800">
                          <a:highlight>
                            <a:srgbClr val="FFFFFF"/>
                          </a:highlight>
                          <a:latin typeface="DFKai-SB"/>
                          <a:ea typeface="DFKai-SB"/>
                          <a:cs typeface="DFKai-SB"/>
                          <a:sym typeface="DFKai-SB"/>
                        </a:rPr>
                        <a:t>DC-03型紙飛機</a:t>
                      </a:r>
                      <a:endParaRPr sz="1800">
                        <a:highlight>
                          <a:srgbClr val="FFFFFF"/>
                        </a:highlight>
                        <a:latin typeface="DFKai-SB"/>
                        <a:ea typeface="DFKai-SB"/>
                        <a:cs typeface="DFKai-SB"/>
                        <a:sym typeface="DFKai-SB"/>
                      </a:endParaRPr>
                    </a:p>
                  </a:txBody>
                  <a:tcPr marL="91425" marR="91425" marT="91425" marB="91425"/>
                </a:tc>
                <a:tc>
                  <a:txBody>
                    <a:bodyPr/>
                    <a:lstStyle/>
                    <a:p>
                      <a:pPr marL="0" lvl="0" indent="0" algn="l" rtl="0">
                        <a:spcBef>
                          <a:spcPts val="0"/>
                        </a:spcBef>
                        <a:spcAft>
                          <a:spcPts val="0"/>
                        </a:spcAft>
                        <a:buNone/>
                      </a:pPr>
                      <a:r>
                        <a:rPr lang="zh-TW" sz="1800">
                          <a:latin typeface="DFKai-SB"/>
                          <a:ea typeface="DFKai-SB"/>
                          <a:cs typeface="DFKai-SB"/>
                          <a:sym typeface="DFKai-SB"/>
                        </a:rPr>
                        <a:t>一般紙飛機</a:t>
                      </a:r>
                      <a:endParaRPr sz="1800">
                        <a:latin typeface="DFKai-SB"/>
                        <a:ea typeface="DFKai-SB"/>
                        <a:cs typeface="DFKai-SB"/>
                        <a:sym typeface="DFKai-SB"/>
                      </a:endParaRPr>
                    </a:p>
                  </a:txBody>
                  <a:tcPr marL="91425" marR="91425" marT="91425" marB="91425"/>
                </a:tc>
                <a:tc>
                  <a:txBody>
                    <a:bodyPr/>
                    <a:lstStyle/>
                    <a:p>
                      <a:pPr marL="0" lvl="0" indent="0" algn="l" rtl="0">
                        <a:spcBef>
                          <a:spcPts val="0"/>
                        </a:spcBef>
                        <a:spcAft>
                          <a:spcPts val="0"/>
                        </a:spcAft>
                        <a:buNone/>
                      </a:pPr>
                      <a:r>
                        <a:rPr lang="zh-TW" sz="1800">
                          <a:latin typeface="DFKai-SB"/>
                          <a:ea typeface="DFKai-SB"/>
                          <a:cs typeface="DFKai-SB"/>
                          <a:sym typeface="DFKai-SB"/>
                        </a:rPr>
                        <a:t>無垂直尾翼紙飛機</a:t>
                      </a:r>
                      <a:endParaRPr sz="1800">
                        <a:latin typeface="DFKai-SB"/>
                        <a:ea typeface="DFKai-SB"/>
                        <a:cs typeface="DFKai-SB"/>
                        <a:sym typeface="DFKai-SB"/>
                      </a:endParaRPr>
                    </a:p>
                  </a:txBody>
                  <a:tcPr marL="91425" marR="91425" marT="91425" marB="91425"/>
                </a:tc>
                <a:extLst>
                  <a:ext uri="{0D108BD9-81ED-4DB2-BD59-A6C34878D82A}">
                    <a16:rowId xmlns:a16="http://schemas.microsoft.com/office/drawing/2014/main" val="10000"/>
                  </a:ext>
                </a:extLst>
              </a:tr>
              <a:tr h="1239450">
                <a:tc>
                  <a:txBody>
                    <a:bodyPr/>
                    <a:lstStyle/>
                    <a:p>
                      <a:pPr marL="0" lvl="0" indent="0" algn="l" rtl="0">
                        <a:spcBef>
                          <a:spcPts val="0"/>
                        </a:spcBef>
                        <a:spcAft>
                          <a:spcPts val="0"/>
                        </a:spcAft>
                        <a:buNone/>
                      </a:pPr>
                      <a:endParaRPr sz="1800">
                        <a:highlight>
                          <a:srgbClr val="FFFFFF"/>
                        </a:highlight>
                        <a:latin typeface="DFKai-SB"/>
                        <a:ea typeface="DFKai-SB"/>
                        <a:cs typeface="DFKai-SB"/>
                        <a:sym typeface="DFKai-SB"/>
                      </a:endParaRPr>
                    </a:p>
                    <a:p>
                      <a:pPr marL="0" lvl="0" indent="0" algn="l" rtl="0">
                        <a:spcBef>
                          <a:spcPts val="0"/>
                        </a:spcBef>
                        <a:spcAft>
                          <a:spcPts val="0"/>
                        </a:spcAft>
                        <a:buNone/>
                      </a:pPr>
                      <a:r>
                        <a:rPr lang="zh-TW" sz="1800">
                          <a:highlight>
                            <a:srgbClr val="FFFFFF"/>
                          </a:highlight>
                          <a:latin typeface="DFKai-SB"/>
                          <a:ea typeface="DFKai-SB"/>
                          <a:cs typeface="DFKai-SB"/>
                          <a:sym typeface="DFKai-SB"/>
                        </a:rPr>
                        <a:t>圖片</a:t>
                      </a:r>
                      <a:endParaRPr sz="1800">
                        <a:latin typeface="DFKai-SB"/>
                        <a:ea typeface="DFKai-SB"/>
                        <a:cs typeface="DFKai-SB"/>
                        <a:sym typeface="DFKai-SB"/>
                      </a:endParaRPr>
                    </a:p>
                  </a:txBody>
                  <a:tcPr marL="91425" marR="91425" marT="91425" marB="91425">
                    <a:lnB w="6350" cap="flat" cmpd="sng">
                      <a:solidFill>
                        <a:srgbClr val="000000"/>
                      </a:solidFill>
                      <a:prstDash val="solid"/>
                      <a:round/>
                      <a:headEnd type="none" w="sm" len="sm"/>
                      <a:tailEnd type="none" w="sm" len="sm"/>
                    </a:lnB>
                  </a:tcPr>
                </a:tc>
                <a:tc>
                  <a:txBody>
                    <a:bodyPr/>
                    <a:lstStyle/>
                    <a:p>
                      <a:pPr marL="0" lvl="0" indent="0" algn="l" rtl="0">
                        <a:spcBef>
                          <a:spcPts val="0"/>
                        </a:spcBef>
                        <a:spcAft>
                          <a:spcPts val="0"/>
                        </a:spcAft>
                        <a:buNone/>
                      </a:pPr>
                      <a:endParaRPr sz="1800">
                        <a:latin typeface="DFKai-SB"/>
                        <a:ea typeface="DFKai-SB"/>
                        <a:cs typeface="DFKai-SB"/>
                        <a:sym typeface="DFKai-SB"/>
                      </a:endParaRPr>
                    </a:p>
                  </a:txBody>
                  <a:tcPr marL="91425" marR="91425" marT="91425" marB="91425">
                    <a:lnB w="6350" cap="flat" cmpd="sng">
                      <a:solidFill>
                        <a:srgbClr val="000000"/>
                      </a:solidFill>
                      <a:prstDash val="solid"/>
                      <a:round/>
                      <a:headEnd type="none" w="sm" len="sm"/>
                      <a:tailEnd type="none" w="sm" len="sm"/>
                    </a:lnB>
                  </a:tcPr>
                </a:tc>
                <a:tc>
                  <a:txBody>
                    <a:bodyPr/>
                    <a:lstStyle/>
                    <a:p>
                      <a:pPr marL="0" lvl="0" indent="0" algn="l" rtl="0">
                        <a:spcBef>
                          <a:spcPts val="0"/>
                        </a:spcBef>
                        <a:spcAft>
                          <a:spcPts val="0"/>
                        </a:spcAft>
                        <a:buNone/>
                      </a:pPr>
                      <a:endParaRPr sz="1800">
                        <a:latin typeface="DFKai-SB"/>
                        <a:ea typeface="DFKai-SB"/>
                        <a:cs typeface="DFKai-SB"/>
                        <a:sym typeface="DFKai-SB"/>
                      </a:endParaRPr>
                    </a:p>
                  </a:txBody>
                  <a:tcPr marL="91425" marR="91425" marT="91425" marB="91425">
                    <a:lnB w="6350" cap="flat" cmpd="sng">
                      <a:solidFill>
                        <a:srgbClr val="000000"/>
                      </a:solidFill>
                      <a:prstDash val="solid"/>
                      <a:round/>
                      <a:headEnd type="none" w="sm" len="sm"/>
                      <a:tailEnd type="none" w="sm" len="sm"/>
                    </a:lnB>
                  </a:tcPr>
                </a:tc>
                <a:tc>
                  <a:txBody>
                    <a:bodyPr/>
                    <a:lstStyle/>
                    <a:p>
                      <a:pPr marL="0" lvl="0" indent="0" algn="l" rtl="0">
                        <a:spcBef>
                          <a:spcPts val="0"/>
                        </a:spcBef>
                        <a:spcAft>
                          <a:spcPts val="0"/>
                        </a:spcAft>
                        <a:buNone/>
                      </a:pPr>
                      <a:endParaRPr sz="1800">
                        <a:latin typeface="DFKai-SB"/>
                        <a:ea typeface="DFKai-SB"/>
                        <a:cs typeface="DFKai-SB"/>
                        <a:sym typeface="DFKai-SB"/>
                      </a:endParaRPr>
                    </a:p>
                  </a:txBody>
                  <a:tcPr marL="91425" marR="91425" marT="91425" marB="91425">
                    <a:lnB w="6350" cap="flat" cmpd="sng">
                      <a:solidFill>
                        <a:srgbClr val="000000"/>
                      </a:solidFill>
                      <a:prstDash val="solid"/>
                      <a:round/>
                      <a:headEnd type="none" w="sm" len="sm"/>
                      <a:tailEnd type="none" w="sm" len="sm"/>
                    </a:lnB>
                  </a:tcPr>
                </a:tc>
                <a:extLst>
                  <a:ext uri="{0D108BD9-81ED-4DB2-BD59-A6C34878D82A}">
                    <a16:rowId xmlns:a16="http://schemas.microsoft.com/office/drawing/2014/main" val="10001"/>
                  </a:ext>
                </a:extLst>
              </a:tr>
              <a:tr h="749325">
                <a:tc>
                  <a:txBody>
                    <a:bodyPr/>
                    <a:lstStyle/>
                    <a:p>
                      <a:pPr marL="0" lvl="0" indent="0" algn="l" rtl="0">
                        <a:spcBef>
                          <a:spcPts val="0"/>
                        </a:spcBef>
                        <a:spcAft>
                          <a:spcPts val="0"/>
                        </a:spcAft>
                        <a:buNone/>
                      </a:pPr>
                      <a:endParaRPr sz="1800">
                        <a:highlight>
                          <a:srgbClr val="FFFFFF"/>
                        </a:highlight>
                        <a:latin typeface="DFKai-SB"/>
                        <a:ea typeface="DFKai-SB"/>
                        <a:cs typeface="DFKai-SB"/>
                        <a:sym typeface="DFKai-SB"/>
                      </a:endParaRPr>
                    </a:p>
                    <a:p>
                      <a:pPr marL="0" lvl="0" indent="0" algn="l" rtl="0">
                        <a:spcBef>
                          <a:spcPts val="0"/>
                        </a:spcBef>
                        <a:spcAft>
                          <a:spcPts val="0"/>
                        </a:spcAft>
                        <a:buNone/>
                      </a:pPr>
                      <a:r>
                        <a:rPr lang="zh-TW" sz="1800">
                          <a:highlight>
                            <a:srgbClr val="FFFFFF"/>
                          </a:highlight>
                          <a:latin typeface="DFKai-SB"/>
                          <a:ea typeface="DFKai-SB"/>
                          <a:cs typeface="DFKai-SB"/>
                          <a:sym typeface="DFKai-SB"/>
                        </a:rPr>
                        <a:t>平均</a:t>
                      </a:r>
                      <a:endParaRPr sz="1800">
                        <a:highlight>
                          <a:srgbClr val="FFFFFF"/>
                        </a:highlight>
                        <a:latin typeface="DFKai-SB"/>
                        <a:ea typeface="DFKai-SB"/>
                        <a:cs typeface="DFKai-SB"/>
                        <a:sym typeface="DFKai-SB"/>
                      </a:endParaRPr>
                    </a:p>
                  </a:txBody>
                  <a:tcPr marL="68575" marR="68575" marT="0" marB="0">
                    <a:lnL w="6350" cap="flat" cmpd="sng">
                      <a:solidFill>
                        <a:srgbClr val="000000"/>
                      </a:solidFill>
                      <a:prstDash val="solid"/>
                      <a:round/>
                      <a:headEnd type="none" w="sm" len="sm"/>
                      <a:tailEnd type="none" w="sm" len="sm"/>
                    </a:lnL>
                    <a:lnR w="6350" cap="flat" cmpd="sng">
                      <a:solidFill>
                        <a:srgbClr val="000000"/>
                      </a:solidFill>
                      <a:prstDash val="solid"/>
                      <a:round/>
                      <a:headEnd type="none" w="sm" len="sm"/>
                      <a:tailEnd type="none" w="sm" len="sm"/>
                    </a:lnR>
                    <a:lnT w="6350" cap="flat" cmpd="sng">
                      <a:solidFill>
                        <a:srgbClr val="000000"/>
                      </a:solidFill>
                      <a:prstDash val="solid"/>
                      <a:round/>
                      <a:headEnd type="none" w="sm" len="sm"/>
                      <a:tailEnd type="none" w="sm" len="sm"/>
                    </a:lnT>
                    <a:lnB w="6350" cap="flat" cmpd="sng">
                      <a:solidFill>
                        <a:srgbClr val="000000"/>
                      </a:solidFill>
                      <a:prstDash val="solid"/>
                      <a:round/>
                      <a:headEnd type="none" w="sm" len="sm"/>
                      <a:tailEnd type="none" w="sm" len="sm"/>
                    </a:lnB>
                  </a:tcPr>
                </a:tc>
                <a:tc>
                  <a:txBody>
                    <a:bodyPr/>
                    <a:lstStyle/>
                    <a:p>
                      <a:pPr marL="0" lvl="0" indent="0" algn="l" rtl="0">
                        <a:spcBef>
                          <a:spcPts val="0"/>
                        </a:spcBef>
                        <a:spcAft>
                          <a:spcPts val="0"/>
                        </a:spcAft>
                        <a:buNone/>
                      </a:pPr>
                      <a:r>
                        <a:rPr lang="zh-TW" sz="1800">
                          <a:highlight>
                            <a:srgbClr val="FFFFFF"/>
                          </a:highlight>
                          <a:latin typeface="DFKai-SB"/>
                          <a:ea typeface="DFKai-SB"/>
                          <a:cs typeface="DFKai-SB"/>
                          <a:sym typeface="DFKai-SB"/>
                        </a:rPr>
                        <a:t>1.34秒</a:t>
                      </a:r>
                      <a:endParaRPr sz="1800">
                        <a:highlight>
                          <a:srgbClr val="FFFFFF"/>
                        </a:highlight>
                        <a:latin typeface="DFKai-SB"/>
                        <a:ea typeface="DFKai-SB"/>
                        <a:cs typeface="DFKai-SB"/>
                        <a:sym typeface="DFKai-SB"/>
                      </a:endParaRPr>
                    </a:p>
                    <a:p>
                      <a:pPr marL="0" lvl="0" indent="0" algn="l" rtl="0">
                        <a:spcBef>
                          <a:spcPts val="0"/>
                        </a:spcBef>
                        <a:spcAft>
                          <a:spcPts val="0"/>
                        </a:spcAft>
                        <a:buNone/>
                      </a:pPr>
                      <a:endParaRPr sz="1800">
                        <a:latin typeface="DFKai-SB"/>
                        <a:ea typeface="DFKai-SB"/>
                        <a:cs typeface="DFKai-SB"/>
                        <a:sym typeface="DFKai-SB"/>
                      </a:endParaRPr>
                    </a:p>
                  </a:txBody>
                  <a:tcPr marL="91425" marR="91425" marT="91425" marB="91425">
                    <a:lnL w="6350" cap="flat" cmpd="sng">
                      <a:solidFill>
                        <a:srgbClr val="000000"/>
                      </a:solidFill>
                      <a:prstDash val="solid"/>
                      <a:round/>
                      <a:headEnd type="none" w="sm" len="sm"/>
                      <a:tailEnd type="none" w="sm" len="sm"/>
                    </a:lnL>
                    <a:lnR w="6350" cap="flat" cmpd="sng">
                      <a:solidFill>
                        <a:srgbClr val="000000"/>
                      </a:solidFill>
                      <a:prstDash val="solid"/>
                      <a:round/>
                      <a:headEnd type="none" w="sm" len="sm"/>
                      <a:tailEnd type="none" w="sm" len="sm"/>
                    </a:lnR>
                    <a:lnT w="6350" cap="flat" cmpd="sng">
                      <a:solidFill>
                        <a:srgbClr val="000000"/>
                      </a:solidFill>
                      <a:prstDash val="solid"/>
                      <a:round/>
                      <a:headEnd type="none" w="sm" len="sm"/>
                      <a:tailEnd type="none" w="sm" len="sm"/>
                    </a:lnT>
                    <a:lnB w="6350" cap="flat" cmpd="sng">
                      <a:solidFill>
                        <a:srgbClr val="000000"/>
                      </a:solidFill>
                      <a:prstDash val="solid"/>
                      <a:round/>
                      <a:headEnd type="none" w="sm" len="sm"/>
                      <a:tailEnd type="none" w="sm" len="sm"/>
                    </a:lnB>
                  </a:tcPr>
                </a:tc>
                <a:tc>
                  <a:txBody>
                    <a:bodyPr/>
                    <a:lstStyle/>
                    <a:p>
                      <a:pPr marL="0" lvl="0" indent="0" algn="l" rtl="0">
                        <a:spcBef>
                          <a:spcPts val="0"/>
                        </a:spcBef>
                        <a:spcAft>
                          <a:spcPts val="0"/>
                        </a:spcAft>
                        <a:buNone/>
                      </a:pPr>
                      <a:r>
                        <a:rPr lang="zh-TW" sz="1800">
                          <a:highlight>
                            <a:srgbClr val="FFFFFF"/>
                          </a:highlight>
                          <a:latin typeface="DFKai-SB"/>
                          <a:ea typeface="DFKai-SB"/>
                          <a:cs typeface="DFKai-SB"/>
                          <a:sym typeface="DFKai-SB"/>
                        </a:rPr>
                        <a:t>1.01秒</a:t>
                      </a:r>
                      <a:endParaRPr sz="1800">
                        <a:latin typeface="DFKai-SB"/>
                        <a:ea typeface="DFKai-SB"/>
                        <a:cs typeface="DFKai-SB"/>
                        <a:sym typeface="DFKai-SB"/>
                      </a:endParaRPr>
                    </a:p>
                  </a:txBody>
                  <a:tcPr marL="91425" marR="91425" marT="91425" marB="91425">
                    <a:lnL w="6350" cap="flat" cmpd="sng">
                      <a:solidFill>
                        <a:srgbClr val="000000"/>
                      </a:solidFill>
                      <a:prstDash val="solid"/>
                      <a:round/>
                      <a:headEnd type="none" w="sm" len="sm"/>
                      <a:tailEnd type="none" w="sm" len="sm"/>
                    </a:lnL>
                    <a:lnR w="6350" cap="flat" cmpd="sng">
                      <a:solidFill>
                        <a:srgbClr val="000000"/>
                      </a:solidFill>
                      <a:prstDash val="solid"/>
                      <a:round/>
                      <a:headEnd type="none" w="sm" len="sm"/>
                      <a:tailEnd type="none" w="sm" len="sm"/>
                    </a:lnR>
                    <a:lnT w="6350" cap="flat" cmpd="sng">
                      <a:solidFill>
                        <a:srgbClr val="000000"/>
                      </a:solidFill>
                      <a:prstDash val="solid"/>
                      <a:round/>
                      <a:headEnd type="none" w="sm" len="sm"/>
                      <a:tailEnd type="none" w="sm" len="sm"/>
                    </a:lnT>
                    <a:lnB w="6350" cap="flat" cmpd="sng">
                      <a:solidFill>
                        <a:srgbClr val="000000"/>
                      </a:solidFill>
                      <a:prstDash val="solid"/>
                      <a:round/>
                      <a:headEnd type="none" w="sm" len="sm"/>
                      <a:tailEnd type="none" w="sm" len="sm"/>
                    </a:lnB>
                  </a:tcPr>
                </a:tc>
                <a:tc>
                  <a:txBody>
                    <a:bodyPr/>
                    <a:lstStyle/>
                    <a:p>
                      <a:pPr marL="0" lvl="0" indent="0" algn="l" rtl="0">
                        <a:spcBef>
                          <a:spcPts val="0"/>
                        </a:spcBef>
                        <a:spcAft>
                          <a:spcPts val="0"/>
                        </a:spcAft>
                        <a:buNone/>
                      </a:pPr>
                      <a:r>
                        <a:rPr lang="zh-TW" sz="1800">
                          <a:highlight>
                            <a:srgbClr val="FFFFFF"/>
                          </a:highlight>
                          <a:latin typeface="DFKai-SB"/>
                          <a:ea typeface="DFKai-SB"/>
                          <a:cs typeface="DFKai-SB"/>
                          <a:sym typeface="DFKai-SB"/>
                        </a:rPr>
                        <a:t>1.44秒</a:t>
                      </a:r>
                      <a:endParaRPr sz="1800">
                        <a:highlight>
                          <a:srgbClr val="FFFFFF"/>
                        </a:highlight>
                        <a:latin typeface="DFKai-SB"/>
                        <a:ea typeface="DFKai-SB"/>
                        <a:cs typeface="DFKai-SB"/>
                        <a:sym typeface="DFKai-SB"/>
                      </a:endParaRPr>
                    </a:p>
                    <a:p>
                      <a:pPr marL="0" lvl="0" indent="0" algn="l" rtl="0">
                        <a:spcBef>
                          <a:spcPts val="0"/>
                        </a:spcBef>
                        <a:spcAft>
                          <a:spcPts val="0"/>
                        </a:spcAft>
                        <a:buNone/>
                      </a:pPr>
                      <a:endParaRPr sz="1800">
                        <a:latin typeface="DFKai-SB"/>
                        <a:ea typeface="DFKai-SB"/>
                        <a:cs typeface="DFKai-SB"/>
                        <a:sym typeface="DFKai-SB"/>
                      </a:endParaRPr>
                    </a:p>
                  </a:txBody>
                  <a:tcPr marL="91425" marR="91425" marT="91425" marB="91425">
                    <a:lnL w="6350" cap="flat" cmpd="sng">
                      <a:solidFill>
                        <a:srgbClr val="000000"/>
                      </a:solidFill>
                      <a:prstDash val="solid"/>
                      <a:round/>
                      <a:headEnd type="none" w="sm" len="sm"/>
                      <a:tailEnd type="none" w="sm" len="sm"/>
                    </a:lnL>
                    <a:lnR w="6350" cap="flat" cmpd="sng">
                      <a:solidFill>
                        <a:srgbClr val="000000"/>
                      </a:solidFill>
                      <a:prstDash val="solid"/>
                      <a:round/>
                      <a:headEnd type="none" w="sm" len="sm"/>
                      <a:tailEnd type="none" w="sm" len="sm"/>
                    </a:lnR>
                    <a:lnT w="6350" cap="flat" cmpd="sng">
                      <a:solidFill>
                        <a:srgbClr val="000000"/>
                      </a:solidFill>
                      <a:prstDash val="solid"/>
                      <a:round/>
                      <a:headEnd type="none" w="sm" len="sm"/>
                      <a:tailEnd type="none" w="sm" len="sm"/>
                    </a:lnT>
                    <a:lnB w="6350" cap="flat" cmpd="sng">
                      <a:solidFill>
                        <a:srgbClr val="000000"/>
                      </a:solidFill>
                      <a:prstDash val="solid"/>
                      <a:round/>
                      <a:headEnd type="none" w="sm" len="sm"/>
                      <a:tailEnd type="none" w="sm" len="sm"/>
                    </a:lnB>
                  </a:tcPr>
                </a:tc>
                <a:extLst>
                  <a:ext uri="{0D108BD9-81ED-4DB2-BD59-A6C34878D82A}">
                    <a16:rowId xmlns:a16="http://schemas.microsoft.com/office/drawing/2014/main" val="10002"/>
                  </a:ext>
                </a:extLst>
              </a:tr>
            </a:tbl>
          </a:graphicData>
        </a:graphic>
      </p:graphicFrame>
      <p:pic>
        <p:nvPicPr>
          <p:cNvPr id="205" name="Google Shape;205;p27"/>
          <p:cNvPicPr preferRelativeResize="0"/>
          <p:nvPr/>
        </p:nvPicPr>
        <p:blipFill>
          <a:blip r:embed="rId3">
            <a:alphaModFix/>
          </a:blip>
          <a:stretch>
            <a:fillRect/>
          </a:stretch>
        </p:blipFill>
        <p:spPr>
          <a:xfrm>
            <a:off x="1807525" y="1869850"/>
            <a:ext cx="1466400" cy="1239450"/>
          </a:xfrm>
          <a:prstGeom prst="rect">
            <a:avLst/>
          </a:prstGeom>
          <a:noFill/>
          <a:ln>
            <a:noFill/>
          </a:ln>
        </p:spPr>
      </p:pic>
      <p:pic>
        <p:nvPicPr>
          <p:cNvPr id="206" name="Google Shape;206;p27"/>
          <p:cNvPicPr preferRelativeResize="0"/>
          <p:nvPr/>
        </p:nvPicPr>
        <p:blipFill>
          <a:blip r:embed="rId4">
            <a:alphaModFix/>
          </a:blip>
          <a:stretch>
            <a:fillRect/>
          </a:stretch>
        </p:blipFill>
        <p:spPr>
          <a:xfrm>
            <a:off x="3273925" y="1869850"/>
            <a:ext cx="1411450" cy="1239450"/>
          </a:xfrm>
          <a:prstGeom prst="rect">
            <a:avLst/>
          </a:prstGeom>
          <a:noFill/>
          <a:ln>
            <a:noFill/>
          </a:ln>
        </p:spPr>
      </p:pic>
      <p:pic>
        <p:nvPicPr>
          <p:cNvPr id="207" name="Google Shape;207;p27"/>
          <p:cNvPicPr preferRelativeResize="0"/>
          <p:nvPr/>
        </p:nvPicPr>
        <p:blipFill rotWithShape="1">
          <a:blip r:embed="rId5">
            <a:alphaModFix/>
          </a:blip>
          <a:srcRect l="25211"/>
          <a:stretch/>
        </p:blipFill>
        <p:spPr>
          <a:xfrm>
            <a:off x="4685375" y="1869850"/>
            <a:ext cx="1466400" cy="1239450"/>
          </a:xfrm>
          <a:prstGeom prst="rect">
            <a:avLst/>
          </a:prstGeom>
          <a:noFill/>
          <a:ln>
            <a:noFill/>
          </a:ln>
        </p:spPr>
      </p:pic>
      <p:sp>
        <p:nvSpPr>
          <p:cNvPr id="208" name="Google Shape;208;p27"/>
          <p:cNvSpPr txBox="1"/>
          <p:nvPr/>
        </p:nvSpPr>
        <p:spPr>
          <a:xfrm>
            <a:off x="311700" y="3837775"/>
            <a:ext cx="5755800" cy="5673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zh-TW" sz="1900">
                <a:latin typeface="DFKai-SB"/>
                <a:ea typeface="DFKai-SB"/>
                <a:cs typeface="DFKai-SB"/>
                <a:sym typeface="DFKai-SB"/>
              </a:rPr>
              <a:t>我們發現無垂尾翼紙飛機飛行的時間最久，有可能是因為它在空中飛的時間比較慢，所以以較慢落地，DC-03型紙飛機飛的速度比較快，所以比較快落地。</a:t>
            </a:r>
            <a:endParaRPr sz="1900">
              <a:latin typeface="DFKai-SB"/>
              <a:ea typeface="DFKai-SB"/>
              <a:cs typeface="DFKai-SB"/>
              <a:sym typeface="DFKai-SB"/>
            </a:endParaRPr>
          </a:p>
          <a:p>
            <a:pPr marL="0" lvl="0" indent="0" algn="l" rtl="0">
              <a:spcBef>
                <a:spcPts val="0"/>
              </a:spcBef>
              <a:spcAft>
                <a:spcPts val="0"/>
              </a:spcAft>
              <a:buNone/>
            </a:pPr>
            <a:endParaRPr sz="1800">
              <a:latin typeface="標楷體"/>
              <a:ea typeface="標楷體"/>
              <a:cs typeface="標楷體"/>
              <a:sym typeface="標楷體"/>
            </a:endParaRPr>
          </a:p>
        </p:txBody>
      </p:sp>
      <p:pic>
        <p:nvPicPr>
          <p:cNvPr id="209" name="Google Shape;209;p27"/>
          <p:cNvPicPr preferRelativeResize="0"/>
          <p:nvPr/>
        </p:nvPicPr>
        <p:blipFill rotWithShape="1">
          <a:blip r:embed="rId6">
            <a:alphaModFix/>
          </a:blip>
          <a:srcRect r="14244"/>
          <a:stretch/>
        </p:blipFill>
        <p:spPr>
          <a:xfrm>
            <a:off x="6162525" y="1134550"/>
            <a:ext cx="2867775" cy="2257825"/>
          </a:xfrm>
          <a:prstGeom prst="rect">
            <a:avLst/>
          </a:prstGeom>
          <a:noFill/>
          <a:ln w="12700" cap="flat" cmpd="sng">
            <a:solidFill>
              <a:srgbClr val="000000"/>
            </a:solidFill>
            <a:prstDash val="solid"/>
            <a:miter lim="8000"/>
            <a:headEnd type="none" w="sm" len="sm"/>
            <a:tailEnd type="none" w="sm" len="sm"/>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13"/>
        <p:cNvGrpSpPr/>
        <p:nvPr/>
      </p:nvGrpSpPr>
      <p:grpSpPr>
        <a:xfrm>
          <a:off x="0" y="0"/>
          <a:ext cx="0" cy="0"/>
          <a:chOff x="0" y="0"/>
          <a:chExt cx="0" cy="0"/>
        </a:xfrm>
      </p:grpSpPr>
      <p:sp>
        <p:nvSpPr>
          <p:cNvPr id="214" name="Google Shape;214;p28"/>
          <p:cNvSpPr txBox="1">
            <a:spLocks noGrp="1"/>
          </p:cNvSpPr>
          <p:nvPr>
            <p:ph type="title"/>
          </p:nvPr>
        </p:nvSpPr>
        <p:spPr>
          <a:xfrm>
            <a:off x="235925" y="125825"/>
            <a:ext cx="8520600" cy="607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zh-TW">
                <a:latin typeface="DFKai-SB"/>
                <a:ea typeface="DFKai-SB"/>
                <a:cs typeface="DFKai-SB"/>
                <a:sym typeface="DFKai-SB"/>
              </a:rPr>
              <a:t>研究結果</a:t>
            </a:r>
            <a:endParaRPr>
              <a:latin typeface="DFKai-SB"/>
              <a:ea typeface="DFKai-SB"/>
              <a:cs typeface="DFKai-SB"/>
              <a:sym typeface="DFKai-SB"/>
            </a:endParaRPr>
          </a:p>
        </p:txBody>
      </p:sp>
      <p:sp>
        <p:nvSpPr>
          <p:cNvPr id="215" name="Google Shape;215;p28"/>
          <p:cNvSpPr txBox="1">
            <a:spLocks noGrp="1"/>
          </p:cNvSpPr>
          <p:nvPr>
            <p:ph type="body" idx="1"/>
          </p:nvPr>
        </p:nvSpPr>
        <p:spPr>
          <a:xfrm>
            <a:off x="235913" y="667325"/>
            <a:ext cx="4390500" cy="567300"/>
          </a:xfrm>
          <a:prstGeom prst="rect">
            <a:avLst/>
          </a:prstGeom>
        </p:spPr>
        <p:txBody>
          <a:bodyPr spcFirstLastPara="1" wrap="square" lIns="91425" tIns="91425" rIns="91425" bIns="91425" anchor="t" anchorCtr="0">
            <a:noAutofit/>
          </a:bodyPr>
          <a:lstStyle/>
          <a:p>
            <a:pPr marL="0" lvl="0" indent="0" algn="l" rtl="0">
              <a:lnSpc>
                <a:spcPct val="100000"/>
              </a:lnSpc>
              <a:spcBef>
                <a:spcPts val="0"/>
              </a:spcBef>
              <a:spcAft>
                <a:spcPts val="0"/>
              </a:spcAft>
              <a:buNone/>
            </a:pPr>
            <a:r>
              <a:rPr lang="zh-TW" sz="2000">
                <a:solidFill>
                  <a:srgbClr val="000000"/>
                </a:solidFill>
                <a:latin typeface="DFKai-SB"/>
                <a:ea typeface="DFKai-SB"/>
                <a:cs typeface="DFKai-SB"/>
                <a:sym typeface="DFKai-SB"/>
              </a:rPr>
              <a:t>表三、紙飛機的</a:t>
            </a:r>
            <a:r>
              <a:rPr lang="zh-TW" sz="2000">
                <a:solidFill>
                  <a:srgbClr val="333333"/>
                </a:solidFill>
                <a:highlight>
                  <a:srgbClr val="FFFFFF"/>
                </a:highlight>
                <a:latin typeface="DFKai-SB"/>
                <a:ea typeface="DFKai-SB"/>
                <a:cs typeface="DFKai-SB"/>
                <a:sym typeface="DFKai-SB"/>
              </a:rPr>
              <a:t>材質對飛行的影響</a:t>
            </a:r>
            <a:endParaRPr sz="2000">
              <a:latin typeface="DFKai-SB"/>
              <a:ea typeface="DFKai-SB"/>
              <a:cs typeface="DFKai-SB"/>
              <a:sym typeface="DFKai-SB"/>
            </a:endParaRPr>
          </a:p>
        </p:txBody>
      </p:sp>
      <p:graphicFrame>
        <p:nvGraphicFramePr>
          <p:cNvPr id="216" name="Google Shape;216;p28"/>
          <p:cNvGraphicFramePr/>
          <p:nvPr/>
        </p:nvGraphicFramePr>
        <p:xfrm>
          <a:off x="235925" y="1170338"/>
          <a:ext cx="5755700" cy="2776250"/>
        </p:xfrm>
        <a:graphic>
          <a:graphicData uri="http://schemas.openxmlformats.org/drawingml/2006/table">
            <a:tbl>
              <a:tblPr>
                <a:noFill/>
                <a:tableStyleId>{EF7F5BC4-B20C-4612-B323-B55C6527F748}</a:tableStyleId>
              </a:tblPr>
              <a:tblGrid>
                <a:gridCol w="1438925">
                  <a:extLst>
                    <a:ext uri="{9D8B030D-6E8A-4147-A177-3AD203B41FA5}">
                      <a16:colId xmlns:a16="http://schemas.microsoft.com/office/drawing/2014/main" val="20000"/>
                    </a:ext>
                  </a:extLst>
                </a:gridCol>
                <a:gridCol w="1466400">
                  <a:extLst>
                    <a:ext uri="{9D8B030D-6E8A-4147-A177-3AD203B41FA5}">
                      <a16:colId xmlns:a16="http://schemas.microsoft.com/office/drawing/2014/main" val="20001"/>
                    </a:ext>
                  </a:extLst>
                </a:gridCol>
                <a:gridCol w="1411450">
                  <a:extLst>
                    <a:ext uri="{9D8B030D-6E8A-4147-A177-3AD203B41FA5}">
                      <a16:colId xmlns:a16="http://schemas.microsoft.com/office/drawing/2014/main" val="20002"/>
                    </a:ext>
                  </a:extLst>
                </a:gridCol>
                <a:gridCol w="1438925">
                  <a:extLst>
                    <a:ext uri="{9D8B030D-6E8A-4147-A177-3AD203B41FA5}">
                      <a16:colId xmlns:a16="http://schemas.microsoft.com/office/drawing/2014/main" val="20003"/>
                    </a:ext>
                  </a:extLst>
                </a:gridCol>
              </a:tblGrid>
              <a:tr h="992200">
                <a:tc>
                  <a:txBody>
                    <a:bodyPr/>
                    <a:lstStyle/>
                    <a:p>
                      <a:pPr marL="0" lvl="0" indent="0" algn="l" rtl="0">
                        <a:spcBef>
                          <a:spcPts val="0"/>
                        </a:spcBef>
                        <a:spcAft>
                          <a:spcPts val="0"/>
                        </a:spcAft>
                        <a:buNone/>
                      </a:pPr>
                      <a:r>
                        <a:rPr lang="zh-TW" sz="1800">
                          <a:highlight>
                            <a:srgbClr val="FFFFFF"/>
                          </a:highlight>
                          <a:latin typeface="DFKai-SB"/>
                          <a:ea typeface="DFKai-SB"/>
                          <a:cs typeface="DFKai-SB"/>
                          <a:sym typeface="DFKai-SB"/>
                        </a:rPr>
                        <a:t>名稱</a:t>
                      </a:r>
                      <a:endParaRPr sz="1800">
                        <a:latin typeface="DFKai-SB"/>
                        <a:ea typeface="DFKai-SB"/>
                        <a:cs typeface="DFKai-SB"/>
                        <a:sym typeface="DFKai-SB"/>
                      </a:endParaRPr>
                    </a:p>
                  </a:txBody>
                  <a:tcPr marL="91425" marR="91425" marT="91425" marB="91425"/>
                </a:tc>
                <a:tc>
                  <a:txBody>
                    <a:bodyPr/>
                    <a:lstStyle/>
                    <a:p>
                      <a:pPr marL="0" lvl="0" indent="0" algn="l" rtl="0">
                        <a:spcBef>
                          <a:spcPts val="0"/>
                        </a:spcBef>
                        <a:spcAft>
                          <a:spcPts val="0"/>
                        </a:spcAft>
                        <a:buNone/>
                      </a:pPr>
                      <a:r>
                        <a:rPr lang="zh-TW" sz="1800">
                          <a:latin typeface="DFKai-SB"/>
                          <a:ea typeface="DFKai-SB"/>
                          <a:cs typeface="DFKai-SB"/>
                          <a:sym typeface="DFKai-SB"/>
                        </a:rPr>
                        <a:t>無垂直尾翼紙飛機</a:t>
                      </a:r>
                      <a:endParaRPr sz="1800">
                        <a:highlight>
                          <a:srgbClr val="FFFFFF"/>
                        </a:highlight>
                        <a:latin typeface="DFKai-SB"/>
                        <a:ea typeface="DFKai-SB"/>
                        <a:cs typeface="DFKai-SB"/>
                        <a:sym typeface="DFKai-SB"/>
                      </a:endParaRPr>
                    </a:p>
                    <a:p>
                      <a:pPr marL="0" lvl="0" indent="0" algn="l" rtl="0">
                        <a:spcBef>
                          <a:spcPts val="0"/>
                        </a:spcBef>
                        <a:spcAft>
                          <a:spcPts val="0"/>
                        </a:spcAft>
                        <a:buNone/>
                      </a:pPr>
                      <a:r>
                        <a:rPr lang="zh-TW" sz="1800">
                          <a:highlight>
                            <a:srgbClr val="FFFFFF"/>
                          </a:highlight>
                          <a:latin typeface="DFKai-SB"/>
                          <a:ea typeface="DFKai-SB"/>
                          <a:cs typeface="DFKai-SB"/>
                          <a:sym typeface="DFKai-SB"/>
                        </a:rPr>
                        <a:t>(粉彩紙)</a:t>
                      </a:r>
                      <a:endParaRPr sz="1800">
                        <a:highlight>
                          <a:srgbClr val="FFFFFF"/>
                        </a:highlight>
                        <a:latin typeface="DFKai-SB"/>
                        <a:ea typeface="DFKai-SB"/>
                        <a:cs typeface="DFKai-SB"/>
                        <a:sym typeface="DFKai-SB"/>
                      </a:endParaRPr>
                    </a:p>
                  </a:txBody>
                  <a:tcPr marL="91425" marR="91425" marT="91425" marB="91425"/>
                </a:tc>
                <a:tc>
                  <a:txBody>
                    <a:bodyPr/>
                    <a:lstStyle/>
                    <a:p>
                      <a:pPr marL="0" lvl="0" indent="0" algn="l" rtl="0">
                        <a:spcBef>
                          <a:spcPts val="0"/>
                        </a:spcBef>
                        <a:spcAft>
                          <a:spcPts val="0"/>
                        </a:spcAft>
                        <a:buNone/>
                      </a:pPr>
                      <a:r>
                        <a:rPr lang="zh-TW" sz="1800">
                          <a:latin typeface="DFKai-SB"/>
                          <a:ea typeface="DFKai-SB"/>
                          <a:cs typeface="DFKai-SB"/>
                          <a:sym typeface="DFKai-SB"/>
                        </a:rPr>
                        <a:t>無垂直尾翼紙飛機</a:t>
                      </a:r>
                      <a:endParaRPr sz="1800">
                        <a:highlight>
                          <a:srgbClr val="FFFFFF"/>
                        </a:highlight>
                        <a:latin typeface="DFKai-SB"/>
                        <a:ea typeface="DFKai-SB"/>
                        <a:cs typeface="DFKai-SB"/>
                        <a:sym typeface="DFKai-SB"/>
                      </a:endParaRPr>
                    </a:p>
                    <a:p>
                      <a:pPr marL="0" lvl="0" indent="0" algn="l" rtl="0">
                        <a:spcBef>
                          <a:spcPts val="0"/>
                        </a:spcBef>
                        <a:spcAft>
                          <a:spcPts val="0"/>
                        </a:spcAft>
                        <a:buNone/>
                      </a:pPr>
                      <a:r>
                        <a:rPr lang="zh-TW" sz="1800">
                          <a:highlight>
                            <a:srgbClr val="FFFFFF"/>
                          </a:highlight>
                          <a:latin typeface="DFKai-SB"/>
                          <a:ea typeface="DFKai-SB"/>
                          <a:cs typeface="DFKai-SB"/>
                          <a:sym typeface="DFKai-SB"/>
                        </a:rPr>
                        <a:t>(牛皮紙)</a:t>
                      </a:r>
                      <a:endParaRPr sz="1800">
                        <a:latin typeface="DFKai-SB"/>
                        <a:ea typeface="DFKai-SB"/>
                        <a:cs typeface="DFKai-SB"/>
                        <a:sym typeface="DFKai-SB"/>
                      </a:endParaRPr>
                    </a:p>
                  </a:txBody>
                  <a:tcPr marL="91425" marR="91425" marT="91425" marB="91425"/>
                </a:tc>
                <a:tc>
                  <a:txBody>
                    <a:bodyPr/>
                    <a:lstStyle/>
                    <a:p>
                      <a:pPr marL="0" lvl="0" indent="0" algn="l" rtl="0">
                        <a:spcBef>
                          <a:spcPts val="0"/>
                        </a:spcBef>
                        <a:spcAft>
                          <a:spcPts val="0"/>
                        </a:spcAft>
                        <a:buNone/>
                      </a:pPr>
                      <a:r>
                        <a:rPr lang="zh-TW" sz="1800">
                          <a:latin typeface="DFKai-SB"/>
                          <a:ea typeface="DFKai-SB"/>
                          <a:cs typeface="DFKai-SB"/>
                          <a:sym typeface="DFKai-SB"/>
                        </a:rPr>
                        <a:t>無垂直尾翼紙飛機</a:t>
                      </a:r>
                      <a:endParaRPr sz="1800">
                        <a:highlight>
                          <a:srgbClr val="FFFFFF"/>
                        </a:highlight>
                        <a:latin typeface="DFKai-SB"/>
                        <a:ea typeface="DFKai-SB"/>
                        <a:cs typeface="DFKai-SB"/>
                        <a:sym typeface="DFKai-SB"/>
                      </a:endParaRPr>
                    </a:p>
                    <a:p>
                      <a:pPr marL="0" lvl="0" indent="0" algn="l" rtl="0">
                        <a:spcBef>
                          <a:spcPts val="0"/>
                        </a:spcBef>
                        <a:spcAft>
                          <a:spcPts val="0"/>
                        </a:spcAft>
                        <a:buNone/>
                      </a:pPr>
                      <a:r>
                        <a:rPr lang="zh-TW" sz="1800">
                          <a:highlight>
                            <a:srgbClr val="FFFFFF"/>
                          </a:highlight>
                          <a:latin typeface="DFKai-SB"/>
                          <a:ea typeface="DFKai-SB"/>
                          <a:cs typeface="DFKai-SB"/>
                          <a:sym typeface="DFKai-SB"/>
                        </a:rPr>
                        <a:t>(描圖紙)</a:t>
                      </a:r>
                      <a:endParaRPr sz="1800">
                        <a:latin typeface="DFKai-SB"/>
                        <a:ea typeface="DFKai-SB"/>
                        <a:cs typeface="DFKai-SB"/>
                        <a:sym typeface="DFKai-SB"/>
                      </a:endParaRPr>
                    </a:p>
                  </a:txBody>
                  <a:tcPr marL="91425" marR="91425" marT="91425" marB="91425"/>
                </a:tc>
                <a:extLst>
                  <a:ext uri="{0D108BD9-81ED-4DB2-BD59-A6C34878D82A}">
                    <a16:rowId xmlns:a16="http://schemas.microsoft.com/office/drawing/2014/main" val="10000"/>
                  </a:ext>
                </a:extLst>
              </a:tr>
              <a:tr h="1038950">
                <a:tc>
                  <a:txBody>
                    <a:bodyPr/>
                    <a:lstStyle/>
                    <a:p>
                      <a:pPr marL="0" lvl="0" indent="0" algn="l" rtl="0">
                        <a:spcBef>
                          <a:spcPts val="0"/>
                        </a:spcBef>
                        <a:spcAft>
                          <a:spcPts val="0"/>
                        </a:spcAft>
                        <a:buNone/>
                      </a:pPr>
                      <a:r>
                        <a:rPr lang="zh-TW" sz="1800">
                          <a:highlight>
                            <a:srgbClr val="FFFFFF"/>
                          </a:highlight>
                          <a:latin typeface="DFKai-SB"/>
                          <a:ea typeface="DFKai-SB"/>
                          <a:cs typeface="DFKai-SB"/>
                          <a:sym typeface="DFKai-SB"/>
                        </a:rPr>
                        <a:t>圖片</a:t>
                      </a:r>
                      <a:endParaRPr sz="1800">
                        <a:latin typeface="DFKai-SB"/>
                        <a:ea typeface="DFKai-SB"/>
                        <a:cs typeface="DFKai-SB"/>
                        <a:sym typeface="DFKai-SB"/>
                      </a:endParaRPr>
                    </a:p>
                  </a:txBody>
                  <a:tcPr marL="91425" marR="91425" marT="91425" marB="91425">
                    <a:lnB w="6350" cap="flat" cmpd="sng">
                      <a:solidFill>
                        <a:srgbClr val="000000"/>
                      </a:solidFill>
                      <a:prstDash val="solid"/>
                      <a:round/>
                      <a:headEnd type="none" w="sm" len="sm"/>
                      <a:tailEnd type="none" w="sm" len="sm"/>
                    </a:lnB>
                  </a:tcPr>
                </a:tc>
                <a:tc>
                  <a:txBody>
                    <a:bodyPr/>
                    <a:lstStyle/>
                    <a:p>
                      <a:pPr marL="0" lvl="0" indent="0" algn="l" rtl="0">
                        <a:spcBef>
                          <a:spcPts val="0"/>
                        </a:spcBef>
                        <a:spcAft>
                          <a:spcPts val="0"/>
                        </a:spcAft>
                        <a:buNone/>
                      </a:pPr>
                      <a:endParaRPr sz="1800"/>
                    </a:p>
                  </a:txBody>
                  <a:tcPr marL="91425" marR="91425" marT="91425" marB="91425">
                    <a:lnB w="6350" cap="flat" cmpd="sng">
                      <a:solidFill>
                        <a:srgbClr val="000000"/>
                      </a:solidFill>
                      <a:prstDash val="solid"/>
                      <a:round/>
                      <a:headEnd type="none" w="sm" len="sm"/>
                      <a:tailEnd type="none" w="sm" len="sm"/>
                    </a:lnB>
                  </a:tcPr>
                </a:tc>
                <a:tc>
                  <a:txBody>
                    <a:bodyPr/>
                    <a:lstStyle/>
                    <a:p>
                      <a:pPr marL="0" lvl="0" indent="0" algn="l" rtl="0">
                        <a:spcBef>
                          <a:spcPts val="0"/>
                        </a:spcBef>
                        <a:spcAft>
                          <a:spcPts val="0"/>
                        </a:spcAft>
                        <a:buNone/>
                      </a:pPr>
                      <a:endParaRPr sz="1800"/>
                    </a:p>
                  </a:txBody>
                  <a:tcPr marL="91425" marR="91425" marT="91425" marB="91425">
                    <a:lnB w="6350" cap="flat" cmpd="sng">
                      <a:solidFill>
                        <a:srgbClr val="000000"/>
                      </a:solidFill>
                      <a:prstDash val="solid"/>
                      <a:round/>
                      <a:headEnd type="none" w="sm" len="sm"/>
                      <a:tailEnd type="none" w="sm" len="sm"/>
                    </a:lnB>
                  </a:tcPr>
                </a:tc>
                <a:tc>
                  <a:txBody>
                    <a:bodyPr/>
                    <a:lstStyle/>
                    <a:p>
                      <a:pPr marL="0" lvl="0" indent="0" algn="l" rtl="0">
                        <a:spcBef>
                          <a:spcPts val="0"/>
                        </a:spcBef>
                        <a:spcAft>
                          <a:spcPts val="0"/>
                        </a:spcAft>
                        <a:buNone/>
                      </a:pPr>
                      <a:endParaRPr sz="1800"/>
                    </a:p>
                  </a:txBody>
                  <a:tcPr marL="91425" marR="91425" marT="91425" marB="91425">
                    <a:lnB w="6350" cap="flat" cmpd="sng">
                      <a:solidFill>
                        <a:srgbClr val="000000"/>
                      </a:solidFill>
                      <a:prstDash val="solid"/>
                      <a:round/>
                      <a:headEnd type="none" w="sm" len="sm"/>
                      <a:tailEnd type="none" w="sm" len="sm"/>
                    </a:lnB>
                  </a:tcPr>
                </a:tc>
                <a:extLst>
                  <a:ext uri="{0D108BD9-81ED-4DB2-BD59-A6C34878D82A}">
                    <a16:rowId xmlns:a16="http://schemas.microsoft.com/office/drawing/2014/main" val="10001"/>
                  </a:ext>
                </a:extLst>
              </a:tr>
              <a:tr h="721250">
                <a:tc>
                  <a:txBody>
                    <a:bodyPr/>
                    <a:lstStyle/>
                    <a:p>
                      <a:pPr marL="0" lvl="0" indent="0" algn="l" rtl="0">
                        <a:spcBef>
                          <a:spcPts val="0"/>
                        </a:spcBef>
                        <a:spcAft>
                          <a:spcPts val="0"/>
                        </a:spcAft>
                        <a:buNone/>
                      </a:pPr>
                      <a:endParaRPr sz="1800">
                        <a:highlight>
                          <a:srgbClr val="FFFFFF"/>
                        </a:highlight>
                        <a:latin typeface="標楷體"/>
                        <a:ea typeface="標楷體"/>
                        <a:cs typeface="標楷體"/>
                        <a:sym typeface="標楷體"/>
                      </a:endParaRPr>
                    </a:p>
                    <a:p>
                      <a:pPr marL="0" lvl="0" indent="0" algn="l" rtl="0">
                        <a:spcBef>
                          <a:spcPts val="0"/>
                        </a:spcBef>
                        <a:spcAft>
                          <a:spcPts val="0"/>
                        </a:spcAft>
                        <a:buNone/>
                      </a:pPr>
                      <a:r>
                        <a:rPr lang="zh-TW" sz="1800">
                          <a:highlight>
                            <a:srgbClr val="FFFFFF"/>
                          </a:highlight>
                          <a:latin typeface="DFKai-SB"/>
                          <a:ea typeface="DFKai-SB"/>
                          <a:cs typeface="DFKai-SB"/>
                          <a:sym typeface="DFKai-SB"/>
                        </a:rPr>
                        <a:t>平均</a:t>
                      </a:r>
                      <a:endParaRPr sz="1800">
                        <a:highlight>
                          <a:srgbClr val="FFFFFF"/>
                        </a:highlight>
                        <a:latin typeface="DFKai-SB"/>
                        <a:ea typeface="DFKai-SB"/>
                        <a:cs typeface="DFKai-SB"/>
                        <a:sym typeface="DFKai-SB"/>
                      </a:endParaRPr>
                    </a:p>
                  </a:txBody>
                  <a:tcPr marL="68575" marR="68575" marT="0" marB="0">
                    <a:lnL w="6350" cap="flat" cmpd="sng">
                      <a:solidFill>
                        <a:srgbClr val="000000"/>
                      </a:solidFill>
                      <a:prstDash val="solid"/>
                      <a:round/>
                      <a:headEnd type="none" w="sm" len="sm"/>
                      <a:tailEnd type="none" w="sm" len="sm"/>
                    </a:lnL>
                    <a:lnR w="6350" cap="flat" cmpd="sng">
                      <a:solidFill>
                        <a:srgbClr val="000000"/>
                      </a:solidFill>
                      <a:prstDash val="solid"/>
                      <a:round/>
                      <a:headEnd type="none" w="sm" len="sm"/>
                      <a:tailEnd type="none" w="sm" len="sm"/>
                    </a:lnR>
                    <a:lnT w="6350" cap="flat" cmpd="sng">
                      <a:solidFill>
                        <a:srgbClr val="000000"/>
                      </a:solidFill>
                      <a:prstDash val="solid"/>
                      <a:round/>
                      <a:headEnd type="none" w="sm" len="sm"/>
                      <a:tailEnd type="none" w="sm" len="sm"/>
                    </a:lnT>
                    <a:lnB w="6350" cap="flat" cmpd="sng">
                      <a:solidFill>
                        <a:srgbClr val="000000"/>
                      </a:solidFill>
                      <a:prstDash val="solid"/>
                      <a:round/>
                      <a:headEnd type="none" w="sm" len="sm"/>
                      <a:tailEnd type="none" w="sm" len="sm"/>
                    </a:lnB>
                  </a:tcPr>
                </a:tc>
                <a:tc>
                  <a:txBody>
                    <a:bodyPr/>
                    <a:lstStyle/>
                    <a:p>
                      <a:pPr marL="0" lvl="0" indent="0" algn="l" rtl="0">
                        <a:spcBef>
                          <a:spcPts val="0"/>
                        </a:spcBef>
                        <a:spcAft>
                          <a:spcPts val="0"/>
                        </a:spcAft>
                        <a:buNone/>
                      </a:pPr>
                      <a:r>
                        <a:rPr lang="zh-TW" sz="1800">
                          <a:highlight>
                            <a:srgbClr val="FFFFFF"/>
                          </a:highlight>
                          <a:latin typeface="DFKai-SB"/>
                          <a:ea typeface="DFKai-SB"/>
                          <a:cs typeface="DFKai-SB"/>
                          <a:sym typeface="DFKai-SB"/>
                        </a:rPr>
                        <a:t>  545cm</a:t>
                      </a:r>
                      <a:endParaRPr sz="1800">
                        <a:highlight>
                          <a:srgbClr val="FFFFFF"/>
                        </a:highlight>
                        <a:latin typeface="DFKai-SB"/>
                        <a:ea typeface="DFKai-SB"/>
                        <a:cs typeface="DFKai-SB"/>
                        <a:sym typeface="DFKai-SB"/>
                      </a:endParaRPr>
                    </a:p>
                    <a:p>
                      <a:pPr marL="0" lvl="0" indent="0" algn="l" rtl="0">
                        <a:spcBef>
                          <a:spcPts val="0"/>
                        </a:spcBef>
                        <a:spcAft>
                          <a:spcPts val="0"/>
                        </a:spcAft>
                        <a:buNone/>
                      </a:pPr>
                      <a:endParaRPr sz="1800"/>
                    </a:p>
                  </a:txBody>
                  <a:tcPr marL="91425" marR="91425" marT="91425" marB="91425">
                    <a:lnL w="6350" cap="flat" cmpd="sng">
                      <a:solidFill>
                        <a:srgbClr val="000000"/>
                      </a:solidFill>
                      <a:prstDash val="solid"/>
                      <a:round/>
                      <a:headEnd type="none" w="sm" len="sm"/>
                      <a:tailEnd type="none" w="sm" len="sm"/>
                    </a:lnL>
                    <a:lnR w="6350" cap="flat" cmpd="sng">
                      <a:solidFill>
                        <a:srgbClr val="000000"/>
                      </a:solidFill>
                      <a:prstDash val="solid"/>
                      <a:round/>
                      <a:headEnd type="none" w="sm" len="sm"/>
                      <a:tailEnd type="none" w="sm" len="sm"/>
                    </a:lnR>
                    <a:lnT w="6350" cap="flat" cmpd="sng">
                      <a:solidFill>
                        <a:srgbClr val="000000"/>
                      </a:solidFill>
                      <a:prstDash val="solid"/>
                      <a:round/>
                      <a:headEnd type="none" w="sm" len="sm"/>
                      <a:tailEnd type="none" w="sm" len="sm"/>
                    </a:lnT>
                    <a:lnB w="6350" cap="flat" cmpd="sng">
                      <a:solidFill>
                        <a:srgbClr val="000000"/>
                      </a:solidFill>
                      <a:prstDash val="solid"/>
                      <a:round/>
                      <a:headEnd type="none" w="sm" len="sm"/>
                      <a:tailEnd type="none" w="sm" len="sm"/>
                    </a:lnB>
                  </a:tcPr>
                </a:tc>
                <a:tc>
                  <a:txBody>
                    <a:bodyPr/>
                    <a:lstStyle/>
                    <a:p>
                      <a:pPr marL="0" lvl="0" indent="0" algn="l" rtl="0">
                        <a:spcBef>
                          <a:spcPts val="0"/>
                        </a:spcBef>
                        <a:spcAft>
                          <a:spcPts val="0"/>
                        </a:spcAft>
                        <a:buNone/>
                      </a:pPr>
                      <a:r>
                        <a:rPr lang="zh-TW" sz="1800">
                          <a:highlight>
                            <a:srgbClr val="FFFFFF"/>
                          </a:highlight>
                          <a:latin typeface="標楷體"/>
                          <a:ea typeface="標楷體"/>
                          <a:cs typeface="標楷體"/>
                          <a:sym typeface="標楷體"/>
                        </a:rPr>
                        <a:t>   632cm</a:t>
                      </a:r>
                      <a:endParaRPr sz="1800"/>
                    </a:p>
                  </a:txBody>
                  <a:tcPr marL="91425" marR="91425" marT="91425" marB="91425">
                    <a:lnL w="6350" cap="flat" cmpd="sng">
                      <a:solidFill>
                        <a:srgbClr val="000000"/>
                      </a:solidFill>
                      <a:prstDash val="solid"/>
                      <a:round/>
                      <a:headEnd type="none" w="sm" len="sm"/>
                      <a:tailEnd type="none" w="sm" len="sm"/>
                    </a:lnL>
                    <a:lnR w="6350" cap="flat" cmpd="sng">
                      <a:solidFill>
                        <a:srgbClr val="000000"/>
                      </a:solidFill>
                      <a:prstDash val="solid"/>
                      <a:round/>
                      <a:headEnd type="none" w="sm" len="sm"/>
                      <a:tailEnd type="none" w="sm" len="sm"/>
                    </a:lnR>
                    <a:lnT w="6350" cap="flat" cmpd="sng">
                      <a:solidFill>
                        <a:srgbClr val="000000"/>
                      </a:solidFill>
                      <a:prstDash val="solid"/>
                      <a:round/>
                      <a:headEnd type="none" w="sm" len="sm"/>
                      <a:tailEnd type="none" w="sm" len="sm"/>
                    </a:lnT>
                    <a:lnB w="6350" cap="flat" cmpd="sng">
                      <a:solidFill>
                        <a:srgbClr val="000000"/>
                      </a:solidFill>
                      <a:prstDash val="solid"/>
                      <a:round/>
                      <a:headEnd type="none" w="sm" len="sm"/>
                      <a:tailEnd type="none" w="sm" len="sm"/>
                    </a:lnB>
                  </a:tcPr>
                </a:tc>
                <a:tc>
                  <a:txBody>
                    <a:bodyPr/>
                    <a:lstStyle/>
                    <a:p>
                      <a:pPr marL="0" lvl="0" indent="0" algn="l" rtl="0">
                        <a:spcBef>
                          <a:spcPts val="0"/>
                        </a:spcBef>
                        <a:spcAft>
                          <a:spcPts val="0"/>
                        </a:spcAft>
                        <a:buNone/>
                      </a:pPr>
                      <a:r>
                        <a:rPr lang="zh-TW" sz="1800">
                          <a:highlight>
                            <a:srgbClr val="FFFFFF"/>
                          </a:highlight>
                          <a:latin typeface="標楷體"/>
                          <a:ea typeface="標楷體"/>
                          <a:cs typeface="標楷體"/>
                          <a:sym typeface="標楷體"/>
                        </a:rPr>
                        <a:t>  546cm</a:t>
                      </a:r>
                      <a:endParaRPr sz="1800">
                        <a:highlight>
                          <a:srgbClr val="FFFFFF"/>
                        </a:highlight>
                        <a:latin typeface="標楷體"/>
                        <a:ea typeface="標楷體"/>
                        <a:cs typeface="標楷體"/>
                        <a:sym typeface="標楷體"/>
                      </a:endParaRPr>
                    </a:p>
                    <a:p>
                      <a:pPr marL="0" lvl="0" indent="0" algn="l" rtl="0">
                        <a:spcBef>
                          <a:spcPts val="0"/>
                        </a:spcBef>
                        <a:spcAft>
                          <a:spcPts val="0"/>
                        </a:spcAft>
                        <a:buNone/>
                      </a:pPr>
                      <a:endParaRPr sz="1800"/>
                    </a:p>
                  </a:txBody>
                  <a:tcPr marL="91425" marR="91425" marT="91425" marB="91425">
                    <a:lnL w="6350" cap="flat" cmpd="sng">
                      <a:solidFill>
                        <a:srgbClr val="000000"/>
                      </a:solidFill>
                      <a:prstDash val="solid"/>
                      <a:round/>
                      <a:headEnd type="none" w="sm" len="sm"/>
                      <a:tailEnd type="none" w="sm" len="sm"/>
                    </a:lnL>
                    <a:lnR w="6350" cap="flat" cmpd="sng">
                      <a:solidFill>
                        <a:srgbClr val="000000"/>
                      </a:solidFill>
                      <a:prstDash val="solid"/>
                      <a:round/>
                      <a:headEnd type="none" w="sm" len="sm"/>
                      <a:tailEnd type="none" w="sm" len="sm"/>
                    </a:lnR>
                    <a:lnT w="6350" cap="flat" cmpd="sng">
                      <a:solidFill>
                        <a:srgbClr val="000000"/>
                      </a:solidFill>
                      <a:prstDash val="solid"/>
                      <a:round/>
                      <a:headEnd type="none" w="sm" len="sm"/>
                      <a:tailEnd type="none" w="sm" len="sm"/>
                    </a:lnT>
                    <a:lnB w="6350" cap="flat" cmpd="sng">
                      <a:solidFill>
                        <a:srgbClr val="000000"/>
                      </a:solidFill>
                      <a:prstDash val="solid"/>
                      <a:round/>
                      <a:headEnd type="none" w="sm" len="sm"/>
                      <a:tailEnd type="none" w="sm" len="sm"/>
                    </a:lnB>
                  </a:tcPr>
                </a:tc>
                <a:extLst>
                  <a:ext uri="{0D108BD9-81ED-4DB2-BD59-A6C34878D82A}">
                    <a16:rowId xmlns:a16="http://schemas.microsoft.com/office/drawing/2014/main" val="10002"/>
                  </a:ext>
                </a:extLst>
              </a:tr>
            </a:tbl>
          </a:graphicData>
        </a:graphic>
      </p:graphicFrame>
      <p:sp>
        <p:nvSpPr>
          <p:cNvPr id="217" name="Google Shape;217;p28"/>
          <p:cNvSpPr txBox="1"/>
          <p:nvPr/>
        </p:nvSpPr>
        <p:spPr>
          <a:xfrm>
            <a:off x="235875" y="3884700"/>
            <a:ext cx="5755800" cy="5673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zh-TW" sz="1900">
                <a:latin typeface="DFKai-SB"/>
                <a:ea typeface="DFKai-SB"/>
                <a:cs typeface="DFKai-SB"/>
                <a:sym typeface="DFKai-SB"/>
              </a:rPr>
              <a:t>我們發現使用牛皮紙紙飛機飛行的距離最遠，因為</a:t>
            </a:r>
            <a:r>
              <a:rPr lang="zh-TW" sz="1900">
                <a:solidFill>
                  <a:srgbClr val="222222"/>
                </a:solidFill>
                <a:highlight>
                  <a:srgbClr val="FFFFFF"/>
                </a:highlight>
                <a:latin typeface="DFKai-SB"/>
                <a:ea typeface="DFKai-SB"/>
                <a:cs typeface="DFKai-SB"/>
                <a:sym typeface="DFKai-SB"/>
              </a:rPr>
              <a:t>牛皮紙是強度</a:t>
            </a:r>
            <a:r>
              <a:rPr lang="zh-TW" sz="1900">
                <a:highlight>
                  <a:srgbClr val="FFFFFF"/>
                </a:highlight>
                <a:latin typeface="DFKai-SB"/>
                <a:ea typeface="DFKai-SB"/>
                <a:cs typeface="DFKai-SB"/>
                <a:sym typeface="DFKai-SB"/>
              </a:rPr>
              <a:t>最高的紙張，而且它的重量很平均，所以有可能是飛得比較遠的原因。</a:t>
            </a:r>
            <a:endParaRPr sz="1900">
              <a:latin typeface="DFKai-SB"/>
              <a:ea typeface="DFKai-SB"/>
              <a:cs typeface="DFKai-SB"/>
              <a:sym typeface="DFKai-SB"/>
            </a:endParaRPr>
          </a:p>
        </p:txBody>
      </p:sp>
      <p:pic>
        <p:nvPicPr>
          <p:cNvPr id="218" name="Google Shape;218;p28"/>
          <p:cNvPicPr preferRelativeResize="0"/>
          <p:nvPr/>
        </p:nvPicPr>
        <p:blipFill>
          <a:blip r:embed="rId3">
            <a:alphaModFix/>
          </a:blip>
          <a:stretch>
            <a:fillRect/>
          </a:stretch>
        </p:blipFill>
        <p:spPr>
          <a:xfrm>
            <a:off x="1670200" y="2181875"/>
            <a:ext cx="1461225" cy="1038950"/>
          </a:xfrm>
          <a:prstGeom prst="rect">
            <a:avLst/>
          </a:prstGeom>
          <a:noFill/>
          <a:ln>
            <a:noFill/>
          </a:ln>
        </p:spPr>
      </p:pic>
      <p:pic>
        <p:nvPicPr>
          <p:cNvPr id="219" name="Google Shape;219;p28"/>
          <p:cNvPicPr preferRelativeResize="0"/>
          <p:nvPr/>
        </p:nvPicPr>
        <p:blipFill>
          <a:blip r:embed="rId4">
            <a:alphaModFix/>
          </a:blip>
          <a:stretch>
            <a:fillRect/>
          </a:stretch>
        </p:blipFill>
        <p:spPr>
          <a:xfrm>
            <a:off x="3141250" y="2181875"/>
            <a:ext cx="1432275" cy="1028000"/>
          </a:xfrm>
          <a:prstGeom prst="rect">
            <a:avLst/>
          </a:prstGeom>
          <a:noFill/>
          <a:ln>
            <a:noFill/>
          </a:ln>
        </p:spPr>
      </p:pic>
      <p:pic>
        <p:nvPicPr>
          <p:cNvPr id="220" name="Google Shape;220;p28"/>
          <p:cNvPicPr preferRelativeResize="0"/>
          <p:nvPr/>
        </p:nvPicPr>
        <p:blipFill>
          <a:blip r:embed="rId5">
            <a:alphaModFix/>
          </a:blip>
          <a:stretch>
            <a:fillRect/>
          </a:stretch>
        </p:blipFill>
        <p:spPr>
          <a:xfrm>
            <a:off x="4554400" y="2181875"/>
            <a:ext cx="1461225" cy="1038950"/>
          </a:xfrm>
          <a:prstGeom prst="rect">
            <a:avLst/>
          </a:prstGeom>
          <a:noFill/>
          <a:ln>
            <a:noFill/>
          </a:ln>
        </p:spPr>
      </p:pic>
      <p:pic>
        <p:nvPicPr>
          <p:cNvPr id="221" name="Google Shape;221;p28"/>
          <p:cNvPicPr preferRelativeResize="0"/>
          <p:nvPr/>
        </p:nvPicPr>
        <p:blipFill rotWithShape="1">
          <a:blip r:embed="rId6">
            <a:alphaModFix/>
          </a:blip>
          <a:srcRect r="20375"/>
          <a:stretch/>
        </p:blipFill>
        <p:spPr>
          <a:xfrm>
            <a:off x="6053525" y="1232963"/>
            <a:ext cx="3014675" cy="2660550"/>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25"/>
        <p:cNvGrpSpPr/>
        <p:nvPr/>
      </p:nvGrpSpPr>
      <p:grpSpPr>
        <a:xfrm>
          <a:off x="0" y="0"/>
          <a:ext cx="0" cy="0"/>
          <a:chOff x="0" y="0"/>
          <a:chExt cx="0" cy="0"/>
        </a:xfrm>
      </p:grpSpPr>
      <p:sp>
        <p:nvSpPr>
          <p:cNvPr id="226" name="Google Shape;226;p29"/>
          <p:cNvSpPr txBox="1">
            <a:spLocks noGrp="1"/>
          </p:cNvSpPr>
          <p:nvPr>
            <p:ph type="title"/>
          </p:nvPr>
        </p:nvSpPr>
        <p:spPr>
          <a:xfrm>
            <a:off x="311700" y="144775"/>
            <a:ext cx="8520600" cy="607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zh-TW" dirty="0">
                <a:latin typeface="DFKai-SB"/>
                <a:ea typeface="DFKai-SB"/>
                <a:cs typeface="DFKai-SB"/>
                <a:sym typeface="DFKai-SB"/>
              </a:rPr>
              <a:t>結論</a:t>
            </a:r>
            <a:endParaRPr dirty="0">
              <a:latin typeface="DFKai-SB"/>
              <a:ea typeface="DFKai-SB"/>
              <a:cs typeface="DFKai-SB"/>
              <a:sym typeface="DFKai-SB"/>
            </a:endParaRPr>
          </a:p>
        </p:txBody>
      </p:sp>
      <p:sp>
        <p:nvSpPr>
          <p:cNvPr id="227" name="Google Shape;227;p29"/>
          <p:cNvSpPr txBox="1">
            <a:spLocks noGrp="1"/>
          </p:cNvSpPr>
          <p:nvPr>
            <p:ph type="body" idx="1"/>
          </p:nvPr>
        </p:nvSpPr>
        <p:spPr>
          <a:xfrm>
            <a:off x="245375" y="1021500"/>
            <a:ext cx="8520600" cy="3339000"/>
          </a:xfrm>
          <a:prstGeom prst="rect">
            <a:avLst/>
          </a:prstGeom>
        </p:spPr>
        <p:txBody>
          <a:bodyPr spcFirstLastPara="1" wrap="square" lIns="91425" tIns="91425" rIns="91425" bIns="91425" anchor="t" anchorCtr="0">
            <a:noAutofit/>
          </a:bodyPr>
          <a:lstStyle/>
          <a:p>
            <a:pPr marL="0" lvl="0" indent="0" algn="l" rtl="0">
              <a:lnSpc>
                <a:spcPct val="100000"/>
              </a:lnSpc>
              <a:spcBef>
                <a:spcPts val="0"/>
              </a:spcBef>
              <a:spcAft>
                <a:spcPts val="0"/>
              </a:spcAft>
              <a:buNone/>
            </a:pPr>
            <a:r>
              <a:rPr lang="zh-TW" sz="2400" dirty="0">
                <a:solidFill>
                  <a:srgbClr val="000000"/>
                </a:solidFill>
                <a:latin typeface="DFKai-SB"/>
                <a:ea typeface="DFKai-SB"/>
                <a:cs typeface="DFKai-SB"/>
                <a:sym typeface="DFKai-SB"/>
              </a:rPr>
              <a:t>(一)紙飛機飛行會有四個力產生:</a:t>
            </a:r>
            <a:r>
              <a:rPr lang="zh-TW" sz="2400" b="1" dirty="0">
                <a:solidFill>
                  <a:srgbClr val="000000"/>
                </a:solidFill>
                <a:highlight>
                  <a:srgbClr val="FFFFFF"/>
                </a:highlight>
                <a:latin typeface="DFKai-SB"/>
                <a:ea typeface="DFKai-SB"/>
                <a:cs typeface="DFKai-SB"/>
                <a:sym typeface="DFKai-SB"/>
              </a:rPr>
              <a:t>推進力、升力、阻力、重力</a:t>
            </a:r>
            <a:endParaRPr sz="2400" dirty="0">
              <a:solidFill>
                <a:srgbClr val="000000"/>
              </a:solidFill>
              <a:highlight>
                <a:srgbClr val="FFFFFF"/>
              </a:highlight>
              <a:latin typeface="DFKai-SB"/>
              <a:ea typeface="DFKai-SB"/>
              <a:cs typeface="DFKai-SB"/>
              <a:sym typeface="DFKai-SB"/>
            </a:endParaRPr>
          </a:p>
          <a:p>
            <a:pPr marL="0" lvl="0" indent="0" algn="l" rtl="0">
              <a:lnSpc>
                <a:spcPct val="100000"/>
              </a:lnSpc>
              <a:spcBef>
                <a:spcPts val="0"/>
              </a:spcBef>
              <a:spcAft>
                <a:spcPts val="0"/>
              </a:spcAft>
              <a:buNone/>
            </a:pPr>
            <a:endParaRPr sz="2400" dirty="0">
              <a:solidFill>
                <a:srgbClr val="000000"/>
              </a:solidFill>
              <a:latin typeface="DFKai-SB"/>
              <a:ea typeface="DFKai-SB"/>
              <a:cs typeface="DFKai-SB"/>
              <a:sym typeface="DFKai-SB"/>
            </a:endParaRPr>
          </a:p>
          <a:p>
            <a:pPr marL="0" lvl="0" indent="0" algn="l" rtl="0">
              <a:lnSpc>
                <a:spcPct val="100000"/>
              </a:lnSpc>
              <a:spcBef>
                <a:spcPts val="0"/>
              </a:spcBef>
              <a:spcAft>
                <a:spcPts val="0"/>
              </a:spcAft>
              <a:buNone/>
            </a:pPr>
            <a:r>
              <a:rPr lang="zh-TW" sz="2400" dirty="0">
                <a:solidFill>
                  <a:srgbClr val="000000"/>
                </a:solidFill>
                <a:latin typeface="DFKai-SB"/>
                <a:ea typeface="DFKai-SB"/>
                <a:cs typeface="DFKai-SB"/>
                <a:sym typeface="DFKai-SB"/>
              </a:rPr>
              <a:t>(二)</a:t>
            </a:r>
            <a:r>
              <a:rPr lang="zh-TW" sz="2400" dirty="0">
                <a:solidFill>
                  <a:srgbClr val="000000"/>
                </a:solidFill>
                <a:highlight>
                  <a:srgbClr val="FFFFFF"/>
                </a:highlight>
                <a:latin typeface="DFKai-SB"/>
                <a:ea typeface="DFKai-SB"/>
                <a:cs typeface="DFKai-SB"/>
                <a:sym typeface="DFKai-SB"/>
              </a:rPr>
              <a:t>同樣的紙飛機，牛皮紙飛的比粉彩紙、描圖紙遠。因為牛皮紙的重量很平均，可以幫助它穩定的往前飛行。</a:t>
            </a:r>
            <a:endParaRPr sz="2400" dirty="0">
              <a:solidFill>
                <a:srgbClr val="000000"/>
              </a:solidFill>
              <a:highlight>
                <a:srgbClr val="FFFFFF"/>
              </a:highlight>
              <a:latin typeface="DFKai-SB"/>
              <a:ea typeface="DFKai-SB"/>
              <a:cs typeface="DFKai-SB"/>
              <a:sym typeface="DFKai-SB"/>
            </a:endParaRPr>
          </a:p>
          <a:p>
            <a:pPr marL="0" lvl="0" indent="0" algn="l" rtl="0">
              <a:lnSpc>
                <a:spcPct val="100000"/>
              </a:lnSpc>
              <a:spcBef>
                <a:spcPts val="0"/>
              </a:spcBef>
              <a:spcAft>
                <a:spcPts val="0"/>
              </a:spcAft>
              <a:buNone/>
            </a:pPr>
            <a:endParaRPr sz="2400" dirty="0">
              <a:solidFill>
                <a:srgbClr val="000000"/>
              </a:solidFill>
              <a:latin typeface="DFKai-SB"/>
              <a:ea typeface="DFKai-SB"/>
              <a:cs typeface="DFKai-SB"/>
              <a:sym typeface="DFKai-SB"/>
            </a:endParaRPr>
          </a:p>
          <a:p>
            <a:pPr marL="0" lvl="0" indent="0" algn="l" rtl="0">
              <a:lnSpc>
                <a:spcPct val="100000"/>
              </a:lnSpc>
              <a:spcBef>
                <a:spcPts val="0"/>
              </a:spcBef>
              <a:spcAft>
                <a:spcPts val="0"/>
              </a:spcAft>
              <a:buNone/>
            </a:pPr>
            <a:r>
              <a:rPr lang="zh-TW" sz="2400" dirty="0">
                <a:solidFill>
                  <a:srgbClr val="000000"/>
                </a:solidFill>
                <a:latin typeface="DFKai-SB"/>
                <a:ea typeface="DFKai-SB"/>
                <a:cs typeface="DFKai-SB"/>
                <a:sym typeface="DFKai-SB"/>
              </a:rPr>
              <a:t>(三)我們發現有尾翼的DC-03型紙飛機比其他兩架紙飛機飛得還要</a:t>
            </a:r>
            <a:r>
              <a:rPr lang="zh-TW" altLang="en-US" sz="2400" dirty="0">
                <a:solidFill>
                  <a:srgbClr val="000000"/>
                </a:solidFill>
                <a:latin typeface="DFKai-SB"/>
                <a:ea typeface="DFKai-SB"/>
                <a:cs typeface="DFKai-SB"/>
                <a:sym typeface="DFKai-SB"/>
              </a:rPr>
              <a:t>更</a:t>
            </a:r>
            <a:r>
              <a:rPr lang="zh-TW" sz="2400" dirty="0">
                <a:solidFill>
                  <a:srgbClr val="000000"/>
                </a:solidFill>
                <a:latin typeface="DFKai-SB"/>
                <a:ea typeface="DFKai-SB"/>
                <a:cs typeface="DFKai-SB"/>
                <a:sym typeface="DFKai-SB"/>
              </a:rPr>
              <a:t>遠。這是因為DC-03型紙飛機有很長的尾翼，可以幫助它飛得更平穩。</a:t>
            </a:r>
            <a:endParaRPr sz="2400" dirty="0">
              <a:solidFill>
                <a:srgbClr val="000000"/>
              </a:solidFill>
              <a:latin typeface="DFKai-SB"/>
              <a:ea typeface="DFKai-SB"/>
              <a:cs typeface="DFKai-SB"/>
              <a:sym typeface="DFKai-SB"/>
            </a:endParaRPr>
          </a:p>
          <a:p>
            <a:pPr marL="0" lvl="0" indent="0" algn="l" rtl="0">
              <a:spcBef>
                <a:spcPts val="0"/>
              </a:spcBef>
              <a:spcAft>
                <a:spcPts val="1600"/>
              </a:spcAft>
              <a:buNone/>
            </a:pPr>
            <a:endParaRPr sz="2200" dirty="0">
              <a:latin typeface="DFKai-SB"/>
              <a:ea typeface="DFKai-SB"/>
              <a:cs typeface="DFKai-SB"/>
              <a:sym typeface="DFKai-SB"/>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31"/>
        <p:cNvGrpSpPr/>
        <p:nvPr/>
      </p:nvGrpSpPr>
      <p:grpSpPr>
        <a:xfrm>
          <a:off x="0" y="0"/>
          <a:ext cx="0" cy="0"/>
          <a:chOff x="0" y="0"/>
          <a:chExt cx="0" cy="0"/>
        </a:xfrm>
      </p:grpSpPr>
      <p:sp>
        <p:nvSpPr>
          <p:cNvPr id="232" name="Google Shape;232;p30"/>
          <p:cNvSpPr txBox="1">
            <a:spLocks noGrp="1"/>
          </p:cNvSpPr>
          <p:nvPr>
            <p:ph type="title"/>
          </p:nvPr>
        </p:nvSpPr>
        <p:spPr>
          <a:xfrm>
            <a:off x="311700" y="138500"/>
            <a:ext cx="8520600" cy="607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zh-TW" dirty="0">
                <a:latin typeface="標楷體" panose="03000509000000000000" pitchFamily="65" charset="-120"/>
                <a:ea typeface="標楷體" panose="03000509000000000000" pitchFamily="65" charset="-120"/>
              </a:rPr>
              <a:t>參考資料</a:t>
            </a:r>
            <a:endParaRPr dirty="0">
              <a:latin typeface="標楷體" panose="03000509000000000000" pitchFamily="65" charset="-120"/>
              <a:ea typeface="標楷體" panose="03000509000000000000" pitchFamily="65" charset="-120"/>
            </a:endParaRPr>
          </a:p>
        </p:txBody>
      </p:sp>
      <p:sp>
        <p:nvSpPr>
          <p:cNvPr id="233" name="Google Shape;233;p30"/>
          <p:cNvSpPr txBox="1">
            <a:spLocks noGrp="1"/>
          </p:cNvSpPr>
          <p:nvPr>
            <p:ph type="body" idx="1"/>
          </p:nvPr>
        </p:nvSpPr>
        <p:spPr>
          <a:xfrm>
            <a:off x="179075" y="826475"/>
            <a:ext cx="8520600" cy="3339000"/>
          </a:xfrm>
          <a:prstGeom prst="rect">
            <a:avLst/>
          </a:prstGeom>
        </p:spPr>
        <p:txBody>
          <a:bodyPr spcFirstLastPara="1" wrap="square" lIns="91425" tIns="91425" rIns="91425" bIns="91425" anchor="t" anchorCtr="0">
            <a:noAutofit/>
          </a:bodyPr>
          <a:lstStyle/>
          <a:p>
            <a:pPr marL="0" lvl="0" indent="0" algn="l" rtl="0">
              <a:lnSpc>
                <a:spcPct val="100000"/>
              </a:lnSpc>
              <a:spcBef>
                <a:spcPts val="0"/>
              </a:spcBef>
              <a:spcAft>
                <a:spcPts val="0"/>
              </a:spcAft>
              <a:buNone/>
            </a:pPr>
            <a:r>
              <a:rPr lang="zh-TW" sz="1700">
                <a:solidFill>
                  <a:srgbClr val="333333"/>
                </a:solidFill>
                <a:highlight>
                  <a:srgbClr val="FFFFFF"/>
                </a:highlight>
                <a:latin typeface="DFKai-SB"/>
                <a:ea typeface="DFKai-SB"/>
                <a:cs typeface="DFKai-SB"/>
                <a:sym typeface="DFKai-SB"/>
              </a:rPr>
              <a:t>Xuite 日誌。紙飛機的飛行原理</a:t>
            </a:r>
            <a:endParaRPr sz="1700">
              <a:solidFill>
                <a:srgbClr val="333333"/>
              </a:solidFill>
              <a:highlight>
                <a:srgbClr val="FFFFFF"/>
              </a:highlight>
              <a:latin typeface="DFKai-SB"/>
              <a:ea typeface="DFKai-SB"/>
              <a:cs typeface="DFKai-SB"/>
              <a:sym typeface="DFKai-SB"/>
            </a:endParaRPr>
          </a:p>
          <a:p>
            <a:pPr marL="0" lvl="0" indent="0" algn="l" rtl="0">
              <a:lnSpc>
                <a:spcPct val="100000"/>
              </a:lnSpc>
              <a:spcBef>
                <a:spcPts val="0"/>
              </a:spcBef>
              <a:spcAft>
                <a:spcPts val="0"/>
              </a:spcAft>
              <a:buNone/>
            </a:pPr>
            <a:r>
              <a:rPr lang="zh-TW" sz="1700" u="sng">
                <a:solidFill>
                  <a:srgbClr val="1155CC"/>
                </a:solidFill>
                <a:highlight>
                  <a:srgbClr val="FFFFFF"/>
                </a:highlight>
                <a:latin typeface="DFKai-SB"/>
                <a:ea typeface="DFKai-SB"/>
                <a:cs typeface="DFKai-SB"/>
                <a:sym typeface="DFKai-SB"/>
                <a:hlinkClick r:id="rId3"/>
              </a:rPr>
              <a:t>http://blog.xuite.net/john87319/blog/28308726</a:t>
            </a:r>
            <a:endParaRPr sz="1700">
              <a:solidFill>
                <a:srgbClr val="333333"/>
              </a:solidFill>
              <a:highlight>
                <a:srgbClr val="FFFFFF"/>
              </a:highlight>
              <a:latin typeface="DFKai-SB"/>
              <a:ea typeface="DFKai-SB"/>
              <a:cs typeface="DFKai-SB"/>
              <a:sym typeface="DFKai-SB"/>
            </a:endParaRPr>
          </a:p>
          <a:p>
            <a:pPr marL="0" lvl="0" indent="0" algn="l" rtl="0">
              <a:lnSpc>
                <a:spcPct val="100000"/>
              </a:lnSpc>
              <a:spcBef>
                <a:spcPts val="0"/>
              </a:spcBef>
              <a:spcAft>
                <a:spcPts val="0"/>
              </a:spcAft>
              <a:buNone/>
            </a:pPr>
            <a:endParaRPr sz="1700">
              <a:solidFill>
                <a:srgbClr val="333333"/>
              </a:solidFill>
              <a:highlight>
                <a:srgbClr val="FFFFFF"/>
              </a:highlight>
              <a:latin typeface="DFKai-SB"/>
              <a:ea typeface="DFKai-SB"/>
              <a:cs typeface="DFKai-SB"/>
              <a:sym typeface="DFKai-SB"/>
            </a:endParaRPr>
          </a:p>
          <a:p>
            <a:pPr marL="0" lvl="0" indent="0" algn="l" rtl="0">
              <a:lnSpc>
                <a:spcPct val="100000"/>
              </a:lnSpc>
              <a:spcBef>
                <a:spcPts val="0"/>
              </a:spcBef>
              <a:spcAft>
                <a:spcPts val="0"/>
              </a:spcAft>
              <a:buNone/>
            </a:pPr>
            <a:r>
              <a:rPr lang="zh-TW" sz="1700">
                <a:solidFill>
                  <a:srgbClr val="333333"/>
                </a:solidFill>
                <a:highlight>
                  <a:srgbClr val="FFFFFF"/>
                </a:highlight>
                <a:latin typeface="DFKai-SB"/>
                <a:ea typeface="DFKai-SB"/>
                <a:cs typeface="DFKai-SB"/>
                <a:sym typeface="DFKai-SB"/>
              </a:rPr>
              <a:t>奇聞趣事_99 健康網。扔出紙飛機前為啥要先哈一口氣</a:t>
            </a:r>
            <a:endParaRPr sz="1700">
              <a:solidFill>
                <a:srgbClr val="000000"/>
              </a:solidFill>
              <a:latin typeface="DFKai-SB"/>
              <a:ea typeface="DFKai-SB"/>
              <a:cs typeface="DFKai-SB"/>
              <a:sym typeface="DFKai-SB"/>
            </a:endParaRPr>
          </a:p>
          <a:p>
            <a:pPr marL="0" lvl="0" indent="0" algn="l" rtl="0">
              <a:lnSpc>
                <a:spcPct val="100000"/>
              </a:lnSpc>
              <a:spcBef>
                <a:spcPts val="0"/>
              </a:spcBef>
              <a:spcAft>
                <a:spcPts val="0"/>
              </a:spcAft>
              <a:buNone/>
            </a:pPr>
            <a:r>
              <a:rPr lang="zh-TW" sz="1700" u="sng">
                <a:solidFill>
                  <a:srgbClr val="1155CC"/>
                </a:solidFill>
                <a:latin typeface="DFKai-SB"/>
                <a:ea typeface="DFKai-SB"/>
                <a:cs typeface="DFKai-SB"/>
                <a:sym typeface="DFKai-SB"/>
                <a:hlinkClick r:id="rId4"/>
              </a:rPr>
              <a:t>https://news.99.com.cn/qiwenqushi/20120402/205196_2.htm</a:t>
            </a:r>
            <a:endParaRPr sz="1700">
              <a:solidFill>
                <a:srgbClr val="000000"/>
              </a:solidFill>
              <a:latin typeface="DFKai-SB"/>
              <a:ea typeface="DFKai-SB"/>
              <a:cs typeface="DFKai-SB"/>
              <a:sym typeface="DFKai-SB"/>
            </a:endParaRPr>
          </a:p>
          <a:p>
            <a:pPr marL="0" lvl="0" indent="0" algn="l" rtl="0">
              <a:lnSpc>
                <a:spcPct val="100000"/>
              </a:lnSpc>
              <a:spcBef>
                <a:spcPts val="0"/>
              </a:spcBef>
              <a:spcAft>
                <a:spcPts val="0"/>
              </a:spcAft>
              <a:buNone/>
            </a:pPr>
            <a:endParaRPr sz="1700">
              <a:solidFill>
                <a:srgbClr val="333333"/>
              </a:solidFill>
              <a:highlight>
                <a:srgbClr val="FFFFFF"/>
              </a:highlight>
              <a:latin typeface="DFKai-SB"/>
              <a:ea typeface="DFKai-SB"/>
              <a:cs typeface="DFKai-SB"/>
              <a:sym typeface="DFKai-SB"/>
            </a:endParaRPr>
          </a:p>
          <a:p>
            <a:pPr marL="0" lvl="0" indent="0" algn="l" rtl="0">
              <a:lnSpc>
                <a:spcPct val="100000"/>
              </a:lnSpc>
              <a:spcBef>
                <a:spcPts val="0"/>
              </a:spcBef>
              <a:spcAft>
                <a:spcPts val="0"/>
              </a:spcAft>
              <a:buNone/>
            </a:pPr>
            <a:r>
              <a:rPr lang="zh-TW" sz="1700">
                <a:solidFill>
                  <a:srgbClr val="333333"/>
                </a:solidFill>
                <a:highlight>
                  <a:srgbClr val="FFFFFF"/>
                </a:highlight>
                <a:latin typeface="DFKai-SB"/>
                <a:ea typeface="DFKai-SB"/>
                <a:cs typeface="DFKai-SB"/>
                <a:sym typeface="DFKai-SB"/>
              </a:rPr>
              <a:t>空氣力學──紙飛機</a:t>
            </a:r>
            <a:endParaRPr sz="1700">
              <a:solidFill>
                <a:srgbClr val="333333"/>
              </a:solidFill>
              <a:highlight>
                <a:srgbClr val="FFFFFF"/>
              </a:highlight>
              <a:latin typeface="DFKai-SB"/>
              <a:ea typeface="DFKai-SB"/>
              <a:cs typeface="DFKai-SB"/>
              <a:sym typeface="DFKai-SB"/>
            </a:endParaRPr>
          </a:p>
          <a:p>
            <a:pPr marL="0" lvl="0" indent="0" algn="l" rtl="0">
              <a:lnSpc>
                <a:spcPct val="100000"/>
              </a:lnSpc>
              <a:spcBef>
                <a:spcPts val="0"/>
              </a:spcBef>
              <a:spcAft>
                <a:spcPts val="0"/>
              </a:spcAft>
              <a:buNone/>
            </a:pPr>
            <a:r>
              <a:rPr lang="zh-TW" sz="1700" u="sng">
                <a:solidFill>
                  <a:srgbClr val="1155CC"/>
                </a:solidFill>
                <a:highlight>
                  <a:srgbClr val="FFFFFF"/>
                </a:highlight>
                <a:latin typeface="DFKai-SB"/>
                <a:ea typeface="DFKai-SB"/>
                <a:cs typeface="DFKai-SB"/>
                <a:sym typeface="DFKai-SB"/>
                <a:hlinkClick r:id="rId5"/>
              </a:rPr>
              <a:t>http://student.hlc.edu.tw/action/link/652/20180925205925528.jpg</a:t>
            </a:r>
            <a:endParaRPr sz="1700">
              <a:solidFill>
                <a:srgbClr val="333333"/>
              </a:solidFill>
              <a:highlight>
                <a:srgbClr val="FFFFFF"/>
              </a:highlight>
              <a:latin typeface="DFKai-SB"/>
              <a:ea typeface="DFKai-SB"/>
              <a:cs typeface="DFKai-SB"/>
              <a:sym typeface="DFKai-SB"/>
            </a:endParaRPr>
          </a:p>
          <a:p>
            <a:pPr marL="0" lvl="0" indent="0" algn="l" rtl="0">
              <a:lnSpc>
                <a:spcPct val="100000"/>
              </a:lnSpc>
              <a:spcBef>
                <a:spcPts val="0"/>
              </a:spcBef>
              <a:spcAft>
                <a:spcPts val="0"/>
              </a:spcAft>
              <a:buNone/>
            </a:pPr>
            <a:endParaRPr sz="1700">
              <a:solidFill>
                <a:srgbClr val="333333"/>
              </a:solidFill>
              <a:highlight>
                <a:srgbClr val="FFFFFF"/>
              </a:highlight>
              <a:latin typeface="DFKai-SB"/>
              <a:ea typeface="DFKai-SB"/>
              <a:cs typeface="DFKai-SB"/>
              <a:sym typeface="DFKai-SB"/>
            </a:endParaRPr>
          </a:p>
          <a:p>
            <a:pPr marL="0" lvl="0" indent="0" algn="l" rtl="0">
              <a:lnSpc>
                <a:spcPct val="100000"/>
              </a:lnSpc>
              <a:spcBef>
                <a:spcPts val="0"/>
              </a:spcBef>
              <a:spcAft>
                <a:spcPts val="0"/>
              </a:spcAft>
              <a:buNone/>
            </a:pPr>
            <a:r>
              <a:rPr lang="zh-TW" sz="1700">
                <a:solidFill>
                  <a:srgbClr val="333333"/>
                </a:solidFill>
                <a:highlight>
                  <a:srgbClr val="FFFFFF"/>
                </a:highlight>
                <a:latin typeface="DFKai-SB"/>
                <a:ea typeface="DFKai-SB"/>
                <a:cs typeface="DFKai-SB"/>
                <a:sym typeface="DFKai-SB"/>
              </a:rPr>
              <a:t>投稿類別：物理類 篇名： 飛吧 紙飛機 作者︰ 林群鈞。國立苗栗農工。高一甲班</a:t>
            </a:r>
            <a:endParaRPr sz="1700">
              <a:solidFill>
                <a:srgbClr val="333333"/>
              </a:solidFill>
              <a:highlight>
                <a:srgbClr val="FFFFFF"/>
              </a:highlight>
              <a:latin typeface="DFKai-SB"/>
              <a:ea typeface="DFKai-SB"/>
              <a:cs typeface="DFKai-SB"/>
              <a:sym typeface="DFKai-SB"/>
            </a:endParaRPr>
          </a:p>
          <a:p>
            <a:pPr marL="0" lvl="0" indent="0" algn="l" rtl="0">
              <a:lnSpc>
                <a:spcPct val="100000"/>
              </a:lnSpc>
              <a:spcBef>
                <a:spcPts val="0"/>
              </a:spcBef>
              <a:spcAft>
                <a:spcPts val="0"/>
              </a:spcAft>
              <a:buNone/>
            </a:pPr>
            <a:r>
              <a:rPr lang="zh-TW" sz="1700" u="sng">
                <a:solidFill>
                  <a:srgbClr val="1155CC"/>
                </a:solidFill>
                <a:highlight>
                  <a:srgbClr val="FFFFFF"/>
                </a:highlight>
                <a:latin typeface="DFKai-SB"/>
                <a:ea typeface="DFKai-SB"/>
                <a:cs typeface="DFKai-SB"/>
                <a:sym typeface="DFKai-SB"/>
                <a:hlinkClick r:id="rId6"/>
              </a:rPr>
              <a:t>http://www.shs.edu.tw/works/essay/2013/04/2013040215164983.pdf</a:t>
            </a:r>
            <a:endParaRPr sz="1700">
              <a:solidFill>
                <a:srgbClr val="333333"/>
              </a:solidFill>
              <a:highlight>
                <a:srgbClr val="FFFFFF"/>
              </a:highlight>
              <a:latin typeface="DFKai-SB"/>
              <a:ea typeface="DFKai-SB"/>
              <a:cs typeface="DFKai-SB"/>
              <a:sym typeface="DFKai-SB"/>
            </a:endParaRPr>
          </a:p>
          <a:p>
            <a:pPr marL="0" lvl="0" indent="0" algn="l" rtl="0">
              <a:lnSpc>
                <a:spcPct val="100000"/>
              </a:lnSpc>
              <a:spcBef>
                <a:spcPts val="0"/>
              </a:spcBef>
              <a:spcAft>
                <a:spcPts val="0"/>
              </a:spcAft>
              <a:buNone/>
            </a:pPr>
            <a:endParaRPr sz="1700">
              <a:solidFill>
                <a:srgbClr val="333333"/>
              </a:solidFill>
              <a:highlight>
                <a:srgbClr val="FFFFFF"/>
              </a:highlight>
              <a:latin typeface="DFKai-SB"/>
              <a:ea typeface="DFKai-SB"/>
              <a:cs typeface="DFKai-SB"/>
              <a:sym typeface="DFKai-SB"/>
            </a:endParaRPr>
          </a:p>
          <a:p>
            <a:pPr marL="0" lvl="0" indent="0" algn="l" rtl="0">
              <a:lnSpc>
                <a:spcPct val="100000"/>
              </a:lnSpc>
              <a:spcBef>
                <a:spcPts val="0"/>
              </a:spcBef>
              <a:spcAft>
                <a:spcPts val="0"/>
              </a:spcAft>
              <a:buNone/>
            </a:pPr>
            <a:r>
              <a:rPr lang="zh-TW" sz="1700">
                <a:solidFill>
                  <a:srgbClr val="333333"/>
                </a:solidFill>
                <a:highlight>
                  <a:srgbClr val="FFFFFF"/>
                </a:highlight>
                <a:latin typeface="DFKai-SB"/>
                <a:ea typeface="DFKai-SB"/>
                <a:cs typeface="DFKai-SB"/>
                <a:sym typeface="DFKai-SB"/>
              </a:rPr>
              <a:t>紙飛機大師教你折出飛得最遠的紙飛機！你只需要一張紙！</a:t>
            </a:r>
            <a:endParaRPr sz="1700">
              <a:solidFill>
                <a:srgbClr val="333333"/>
              </a:solidFill>
              <a:highlight>
                <a:srgbClr val="FFFFFF"/>
              </a:highlight>
              <a:latin typeface="DFKai-SB"/>
              <a:ea typeface="DFKai-SB"/>
              <a:cs typeface="DFKai-SB"/>
              <a:sym typeface="DFKai-SB"/>
            </a:endParaRPr>
          </a:p>
          <a:p>
            <a:pPr marL="0" lvl="0" indent="0" algn="l" rtl="0">
              <a:lnSpc>
                <a:spcPct val="100000"/>
              </a:lnSpc>
              <a:spcBef>
                <a:spcPts val="0"/>
              </a:spcBef>
              <a:spcAft>
                <a:spcPts val="0"/>
              </a:spcAft>
              <a:buNone/>
            </a:pPr>
            <a:r>
              <a:rPr lang="zh-TW" sz="1700" u="sng">
                <a:solidFill>
                  <a:srgbClr val="1155CC"/>
                </a:solidFill>
                <a:highlight>
                  <a:srgbClr val="FFFFFF"/>
                </a:highlight>
                <a:latin typeface="DFKai-SB"/>
                <a:ea typeface="DFKai-SB"/>
                <a:cs typeface="DFKai-SB"/>
                <a:sym typeface="DFKai-SB"/>
                <a:hlinkClick r:id="rId7"/>
              </a:rPr>
              <a:t>https://life.tw/?app=view&amp;no=790694</a:t>
            </a:r>
            <a:endParaRPr sz="1700">
              <a:solidFill>
                <a:srgbClr val="333333"/>
              </a:solidFill>
              <a:highlight>
                <a:srgbClr val="FFFFFF"/>
              </a:highlight>
              <a:latin typeface="DFKai-SB"/>
              <a:ea typeface="DFKai-SB"/>
              <a:cs typeface="DFKai-SB"/>
              <a:sym typeface="DFKai-SB"/>
            </a:endParaRPr>
          </a:p>
          <a:p>
            <a:pPr marL="0" lvl="0" indent="0" algn="l" rtl="0">
              <a:spcBef>
                <a:spcPts val="0"/>
              </a:spcBef>
              <a:spcAft>
                <a:spcPts val="1600"/>
              </a:spcAft>
              <a:buNone/>
            </a:pPr>
            <a:endParaRPr sz="160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37"/>
        <p:cNvGrpSpPr/>
        <p:nvPr/>
      </p:nvGrpSpPr>
      <p:grpSpPr>
        <a:xfrm>
          <a:off x="0" y="0"/>
          <a:ext cx="0" cy="0"/>
          <a:chOff x="0" y="0"/>
          <a:chExt cx="0" cy="0"/>
        </a:xfrm>
      </p:grpSpPr>
      <p:sp>
        <p:nvSpPr>
          <p:cNvPr id="238" name="Google Shape;238;p31"/>
          <p:cNvSpPr txBox="1"/>
          <p:nvPr/>
        </p:nvSpPr>
        <p:spPr>
          <a:xfrm>
            <a:off x="583700" y="446375"/>
            <a:ext cx="7320300" cy="41064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zh-TW" sz="3600">
                <a:solidFill>
                  <a:srgbClr val="20124D"/>
                </a:solidFill>
                <a:latin typeface="DFKai-SB"/>
                <a:ea typeface="DFKai-SB"/>
                <a:cs typeface="DFKai-SB"/>
                <a:sym typeface="DFKai-SB"/>
              </a:rPr>
              <a:t>搞什麼『紙』飛機</a:t>
            </a:r>
            <a:endParaRPr sz="3600">
              <a:latin typeface="DFKai-SB"/>
              <a:ea typeface="DFKai-SB"/>
              <a:cs typeface="DFKai-SB"/>
              <a:sym typeface="DFKai-SB"/>
            </a:endParaRPr>
          </a:p>
          <a:p>
            <a:pPr marL="0" lvl="0" indent="0" algn="ctr" rtl="0">
              <a:spcBef>
                <a:spcPts val="0"/>
              </a:spcBef>
              <a:spcAft>
                <a:spcPts val="0"/>
              </a:spcAft>
              <a:buNone/>
            </a:pPr>
            <a:r>
              <a:rPr lang="zh-TW" sz="3600">
                <a:solidFill>
                  <a:srgbClr val="20124D"/>
                </a:solidFill>
                <a:latin typeface="DFKai-SB"/>
                <a:ea typeface="DFKai-SB"/>
                <a:cs typeface="DFKai-SB"/>
                <a:sym typeface="DFKai-SB"/>
              </a:rPr>
              <a:t>范宇翔 楊凱崴 黃以丞</a:t>
            </a:r>
            <a:endParaRPr sz="3600">
              <a:latin typeface="DFKai-SB"/>
              <a:ea typeface="DFKai-SB"/>
              <a:cs typeface="DFKai-SB"/>
              <a:sym typeface="DFKai-SB"/>
            </a:endParaRPr>
          </a:p>
          <a:p>
            <a:pPr marL="0" lvl="0" indent="0" algn="ctr" rtl="0">
              <a:spcBef>
                <a:spcPts val="0"/>
              </a:spcBef>
              <a:spcAft>
                <a:spcPts val="0"/>
              </a:spcAft>
              <a:buNone/>
            </a:pPr>
            <a:endParaRPr sz="3600">
              <a:latin typeface="DFKai-SB"/>
              <a:ea typeface="DFKai-SB"/>
              <a:cs typeface="DFKai-SB"/>
              <a:sym typeface="DFKai-SB"/>
            </a:endParaRPr>
          </a:p>
          <a:p>
            <a:pPr marL="0" lvl="0" indent="0" algn="l" rtl="0">
              <a:spcBef>
                <a:spcPts val="0"/>
              </a:spcBef>
              <a:spcAft>
                <a:spcPts val="0"/>
              </a:spcAft>
              <a:buNone/>
            </a:pPr>
            <a:endParaRPr sz="3600">
              <a:latin typeface="DFKai-SB"/>
              <a:ea typeface="DFKai-SB"/>
              <a:cs typeface="DFKai-SB"/>
              <a:sym typeface="DFKai-SB"/>
            </a:endParaRPr>
          </a:p>
          <a:p>
            <a:pPr marL="0" lvl="0" indent="0" algn="ctr" rtl="0">
              <a:spcBef>
                <a:spcPts val="0"/>
              </a:spcBef>
              <a:spcAft>
                <a:spcPts val="0"/>
              </a:spcAft>
              <a:buNone/>
            </a:pPr>
            <a:r>
              <a:rPr lang="zh-TW" sz="3600">
                <a:latin typeface="DFKai-SB"/>
                <a:ea typeface="DFKai-SB"/>
                <a:cs typeface="DFKai-SB"/>
                <a:sym typeface="DFKai-SB"/>
              </a:rPr>
              <a:t>謝謝評審老師</a:t>
            </a:r>
            <a:endParaRPr sz="3600">
              <a:latin typeface="DFKai-SB"/>
              <a:ea typeface="DFKai-SB"/>
              <a:cs typeface="DFKai-SB"/>
              <a:sym typeface="DFKai-SB"/>
            </a:endParaRPr>
          </a:p>
          <a:p>
            <a:pPr marL="0" lvl="0" indent="0" algn="ctr" rtl="0">
              <a:spcBef>
                <a:spcPts val="0"/>
              </a:spcBef>
              <a:spcAft>
                <a:spcPts val="0"/>
              </a:spcAft>
              <a:buNone/>
            </a:pPr>
            <a:r>
              <a:rPr lang="zh-TW" sz="3600">
                <a:latin typeface="DFKai-SB"/>
                <a:ea typeface="DFKai-SB"/>
                <a:cs typeface="DFKai-SB"/>
                <a:sym typeface="DFKai-SB"/>
              </a:rPr>
              <a:t>請多指教</a:t>
            </a:r>
            <a:endParaRPr sz="3600">
              <a:latin typeface="DFKai-SB"/>
              <a:ea typeface="DFKai-SB"/>
              <a:cs typeface="DFKai-SB"/>
              <a:sym typeface="DFKai-SB"/>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90"/>
        <p:cNvGrpSpPr/>
        <p:nvPr/>
      </p:nvGrpSpPr>
      <p:grpSpPr>
        <a:xfrm>
          <a:off x="0" y="0"/>
          <a:ext cx="0" cy="0"/>
          <a:chOff x="0" y="0"/>
          <a:chExt cx="0" cy="0"/>
        </a:xfrm>
      </p:grpSpPr>
      <p:sp>
        <p:nvSpPr>
          <p:cNvPr id="91" name="Google Shape;91;p14"/>
          <p:cNvSpPr txBox="1">
            <a:spLocks noGrp="1"/>
          </p:cNvSpPr>
          <p:nvPr>
            <p:ph type="title"/>
          </p:nvPr>
        </p:nvSpPr>
        <p:spPr>
          <a:xfrm>
            <a:off x="3423525" y="312350"/>
            <a:ext cx="1742400" cy="607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zh-TW">
                <a:latin typeface="DFKai-SB"/>
                <a:ea typeface="DFKai-SB"/>
                <a:cs typeface="DFKai-SB"/>
                <a:sym typeface="DFKai-SB"/>
              </a:rPr>
              <a:t>研究動機</a:t>
            </a:r>
            <a:endParaRPr>
              <a:latin typeface="DFKai-SB"/>
              <a:ea typeface="DFKai-SB"/>
              <a:cs typeface="DFKai-SB"/>
              <a:sym typeface="DFKai-SB"/>
            </a:endParaRPr>
          </a:p>
        </p:txBody>
      </p:sp>
      <p:sp>
        <p:nvSpPr>
          <p:cNvPr id="92" name="Google Shape;92;p14"/>
          <p:cNvSpPr txBox="1">
            <a:spLocks noGrp="1"/>
          </p:cNvSpPr>
          <p:nvPr>
            <p:ph type="body" idx="1"/>
          </p:nvPr>
        </p:nvSpPr>
        <p:spPr>
          <a:xfrm>
            <a:off x="838300" y="1538550"/>
            <a:ext cx="8520600" cy="3339000"/>
          </a:xfrm>
          <a:prstGeom prst="rect">
            <a:avLst/>
          </a:prstGeom>
        </p:spPr>
        <p:txBody>
          <a:bodyPr spcFirstLastPara="1" wrap="square" lIns="91425" tIns="91425" rIns="91425" bIns="91425" anchor="t" anchorCtr="0">
            <a:noAutofit/>
          </a:bodyPr>
          <a:lstStyle/>
          <a:p>
            <a:pPr marL="0" lvl="0" indent="0" algn="l" rtl="0">
              <a:lnSpc>
                <a:spcPct val="100000"/>
              </a:lnSpc>
              <a:spcBef>
                <a:spcPts val="0"/>
              </a:spcBef>
              <a:spcAft>
                <a:spcPts val="0"/>
              </a:spcAft>
              <a:buNone/>
            </a:pPr>
            <a:endParaRPr/>
          </a:p>
          <a:p>
            <a:pPr marL="0" lvl="0" indent="0" algn="l" rtl="0">
              <a:lnSpc>
                <a:spcPct val="100000"/>
              </a:lnSpc>
              <a:spcBef>
                <a:spcPts val="0"/>
              </a:spcBef>
              <a:spcAft>
                <a:spcPts val="0"/>
              </a:spcAft>
              <a:buNone/>
            </a:pPr>
            <a:endParaRPr>
              <a:solidFill>
                <a:srgbClr val="000000"/>
              </a:solidFill>
              <a:latin typeface="標楷體"/>
              <a:ea typeface="標楷體"/>
              <a:cs typeface="標楷體"/>
              <a:sym typeface="標楷體"/>
            </a:endParaRPr>
          </a:p>
        </p:txBody>
      </p:sp>
      <p:pic>
        <p:nvPicPr>
          <p:cNvPr id="93" name="Google Shape;93;p14"/>
          <p:cNvPicPr preferRelativeResize="0"/>
          <p:nvPr/>
        </p:nvPicPr>
        <p:blipFill>
          <a:blip r:embed="rId3">
            <a:alphaModFix/>
          </a:blip>
          <a:stretch>
            <a:fillRect/>
          </a:stretch>
        </p:blipFill>
        <p:spPr>
          <a:xfrm>
            <a:off x="1112950" y="1253275"/>
            <a:ext cx="6471475" cy="3429000"/>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3"/>
                                        </p:tgtEl>
                                        <p:attrNameLst>
                                          <p:attrName>style.visibility</p:attrName>
                                        </p:attrNameLst>
                                      </p:cBhvr>
                                      <p:to>
                                        <p:strVal val="visible"/>
                                      </p:to>
                                    </p:set>
                                    <p:animEffect transition="in" filter="fade">
                                      <p:cBhvr>
                                        <p:cTn id="7" dur="1000"/>
                                        <p:tgtEl>
                                          <p:spTgt spid="9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97"/>
        <p:cNvGrpSpPr/>
        <p:nvPr/>
      </p:nvGrpSpPr>
      <p:grpSpPr>
        <a:xfrm>
          <a:off x="0" y="0"/>
          <a:ext cx="0" cy="0"/>
          <a:chOff x="0" y="0"/>
          <a:chExt cx="0" cy="0"/>
        </a:xfrm>
      </p:grpSpPr>
      <p:sp>
        <p:nvSpPr>
          <p:cNvPr id="98" name="Google Shape;98;p15"/>
          <p:cNvSpPr txBox="1">
            <a:spLocks noGrp="1"/>
          </p:cNvSpPr>
          <p:nvPr>
            <p:ph type="title"/>
          </p:nvPr>
        </p:nvSpPr>
        <p:spPr>
          <a:xfrm>
            <a:off x="384550" y="223650"/>
            <a:ext cx="3502200" cy="6078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zh-TW" sz="4800">
                <a:highlight>
                  <a:srgbClr val="FFFFFF"/>
                </a:highlight>
                <a:latin typeface="DFKai-SB"/>
                <a:ea typeface="DFKai-SB"/>
                <a:cs typeface="DFKai-SB"/>
                <a:sym typeface="DFKai-SB"/>
              </a:rPr>
              <a:t>研究目的</a:t>
            </a:r>
            <a:endParaRPr sz="4800">
              <a:latin typeface="DFKai-SB"/>
              <a:ea typeface="DFKai-SB"/>
              <a:cs typeface="DFKai-SB"/>
              <a:sym typeface="DFKai-SB"/>
            </a:endParaRPr>
          </a:p>
        </p:txBody>
      </p:sp>
      <p:pic>
        <p:nvPicPr>
          <p:cNvPr id="99" name="Google Shape;99;p15"/>
          <p:cNvPicPr preferRelativeResize="0"/>
          <p:nvPr/>
        </p:nvPicPr>
        <p:blipFill>
          <a:blip r:embed="rId3">
            <a:alphaModFix/>
          </a:blip>
          <a:stretch>
            <a:fillRect/>
          </a:stretch>
        </p:blipFill>
        <p:spPr>
          <a:xfrm>
            <a:off x="753275" y="1190025"/>
            <a:ext cx="6047275" cy="3603175"/>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03"/>
        <p:cNvGrpSpPr/>
        <p:nvPr/>
      </p:nvGrpSpPr>
      <p:grpSpPr>
        <a:xfrm>
          <a:off x="0" y="0"/>
          <a:ext cx="0" cy="0"/>
          <a:chOff x="0" y="0"/>
          <a:chExt cx="0" cy="0"/>
        </a:xfrm>
      </p:grpSpPr>
      <p:sp>
        <p:nvSpPr>
          <p:cNvPr id="104" name="Google Shape;104;p16"/>
          <p:cNvSpPr txBox="1">
            <a:spLocks noGrp="1"/>
          </p:cNvSpPr>
          <p:nvPr>
            <p:ph type="title"/>
          </p:nvPr>
        </p:nvSpPr>
        <p:spPr>
          <a:xfrm>
            <a:off x="311700" y="192125"/>
            <a:ext cx="8520600" cy="607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zh-TW">
                <a:latin typeface="DFKai-SB"/>
                <a:ea typeface="DFKai-SB"/>
                <a:cs typeface="DFKai-SB"/>
                <a:sym typeface="DFKai-SB"/>
              </a:rPr>
              <a:t>研究方法與架構</a:t>
            </a:r>
            <a:endParaRPr>
              <a:latin typeface="DFKai-SB"/>
              <a:ea typeface="DFKai-SB"/>
              <a:cs typeface="DFKai-SB"/>
              <a:sym typeface="DFKai-SB"/>
            </a:endParaRPr>
          </a:p>
          <a:p>
            <a:pPr marL="0" lvl="0" indent="0" algn="l" rtl="0">
              <a:spcBef>
                <a:spcPts val="0"/>
              </a:spcBef>
              <a:spcAft>
                <a:spcPts val="0"/>
              </a:spcAft>
              <a:buNone/>
            </a:pPr>
            <a:endParaRPr/>
          </a:p>
        </p:txBody>
      </p:sp>
      <p:sp>
        <p:nvSpPr>
          <p:cNvPr id="105" name="Google Shape;105;p16"/>
          <p:cNvSpPr txBox="1">
            <a:spLocks noGrp="1"/>
          </p:cNvSpPr>
          <p:nvPr>
            <p:ph type="body" idx="1"/>
          </p:nvPr>
        </p:nvSpPr>
        <p:spPr>
          <a:xfrm>
            <a:off x="349600" y="948300"/>
            <a:ext cx="8520600" cy="3339000"/>
          </a:xfrm>
          <a:prstGeom prst="rect">
            <a:avLst/>
          </a:prstGeom>
        </p:spPr>
        <p:txBody>
          <a:bodyPr spcFirstLastPara="1" wrap="square" lIns="91425" tIns="91425" rIns="91425" bIns="91425" anchor="t" anchorCtr="0">
            <a:noAutofit/>
          </a:bodyPr>
          <a:lstStyle/>
          <a:p>
            <a:pPr marL="0" lvl="0" indent="0" algn="l" rtl="0">
              <a:lnSpc>
                <a:spcPct val="100000"/>
              </a:lnSpc>
              <a:spcBef>
                <a:spcPts val="0"/>
              </a:spcBef>
              <a:spcAft>
                <a:spcPts val="0"/>
              </a:spcAft>
              <a:buNone/>
            </a:pPr>
            <a:r>
              <a:rPr lang="zh-TW" sz="2000">
                <a:solidFill>
                  <a:srgbClr val="000000"/>
                </a:solidFill>
                <a:latin typeface="DFKai-SB"/>
                <a:ea typeface="DFKai-SB"/>
                <a:cs typeface="DFKai-SB"/>
                <a:sym typeface="DFKai-SB"/>
              </a:rPr>
              <a:t>我們透過問卷調查以及實驗法的研究方式，來探討</a:t>
            </a:r>
            <a:r>
              <a:rPr lang="zh-TW" sz="2000">
                <a:solidFill>
                  <a:srgbClr val="333333"/>
                </a:solidFill>
                <a:highlight>
                  <a:srgbClr val="FFFFFF"/>
                </a:highlight>
                <a:latin typeface="DFKai-SB"/>
                <a:ea typeface="DFKai-SB"/>
                <a:cs typeface="DFKai-SB"/>
                <a:sym typeface="DFKai-SB"/>
              </a:rPr>
              <a:t>紙飛機的飛行特性。</a:t>
            </a:r>
            <a:endParaRPr sz="2000">
              <a:latin typeface="DFKai-SB"/>
              <a:ea typeface="DFKai-SB"/>
              <a:cs typeface="DFKai-SB"/>
              <a:sym typeface="DFKai-SB"/>
            </a:endParaRPr>
          </a:p>
        </p:txBody>
      </p:sp>
      <p:pic>
        <p:nvPicPr>
          <p:cNvPr id="106" name="Google Shape;106;p16"/>
          <p:cNvPicPr preferRelativeResize="0"/>
          <p:nvPr/>
        </p:nvPicPr>
        <p:blipFill rotWithShape="1">
          <a:blip r:embed="rId3">
            <a:alphaModFix/>
          </a:blip>
          <a:srcRect t="2133" r="1370"/>
          <a:stretch/>
        </p:blipFill>
        <p:spPr>
          <a:xfrm>
            <a:off x="493325" y="1413325"/>
            <a:ext cx="6289175" cy="3494000"/>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10"/>
        <p:cNvGrpSpPr/>
        <p:nvPr/>
      </p:nvGrpSpPr>
      <p:grpSpPr>
        <a:xfrm>
          <a:off x="0" y="0"/>
          <a:ext cx="0" cy="0"/>
          <a:chOff x="0" y="0"/>
          <a:chExt cx="0" cy="0"/>
        </a:xfrm>
      </p:grpSpPr>
      <p:sp>
        <p:nvSpPr>
          <p:cNvPr id="111" name="Google Shape;111;p17"/>
          <p:cNvSpPr txBox="1">
            <a:spLocks noGrp="1"/>
          </p:cNvSpPr>
          <p:nvPr>
            <p:ph type="title"/>
          </p:nvPr>
        </p:nvSpPr>
        <p:spPr>
          <a:xfrm>
            <a:off x="311700" y="106875"/>
            <a:ext cx="8520600" cy="607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zh-TW">
                <a:latin typeface="DFKai-SB"/>
                <a:ea typeface="DFKai-SB"/>
                <a:cs typeface="DFKai-SB"/>
                <a:sym typeface="DFKai-SB"/>
              </a:rPr>
              <a:t>紙飛機飛行的基本原理</a:t>
            </a:r>
            <a:endParaRPr>
              <a:latin typeface="DFKai-SB"/>
              <a:ea typeface="DFKai-SB"/>
              <a:cs typeface="DFKai-SB"/>
              <a:sym typeface="DFKai-SB"/>
            </a:endParaRPr>
          </a:p>
          <a:p>
            <a:pPr marL="0" lvl="0" indent="0" algn="l" rtl="0">
              <a:spcBef>
                <a:spcPts val="0"/>
              </a:spcBef>
              <a:spcAft>
                <a:spcPts val="0"/>
              </a:spcAft>
              <a:buNone/>
            </a:pPr>
            <a:endParaRPr>
              <a:latin typeface="DFKai-SB"/>
              <a:ea typeface="DFKai-SB"/>
              <a:cs typeface="DFKai-SB"/>
              <a:sym typeface="DFKai-SB"/>
            </a:endParaRPr>
          </a:p>
        </p:txBody>
      </p:sp>
      <p:sp>
        <p:nvSpPr>
          <p:cNvPr id="112" name="Google Shape;112;p17"/>
          <p:cNvSpPr txBox="1">
            <a:spLocks noGrp="1"/>
          </p:cNvSpPr>
          <p:nvPr>
            <p:ph type="body" idx="1"/>
          </p:nvPr>
        </p:nvSpPr>
        <p:spPr>
          <a:xfrm>
            <a:off x="311700" y="777700"/>
            <a:ext cx="8520600" cy="3339000"/>
          </a:xfrm>
          <a:prstGeom prst="rect">
            <a:avLst/>
          </a:prstGeom>
        </p:spPr>
        <p:txBody>
          <a:bodyPr spcFirstLastPara="1" wrap="square" lIns="91425" tIns="91425" rIns="91425" bIns="91425" anchor="t" anchorCtr="0">
            <a:noAutofit/>
          </a:bodyPr>
          <a:lstStyle/>
          <a:p>
            <a:pPr marL="0" lvl="0" indent="0" algn="l" rtl="0">
              <a:lnSpc>
                <a:spcPct val="100000"/>
              </a:lnSpc>
              <a:spcBef>
                <a:spcPts val="0"/>
              </a:spcBef>
              <a:spcAft>
                <a:spcPts val="0"/>
              </a:spcAft>
              <a:buNone/>
            </a:pPr>
            <a:r>
              <a:rPr lang="zh-TW" sz="2000">
                <a:solidFill>
                  <a:srgbClr val="000000"/>
                </a:solidFill>
                <a:highlight>
                  <a:srgbClr val="FFFFFF"/>
                </a:highlight>
                <a:latin typeface="DFKai-SB"/>
                <a:ea typeface="DFKai-SB"/>
                <a:cs typeface="DFKai-SB"/>
                <a:sym typeface="DFKai-SB"/>
              </a:rPr>
              <a:t>1.分類:</a:t>
            </a:r>
            <a:endParaRPr sz="2000">
              <a:solidFill>
                <a:srgbClr val="000000"/>
              </a:solidFill>
              <a:highlight>
                <a:srgbClr val="FFFFFF"/>
              </a:highlight>
              <a:latin typeface="DFKai-SB"/>
              <a:ea typeface="DFKai-SB"/>
              <a:cs typeface="DFKai-SB"/>
              <a:sym typeface="DFKai-SB"/>
            </a:endParaRPr>
          </a:p>
          <a:p>
            <a:pPr marL="0" lvl="0" indent="0" algn="l" rtl="0">
              <a:lnSpc>
                <a:spcPct val="100000"/>
              </a:lnSpc>
              <a:spcBef>
                <a:spcPts val="0"/>
              </a:spcBef>
              <a:spcAft>
                <a:spcPts val="0"/>
              </a:spcAft>
              <a:buNone/>
            </a:pPr>
            <a:r>
              <a:rPr lang="zh-TW" sz="2000">
                <a:solidFill>
                  <a:srgbClr val="000000"/>
                </a:solidFill>
                <a:highlight>
                  <a:srgbClr val="FFFFFF"/>
                </a:highlight>
                <a:latin typeface="DFKai-SB"/>
                <a:ea typeface="DFKai-SB"/>
                <a:cs typeface="DFKai-SB"/>
                <a:sym typeface="DFKai-SB"/>
              </a:rPr>
              <a:t>(1)飛機投擲時</a:t>
            </a:r>
            <a:r>
              <a:rPr lang="zh-TW" sz="2000" b="1">
                <a:solidFill>
                  <a:srgbClr val="000000"/>
                </a:solidFill>
                <a:highlight>
                  <a:srgbClr val="FFFFFF"/>
                </a:highlight>
                <a:latin typeface="DFKai-SB"/>
                <a:ea typeface="DFKai-SB"/>
                <a:cs typeface="DFKai-SB"/>
                <a:sym typeface="DFKai-SB"/>
              </a:rPr>
              <a:t>力度</a:t>
            </a:r>
            <a:r>
              <a:rPr lang="zh-TW" sz="2000">
                <a:solidFill>
                  <a:srgbClr val="000000"/>
                </a:solidFill>
                <a:highlight>
                  <a:srgbClr val="FFFFFF"/>
                </a:highlight>
                <a:latin typeface="DFKai-SB"/>
                <a:ea typeface="DFKai-SB"/>
                <a:cs typeface="DFKai-SB"/>
                <a:sym typeface="DFKai-SB"/>
              </a:rPr>
              <a:t>與飛行</a:t>
            </a:r>
            <a:r>
              <a:rPr lang="zh-TW" sz="2000" b="1">
                <a:solidFill>
                  <a:srgbClr val="000000"/>
                </a:solidFill>
                <a:highlight>
                  <a:srgbClr val="FFFFFF"/>
                </a:highlight>
                <a:latin typeface="DFKai-SB"/>
                <a:ea typeface="DFKai-SB"/>
                <a:cs typeface="DFKai-SB"/>
                <a:sym typeface="DFKai-SB"/>
              </a:rPr>
              <a:t>距離</a:t>
            </a:r>
            <a:r>
              <a:rPr lang="zh-TW" sz="2000">
                <a:solidFill>
                  <a:srgbClr val="000000"/>
                </a:solidFill>
                <a:highlight>
                  <a:srgbClr val="FFFFFF"/>
                </a:highlight>
                <a:latin typeface="DFKai-SB"/>
                <a:ea typeface="DFKai-SB"/>
                <a:cs typeface="DFKai-SB"/>
                <a:sym typeface="DFKai-SB"/>
              </a:rPr>
              <a:t>成</a:t>
            </a:r>
            <a:r>
              <a:rPr lang="zh-TW" sz="2000" b="1">
                <a:solidFill>
                  <a:srgbClr val="000000"/>
                </a:solidFill>
                <a:highlight>
                  <a:srgbClr val="FFFFFF"/>
                </a:highlight>
                <a:latin typeface="DFKai-SB"/>
                <a:ea typeface="DFKai-SB"/>
                <a:cs typeface="DFKai-SB"/>
                <a:sym typeface="DFKai-SB"/>
              </a:rPr>
              <a:t>正比</a:t>
            </a:r>
            <a:endParaRPr sz="2000" b="1">
              <a:solidFill>
                <a:srgbClr val="000000"/>
              </a:solidFill>
              <a:highlight>
                <a:srgbClr val="FFFFFF"/>
              </a:highlight>
              <a:latin typeface="DFKai-SB"/>
              <a:ea typeface="DFKai-SB"/>
              <a:cs typeface="DFKai-SB"/>
              <a:sym typeface="DFKai-SB"/>
            </a:endParaRPr>
          </a:p>
          <a:p>
            <a:pPr marL="0" lvl="0" indent="0" algn="l" rtl="0">
              <a:lnSpc>
                <a:spcPct val="100000"/>
              </a:lnSpc>
              <a:spcBef>
                <a:spcPts val="0"/>
              </a:spcBef>
              <a:spcAft>
                <a:spcPts val="0"/>
              </a:spcAft>
              <a:buNone/>
            </a:pPr>
            <a:endParaRPr sz="2000">
              <a:solidFill>
                <a:srgbClr val="000000"/>
              </a:solidFill>
              <a:highlight>
                <a:srgbClr val="FFFFFF"/>
              </a:highlight>
              <a:latin typeface="DFKai-SB"/>
              <a:ea typeface="DFKai-SB"/>
              <a:cs typeface="DFKai-SB"/>
              <a:sym typeface="DFKai-SB"/>
            </a:endParaRPr>
          </a:p>
          <a:p>
            <a:pPr marL="0" lvl="0" indent="0" algn="l" rtl="0">
              <a:lnSpc>
                <a:spcPct val="100000"/>
              </a:lnSpc>
              <a:spcBef>
                <a:spcPts val="0"/>
              </a:spcBef>
              <a:spcAft>
                <a:spcPts val="0"/>
              </a:spcAft>
              <a:buNone/>
            </a:pPr>
            <a:r>
              <a:rPr lang="zh-TW" sz="2000">
                <a:solidFill>
                  <a:srgbClr val="000000"/>
                </a:solidFill>
                <a:highlight>
                  <a:srgbClr val="FFFFFF"/>
                </a:highlight>
                <a:latin typeface="DFKai-SB"/>
                <a:ea typeface="DFKai-SB"/>
                <a:cs typeface="DFKai-SB"/>
                <a:sym typeface="DFKai-SB"/>
              </a:rPr>
              <a:t>(2)這類飛機只要垂直釋放，也能由</a:t>
            </a:r>
            <a:r>
              <a:rPr lang="zh-TW" sz="2000" b="1">
                <a:solidFill>
                  <a:srgbClr val="000000"/>
                </a:solidFill>
                <a:highlight>
                  <a:srgbClr val="FFFFFF"/>
                </a:highlight>
                <a:latin typeface="DFKai-SB"/>
                <a:ea typeface="DFKai-SB"/>
                <a:cs typeface="DFKai-SB"/>
                <a:sym typeface="DFKai-SB"/>
              </a:rPr>
              <a:t>犧牲重力來產生升力</a:t>
            </a:r>
            <a:r>
              <a:rPr lang="zh-TW" sz="2000">
                <a:solidFill>
                  <a:srgbClr val="000000"/>
                </a:solidFill>
                <a:highlight>
                  <a:srgbClr val="FFFFFF"/>
                </a:highlight>
                <a:latin typeface="DFKai-SB"/>
                <a:ea typeface="DFKai-SB"/>
                <a:cs typeface="DFKai-SB"/>
                <a:sym typeface="DFKai-SB"/>
              </a:rPr>
              <a:t>，進而迅速平並滑翔飛行。</a:t>
            </a:r>
            <a:endParaRPr sz="2000">
              <a:solidFill>
                <a:srgbClr val="000000"/>
              </a:solidFill>
              <a:highlight>
                <a:srgbClr val="FFFFFF"/>
              </a:highlight>
              <a:latin typeface="DFKai-SB"/>
              <a:ea typeface="DFKai-SB"/>
              <a:cs typeface="DFKai-SB"/>
              <a:sym typeface="DFKai-SB"/>
            </a:endParaRPr>
          </a:p>
          <a:p>
            <a:pPr marL="0" lvl="0" indent="0" algn="l" rtl="0">
              <a:lnSpc>
                <a:spcPct val="100000"/>
              </a:lnSpc>
              <a:spcBef>
                <a:spcPts val="0"/>
              </a:spcBef>
              <a:spcAft>
                <a:spcPts val="0"/>
              </a:spcAft>
              <a:buNone/>
            </a:pPr>
            <a:endParaRPr sz="2000">
              <a:solidFill>
                <a:srgbClr val="000000"/>
              </a:solidFill>
              <a:highlight>
                <a:srgbClr val="FFFFFF"/>
              </a:highlight>
              <a:latin typeface="DFKai-SB"/>
              <a:ea typeface="DFKai-SB"/>
              <a:cs typeface="DFKai-SB"/>
              <a:sym typeface="DFKai-SB"/>
            </a:endParaRPr>
          </a:p>
          <a:p>
            <a:pPr marL="0" lvl="0" indent="0" algn="l" rtl="0">
              <a:lnSpc>
                <a:spcPct val="100000"/>
              </a:lnSpc>
              <a:spcBef>
                <a:spcPts val="0"/>
              </a:spcBef>
              <a:spcAft>
                <a:spcPts val="0"/>
              </a:spcAft>
              <a:buNone/>
            </a:pPr>
            <a:r>
              <a:rPr lang="zh-TW" sz="2000">
                <a:solidFill>
                  <a:srgbClr val="000000"/>
                </a:solidFill>
                <a:highlight>
                  <a:srgbClr val="FFFFFF"/>
                </a:highlight>
                <a:latin typeface="DFKai-SB"/>
                <a:ea typeface="DFKai-SB"/>
                <a:cs typeface="DFKai-SB"/>
                <a:sym typeface="DFKai-SB"/>
              </a:rPr>
              <a:t>2.紙飛機飛行時會有四個力:</a:t>
            </a:r>
            <a:endParaRPr sz="2000">
              <a:solidFill>
                <a:srgbClr val="000000"/>
              </a:solidFill>
              <a:highlight>
                <a:srgbClr val="FFFFFF"/>
              </a:highlight>
              <a:latin typeface="DFKai-SB"/>
              <a:ea typeface="DFKai-SB"/>
              <a:cs typeface="DFKai-SB"/>
              <a:sym typeface="DFKai-SB"/>
            </a:endParaRPr>
          </a:p>
          <a:p>
            <a:pPr marL="0" lvl="0" indent="0" algn="l" rtl="0">
              <a:lnSpc>
                <a:spcPct val="100000"/>
              </a:lnSpc>
              <a:spcBef>
                <a:spcPts val="0"/>
              </a:spcBef>
              <a:spcAft>
                <a:spcPts val="0"/>
              </a:spcAft>
              <a:buNone/>
            </a:pPr>
            <a:r>
              <a:rPr lang="zh-TW" sz="2000">
                <a:solidFill>
                  <a:srgbClr val="000000"/>
                </a:solidFill>
                <a:highlight>
                  <a:srgbClr val="FFFFFF"/>
                </a:highlight>
                <a:latin typeface="DFKai-SB"/>
                <a:ea typeface="DFKai-SB"/>
                <a:cs typeface="DFKai-SB"/>
                <a:sym typeface="DFKai-SB"/>
              </a:rPr>
              <a:t>（1）</a:t>
            </a:r>
            <a:r>
              <a:rPr lang="zh-TW" sz="2000" b="1">
                <a:solidFill>
                  <a:srgbClr val="000000"/>
                </a:solidFill>
                <a:highlight>
                  <a:srgbClr val="FFFFFF"/>
                </a:highlight>
                <a:latin typeface="DFKai-SB"/>
                <a:ea typeface="DFKai-SB"/>
                <a:cs typeface="DFKai-SB"/>
                <a:sym typeface="DFKai-SB"/>
              </a:rPr>
              <a:t>推進力</a:t>
            </a:r>
            <a:endParaRPr sz="2000" b="1">
              <a:solidFill>
                <a:srgbClr val="000000"/>
              </a:solidFill>
              <a:highlight>
                <a:srgbClr val="FFFFFF"/>
              </a:highlight>
              <a:latin typeface="DFKai-SB"/>
              <a:ea typeface="DFKai-SB"/>
              <a:cs typeface="DFKai-SB"/>
              <a:sym typeface="DFKai-SB"/>
            </a:endParaRPr>
          </a:p>
          <a:p>
            <a:pPr marL="0" lvl="0" indent="0" algn="l" rtl="0">
              <a:lnSpc>
                <a:spcPct val="100000"/>
              </a:lnSpc>
              <a:spcBef>
                <a:spcPts val="0"/>
              </a:spcBef>
              <a:spcAft>
                <a:spcPts val="0"/>
              </a:spcAft>
              <a:buNone/>
            </a:pPr>
            <a:r>
              <a:rPr lang="zh-TW" sz="2000">
                <a:solidFill>
                  <a:srgbClr val="000000"/>
                </a:solidFill>
                <a:highlight>
                  <a:srgbClr val="FFFFFF"/>
                </a:highlight>
                <a:latin typeface="DFKai-SB"/>
                <a:ea typeface="DFKai-SB"/>
                <a:cs typeface="DFKai-SB"/>
                <a:sym typeface="DFKai-SB"/>
              </a:rPr>
              <a:t>（2）</a:t>
            </a:r>
            <a:r>
              <a:rPr lang="zh-TW" sz="2000" b="1">
                <a:solidFill>
                  <a:srgbClr val="000000"/>
                </a:solidFill>
                <a:highlight>
                  <a:srgbClr val="FFFFFF"/>
                </a:highlight>
                <a:latin typeface="DFKai-SB"/>
                <a:ea typeface="DFKai-SB"/>
                <a:cs typeface="DFKai-SB"/>
                <a:sym typeface="DFKai-SB"/>
              </a:rPr>
              <a:t>升力</a:t>
            </a:r>
            <a:endParaRPr sz="2000" b="1">
              <a:solidFill>
                <a:srgbClr val="000000"/>
              </a:solidFill>
              <a:highlight>
                <a:srgbClr val="FFFFFF"/>
              </a:highlight>
              <a:latin typeface="DFKai-SB"/>
              <a:ea typeface="DFKai-SB"/>
              <a:cs typeface="DFKai-SB"/>
              <a:sym typeface="DFKai-SB"/>
            </a:endParaRPr>
          </a:p>
          <a:p>
            <a:pPr marL="0" lvl="0" indent="0" algn="l" rtl="0">
              <a:lnSpc>
                <a:spcPct val="100000"/>
              </a:lnSpc>
              <a:spcBef>
                <a:spcPts val="0"/>
              </a:spcBef>
              <a:spcAft>
                <a:spcPts val="0"/>
              </a:spcAft>
              <a:buNone/>
            </a:pPr>
            <a:r>
              <a:rPr lang="zh-TW" sz="2000">
                <a:solidFill>
                  <a:srgbClr val="000000"/>
                </a:solidFill>
                <a:highlight>
                  <a:srgbClr val="FFFFFF"/>
                </a:highlight>
                <a:latin typeface="DFKai-SB"/>
                <a:ea typeface="DFKai-SB"/>
                <a:cs typeface="DFKai-SB"/>
                <a:sym typeface="DFKai-SB"/>
              </a:rPr>
              <a:t>（3）</a:t>
            </a:r>
            <a:r>
              <a:rPr lang="zh-TW" sz="2000" b="1">
                <a:solidFill>
                  <a:srgbClr val="000000"/>
                </a:solidFill>
                <a:highlight>
                  <a:srgbClr val="FFFFFF"/>
                </a:highlight>
                <a:latin typeface="DFKai-SB"/>
                <a:ea typeface="DFKai-SB"/>
                <a:cs typeface="DFKai-SB"/>
                <a:sym typeface="DFKai-SB"/>
              </a:rPr>
              <a:t>阻力</a:t>
            </a:r>
            <a:endParaRPr sz="2000" b="1">
              <a:solidFill>
                <a:srgbClr val="000000"/>
              </a:solidFill>
              <a:highlight>
                <a:srgbClr val="FFFFFF"/>
              </a:highlight>
              <a:latin typeface="DFKai-SB"/>
              <a:ea typeface="DFKai-SB"/>
              <a:cs typeface="DFKai-SB"/>
              <a:sym typeface="DFKai-SB"/>
            </a:endParaRPr>
          </a:p>
          <a:p>
            <a:pPr marL="0" lvl="0" indent="0" algn="l" rtl="0">
              <a:lnSpc>
                <a:spcPct val="100000"/>
              </a:lnSpc>
              <a:spcBef>
                <a:spcPts val="0"/>
              </a:spcBef>
              <a:spcAft>
                <a:spcPts val="0"/>
              </a:spcAft>
              <a:buNone/>
            </a:pPr>
            <a:r>
              <a:rPr lang="zh-TW" sz="2000">
                <a:solidFill>
                  <a:srgbClr val="000000"/>
                </a:solidFill>
                <a:highlight>
                  <a:srgbClr val="FFFFFF"/>
                </a:highlight>
                <a:latin typeface="DFKai-SB"/>
                <a:ea typeface="DFKai-SB"/>
                <a:cs typeface="DFKai-SB"/>
                <a:sym typeface="DFKai-SB"/>
              </a:rPr>
              <a:t>（4）</a:t>
            </a:r>
            <a:r>
              <a:rPr lang="zh-TW" sz="2000" b="1">
                <a:solidFill>
                  <a:srgbClr val="000000"/>
                </a:solidFill>
                <a:highlight>
                  <a:srgbClr val="FFFFFF"/>
                </a:highlight>
                <a:latin typeface="DFKai-SB"/>
                <a:ea typeface="DFKai-SB"/>
                <a:cs typeface="DFKai-SB"/>
                <a:sym typeface="DFKai-SB"/>
              </a:rPr>
              <a:t>重力</a:t>
            </a:r>
            <a:endParaRPr sz="2000" b="1">
              <a:solidFill>
                <a:srgbClr val="000000"/>
              </a:solidFill>
              <a:highlight>
                <a:srgbClr val="FFFFFF"/>
              </a:highlight>
              <a:latin typeface="DFKai-SB"/>
              <a:ea typeface="DFKai-SB"/>
              <a:cs typeface="DFKai-SB"/>
              <a:sym typeface="DFKai-SB"/>
            </a:endParaRPr>
          </a:p>
          <a:p>
            <a:pPr marL="0" lvl="0" indent="0" algn="l" rtl="0">
              <a:spcBef>
                <a:spcPts val="0"/>
              </a:spcBef>
              <a:spcAft>
                <a:spcPts val="1600"/>
              </a:spcAft>
              <a:buNone/>
            </a:pPr>
            <a:endParaRPr sz="2000"/>
          </a:p>
        </p:txBody>
      </p:sp>
      <p:pic>
        <p:nvPicPr>
          <p:cNvPr id="113" name="Google Shape;113;p17"/>
          <p:cNvPicPr preferRelativeResize="0"/>
          <p:nvPr/>
        </p:nvPicPr>
        <p:blipFill rotWithShape="1">
          <a:blip r:embed="rId3">
            <a:alphaModFix/>
          </a:blip>
          <a:srcRect/>
          <a:stretch/>
        </p:blipFill>
        <p:spPr>
          <a:xfrm>
            <a:off x="3770000" y="2124375"/>
            <a:ext cx="4916175" cy="2640225"/>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17"/>
        <p:cNvGrpSpPr/>
        <p:nvPr/>
      </p:nvGrpSpPr>
      <p:grpSpPr>
        <a:xfrm>
          <a:off x="0" y="0"/>
          <a:ext cx="0" cy="0"/>
          <a:chOff x="0" y="0"/>
          <a:chExt cx="0" cy="0"/>
        </a:xfrm>
      </p:grpSpPr>
      <p:sp>
        <p:nvSpPr>
          <p:cNvPr id="118" name="Google Shape;118;p18"/>
          <p:cNvSpPr/>
          <p:nvPr/>
        </p:nvSpPr>
        <p:spPr>
          <a:xfrm>
            <a:off x="2144250" y="274000"/>
            <a:ext cx="4855500" cy="3572100"/>
          </a:xfrm>
          <a:prstGeom prst="cloudCallout">
            <a:avLst>
              <a:gd name="adj1" fmla="val -20833"/>
              <a:gd name="adj2" fmla="val 62500"/>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zh-TW" sz="3000">
                <a:solidFill>
                  <a:schemeClr val="dk1"/>
                </a:solidFill>
                <a:highlight>
                  <a:srgbClr val="FFFFFF"/>
                </a:highlight>
                <a:latin typeface="DFKai-SB"/>
                <a:ea typeface="DFKai-SB"/>
                <a:cs typeface="DFKai-SB"/>
                <a:sym typeface="DFKai-SB"/>
              </a:rPr>
              <a:t>丟紙飛機前為什麼要先哈一口氣?</a:t>
            </a:r>
            <a:endParaRPr sz="3000">
              <a:solidFill>
                <a:schemeClr val="dk1"/>
              </a:solidFill>
              <a:highlight>
                <a:srgbClr val="FFFFFF"/>
              </a:highlight>
              <a:latin typeface="DFKai-SB"/>
              <a:ea typeface="DFKai-SB"/>
              <a:cs typeface="DFKai-SB"/>
              <a:sym typeface="DFKai-SB"/>
            </a:endParaRPr>
          </a:p>
          <a:p>
            <a:pPr marL="0" lvl="0" indent="0" algn="l" rtl="0">
              <a:spcBef>
                <a:spcPts val="0"/>
              </a:spcBef>
              <a:spcAft>
                <a:spcPts val="0"/>
              </a:spcAft>
              <a:buNone/>
            </a:pPr>
            <a:endParaRPr>
              <a:latin typeface="DFKai-SB"/>
              <a:ea typeface="DFKai-SB"/>
              <a:cs typeface="DFKai-SB"/>
              <a:sym typeface="DFKai-SB"/>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22"/>
        <p:cNvGrpSpPr/>
        <p:nvPr/>
      </p:nvGrpSpPr>
      <p:grpSpPr>
        <a:xfrm>
          <a:off x="0" y="0"/>
          <a:ext cx="0" cy="0"/>
          <a:chOff x="0" y="0"/>
          <a:chExt cx="0" cy="0"/>
        </a:xfrm>
      </p:grpSpPr>
      <p:sp>
        <p:nvSpPr>
          <p:cNvPr id="123" name="Google Shape;123;p19"/>
          <p:cNvSpPr txBox="1">
            <a:spLocks noGrp="1"/>
          </p:cNvSpPr>
          <p:nvPr>
            <p:ph type="title"/>
          </p:nvPr>
        </p:nvSpPr>
        <p:spPr>
          <a:xfrm>
            <a:off x="367700" y="0"/>
            <a:ext cx="8520600" cy="607800"/>
          </a:xfrm>
          <a:prstGeom prst="rect">
            <a:avLst/>
          </a:prstGeom>
        </p:spPr>
        <p:txBody>
          <a:bodyPr spcFirstLastPara="1" wrap="square" lIns="91425" tIns="91425" rIns="91425" bIns="91425" anchor="t" anchorCtr="0">
            <a:noAutofit/>
          </a:bodyPr>
          <a:lstStyle/>
          <a:p>
            <a:pPr marL="0" lvl="0" indent="0" algn="just" rtl="0">
              <a:spcBef>
                <a:spcPts val="1100"/>
              </a:spcBef>
              <a:spcAft>
                <a:spcPts val="1100"/>
              </a:spcAft>
              <a:buNone/>
            </a:pPr>
            <a:r>
              <a:rPr lang="zh-TW">
                <a:highlight>
                  <a:srgbClr val="FFFFFF"/>
                </a:highlight>
                <a:latin typeface="DFKai-SB"/>
                <a:ea typeface="DFKai-SB"/>
                <a:cs typeface="DFKai-SB"/>
                <a:sym typeface="DFKai-SB"/>
              </a:rPr>
              <a:t>問卷調查</a:t>
            </a:r>
            <a:endParaRPr>
              <a:latin typeface="DFKai-SB"/>
              <a:ea typeface="DFKai-SB"/>
              <a:cs typeface="DFKai-SB"/>
              <a:sym typeface="DFKai-SB"/>
            </a:endParaRPr>
          </a:p>
        </p:txBody>
      </p:sp>
      <p:pic>
        <p:nvPicPr>
          <p:cNvPr id="124" name="Google Shape;124;p19" descr="表單回應圖表。題目：Q1.請問您有玩過紙飛機嗎?。回應數：216 則回應。"/>
          <p:cNvPicPr preferRelativeResize="0"/>
          <p:nvPr/>
        </p:nvPicPr>
        <p:blipFill rotWithShape="1">
          <a:blip r:embed="rId3">
            <a:alphaModFix/>
          </a:blip>
          <a:srcRect l="19657" t="30055" r="28962"/>
          <a:stretch/>
        </p:blipFill>
        <p:spPr>
          <a:xfrm>
            <a:off x="765300" y="1732825"/>
            <a:ext cx="5801950" cy="3077175"/>
          </a:xfrm>
          <a:prstGeom prst="rect">
            <a:avLst/>
          </a:prstGeom>
          <a:noFill/>
          <a:ln>
            <a:noFill/>
          </a:ln>
        </p:spPr>
      </p:pic>
      <p:sp>
        <p:nvSpPr>
          <p:cNvPr id="125" name="Google Shape;125;p19"/>
          <p:cNvSpPr txBox="1"/>
          <p:nvPr/>
        </p:nvSpPr>
        <p:spPr>
          <a:xfrm>
            <a:off x="367700" y="1065925"/>
            <a:ext cx="5451600" cy="6669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zh-TW" sz="2400">
                <a:highlight>
                  <a:schemeClr val="lt1"/>
                </a:highlight>
                <a:latin typeface="DFKai-SB"/>
                <a:ea typeface="DFKai-SB"/>
                <a:cs typeface="DFKai-SB"/>
                <a:sym typeface="DFKai-SB"/>
              </a:rPr>
              <a:t>1.請問您有玩過紙飛機嗎</a:t>
            </a:r>
            <a:endParaRPr sz="2400"/>
          </a:p>
        </p:txBody>
      </p:sp>
      <p:sp>
        <p:nvSpPr>
          <p:cNvPr id="126" name="Google Shape;126;p19"/>
          <p:cNvSpPr/>
          <p:nvPr/>
        </p:nvSpPr>
        <p:spPr>
          <a:xfrm>
            <a:off x="3278338" y="2710325"/>
            <a:ext cx="666900" cy="607800"/>
          </a:xfrm>
          <a:prstGeom prst="ellipse">
            <a:avLst/>
          </a:prstGeom>
          <a:noFill/>
          <a:ln w="9525" cap="flat" cmpd="sng">
            <a:solidFill>
              <a:srgbClr val="FF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0000"/>
              </a:solidFill>
              <a:highlight>
                <a:srgbClr val="FF0000"/>
              </a:highlight>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30"/>
        <p:cNvGrpSpPr/>
        <p:nvPr/>
      </p:nvGrpSpPr>
      <p:grpSpPr>
        <a:xfrm>
          <a:off x="0" y="0"/>
          <a:ext cx="0" cy="0"/>
          <a:chOff x="0" y="0"/>
          <a:chExt cx="0" cy="0"/>
        </a:xfrm>
      </p:grpSpPr>
      <p:pic>
        <p:nvPicPr>
          <p:cNvPr id="131" name="Google Shape;131;p20" descr="表單回應圖表。題目：Q1.請問您是幾歲玩紙飛機的?。回應數：208 則回應。"/>
          <p:cNvPicPr preferRelativeResize="0"/>
          <p:nvPr/>
        </p:nvPicPr>
        <p:blipFill rotWithShape="1">
          <a:blip r:embed="rId3">
            <a:alphaModFix/>
          </a:blip>
          <a:srcRect l="16239" t="26324" r="6795"/>
          <a:stretch/>
        </p:blipFill>
        <p:spPr>
          <a:xfrm>
            <a:off x="375175" y="916800"/>
            <a:ext cx="7977950" cy="3803775"/>
          </a:xfrm>
          <a:prstGeom prst="rect">
            <a:avLst/>
          </a:prstGeom>
          <a:noFill/>
          <a:ln>
            <a:noFill/>
          </a:ln>
        </p:spPr>
      </p:pic>
      <p:sp>
        <p:nvSpPr>
          <p:cNvPr id="132" name="Google Shape;132;p20"/>
          <p:cNvSpPr/>
          <p:nvPr/>
        </p:nvSpPr>
        <p:spPr>
          <a:xfrm>
            <a:off x="7005300" y="1195475"/>
            <a:ext cx="1415700" cy="714300"/>
          </a:xfrm>
          <a:prstGeom prst="ellipse">
            <a:avLst/>
          </a:prstGeom>
          <a:noFill/>
          <a:ln w="9525" cap="flat" cmpd="sng">
            <a:solidFill>
              <a:srgbClr val="FF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133;p20"/>
          <p:cNvSpPr txBox="1"/>
          <p:nvPr/>
        </p:nvSpPr>
        <p:spPr>
          <a:xfrm>
            <a:off x="571500" y="238125"/>
            <a:ext cx="4107600" cy="6786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zh-TW" sz="2400">
                <a:latin typeface="標楷體" panose="03000509000000000000" pitchFamily="65" charset="-120"/>
                <a:ea typeface="標楷體" panose="03000509000000000000" pitchFamily="65" charset="-120"/>
              </a:rPr>
              <a:t>2.請問您是幾歲玩紙飛機的?</a:t>
            </a:r>
            <a:endParaRPr sz="2400">
              <a:latin typeface="標楷體" panose="03000509000000000000" pitchFamily="65" charset="-120"/>
              <a:ea typeface="標楷體" panose="03000509000000000000" pitchFamily="65" charset="-120"/>
            </a:endParaRPr>
          </a:p>
        </p:txBody>
      </p:sp>
      <p:sp>
        <p:nvSpPr>
          <p:cNvPr id="134" name="Google Shape;134;p20"/>
          <p:cNvSpPr/>
          <p:nvPr/>
        </p:nvSpPr>
        <p:spPr>
          <a:xfrm>
            <a:off x="6859375" y="364550"/>
            <a:ext cx="1415700" cy="768600"/>
          </a:xfrm>
          <a:prstGeom prst="wedgeEllipseCallout">
            <a:avLst>
              <a:gd name="adj1" fmla="val -20833"/>
              <a:gd name="adj2" fmla="val 62500"/>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zh-TW" sz="1800"/>
              <a:t>6~10歲</a:t>
            </a:r>
            <a:endParaRPr sz="180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38"/>
        <p:cNvGrpSpPr/>
        <p:nvPr/>
      </p:nvGrpSpPr>
      <p:grpSpPr>
        <a:xfrm>
          <a:off x="0" y="0"/>
          <a:ext cx="0" cy="0"/>
          <a:chOff x="0" y="0"/>
          <a:chExt cx="0" cy="0"/>
        </a:xfrm>
      </p:grpSpPr>
      <p:pic>
        <p:nvPicPr>
          <p:cNvPr id="139" name="Google Shape;139;p21" descr="表單回應圖表。題目：Q2.請問您會摺紙飛機嗎?。回應數：211 則回應。"/>
          <p:cNvPicPr preferRelativeResize="0"/>
          <p:nvPr/>
        </p:nvPicPr>
        <p:blipFill rotWithShape="1">
          <a:blip r:embed="rId3">
            <a:alphaModFix/>
          </a:blip>
          <a:srcRect l="19241" t="26980" r="26994"/>
          <a:stretch/>
        </p:blipFill>
        <p:spPr>
          <a:xfrm>
            <a:off x="1076410" y="1544575"/>
            <a:ext cx="5915549" cy="3104075"/>
          </a:xfrm>
          <a:prstGeom prst="rect">
            <a:avLst/>
          </a:prstGeom>
          <a:noFill/>
          <a:ln>
            <a:noFill/>
          </a:ln>
        </p:spPr>
      </p:pic>
      <p:sp>
        <p:nvSpPr>
          <p:cNvPr id="140" name="Google Shape;140;p21"/>
          <p:cNvSpPr txBox="1"/>
          <p:nvPr/>
        </p:nvSpPr>
        <p:spPr>
          <a:xfrm>
            <a:off x="566575" y="494850"/>
            <a:ext cx="7541700" cy="6669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zh-TW" sz="2400">
                <a:highlight>
                  <a:schemeClr val="lt1"/>
                </a:highlight>
                <a:latin typeface="DFKai-SB"/>
                <a:ea typeface="DFKai-SB"/>
                <a:cs typeface="DFKai-SB"/>
                <a:sym typeface="DFKai-SB"/>
              </a:rPr>
              <a:t>3.請問您會摺紙飛機嗎?</a:t>
            </a:r>
            <a:endParaRPr sz="2400"/>
          </a:p>
        </p:txBody>
      </p:sp>
      <p:sp>
        <p:nvSpPr>
          <p:cNvPr id="141" name="Google Shape;141;p21"/>
          <p:cNvSpPr/>
          <p:nvPr/>
        </p:nvSpPr>
        <p:spPr>
          <a:xfrm>
            <a:off x="2809450" y="2403815"/>
            <a:ext cx="1415700" cy="714300"/>
          </a:xfrm>
          <a:prstGeom prst="ellipse">
            <a:avLst/>
          </a:prstGeom>
          <a:noFill/>
          <a:ln w="9525" cap="flat" cmpd="sng">
            <a:solidFill>
              <a:srgbClr val="FF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
</file>

<file path=ppt/theme/theme1.xml><?xml version="1.0" encoding="utf-8"?>
<a:theme xmlns:a="http://schemas.openxmlformats.org/drawingml/2006/main" name="Geometric">
  <a:themeElements>
    <a:clrScheme name="Geometric">
      <a:dk1>
        <a:srgbClr val="2A3990"/>
      </a:dk1>
      <a:lt1>
        <a:srgbClr val="FFFFFF"/>
      </a:lt1>
      <a:dk2>
        <a:srgbClr val="434343"/>
      </a:dk2>
      <a:lt2>
        <a:srgbClr val="999999"/>
      </a:lt2>
      <a:accent1>
        <a:srgbClr val="212D74"/>
      </a:accent1>
      <a:accent2>
        <a:srgbClr val="3949AB"/>
      </a:accent2>
      <a:accent3>
        <a:srgbClr val="9C254D"/>
      </a:accent3>
      <a:accent4>
        <a:srgbClr val="D23369"/>
      </a:accent4>
      <a:accent5>
        <a:srgbClr val="F06292"/>
      </a:accent5>
      <a:accent6>
        <a:srgbClr val="7890CD"/>
      </a:accent6>
      <a:hlink>
        <a:srgbClr val="F06292"/>
      </a:hlink>
      <a:folHlink>
        <a:srgbClr val="F0629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18</TotalTime>
  <Words>1315</Words>
  <Application>Microsoft Office PowerPoint</Application>
  <PresentationFormat>如螢幕大小 (16:9)</PresentationFormat>
  <Paragraphs>129</Paragraphs>
  <Slides>19</Slides>
  <Notes>19</Notes>
  <HiddenSlides>0</HiddenSlides>
  <MMClips>0</MMClips>
  <ScaleCrop>false</ScaleCrop>
  <HeadingPairs>
    <vt:vector size="6" baseType="variant">
      <vt:variant>
        <vt:lpstr>使用字型</vt:lpstr>
      </vt:variant>
      <vt:variant>
        <vt:i4>4</vt:i4>
      </vt:variant>
      <vt:variant>
        <vt:lpstr>佈景主題</vt:lpstr>
      </vt:variant>
      <vt:variant>
        <vt:i4>1</vt:i4>
      </vt:variant>
      <vt:variant>
        <vt:lpstr>投影片標題</vt:lpstr>
      </vt:variant>
      <vt:variant>
        <vt:i4>19</vt:i4>
      </vt:variant>
    </vt:vector>
  </HeadingPairs>
  <TitlesOfParts>
    <vt:vector size="24" baseType="lpstr">
      <vt:lpstr>Arial</vt:lpstr>
      <vt:lpstr>標楷體</vt:lpstr>
      <vt:lpstr>標楷體</vt:lpstr>
      <vt:lpstr>Roboto</vt:lpstr>
      <vt:lpstr>Geometric</vt:lpstr>
      <vt:lpstr>紙飛機飛行特性探討</vt:lpstr>
      <vt:lpstr>研究動機</vt:lpstr>
      <vt:lpstr>研究目的</vt:lpstr>
      <vt:lpstr>研究方法與架構 </vt:lpstr>
      <vt:lpstr>紙飛機飛行的基本原理 </vt:lpstr>
      <vt:lpstr>PowerPoint 簡報</vt:lpstr>
      <vt:lpstr>問卷調查</vt:lpstr>
      <vt:lpstr>PowerPoint 簡報</vt:lpstr>
      <vt:lpstr>PowerPoint 簡報</vt:lpstr>
      <vt:lpstr>4.請問您都是用什麼樣的紙?</vt:lpstr>
      <vt:lpstr>5.請問您的紙飛機是什麼形狀?</vt:lpstr>
      <vt:lpstr>PowerPoint 簡報</vt:lpstr>
      <vt:lpstr>7.請問您覺得要怎麼做紙飛機才會飛比較遠?</vt:lpstr>
      <vt:lpstr>研究結果</vt:lpstr>
      <vt:lpstr>研究結果</vt:lpstr>
      <vt:lpstr>研究結果</vt:lpstr>
      <vt:lpstr>結論</vt:lpstr>
      <vt:lpstr>參考資料</vt:lpstr>
      <vt:lpstr>PowerPoint 簡報</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紙飛機飛行特性探討</dc:title>
  <cp:lastModifiedBy>Hugo</cp:lastModifiedBy>
  <cp:revision>5</cp:revision>
  <dcterms:modified xsi:type="dcterms:W3CDTF">2018-10-31T14:42:48Z</dcterms:modified>
</cp:coreProperties>
</file>